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8" d="100"/>
          <a:sy n="158" d="100"/>
        </p:scale>
        <p:origin x="26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sa.gov/buying-selling/new-to-gsa-acquisitions/how-to-buy-through-gsa/acquisition-planning-package-overview/facilities-acquisition-planning-package/facilities-maintenance-and-repair-acquisition-planning-package"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www.fai.gov/resources/cor-toolkit#training" TargetMode="External"/><Relationship Id="rId4" Type="http://schemas.openxmlformats.org/officeDocument/2006/relationships/hyperlink" Target="https://publiccontractinginstitute.com/events/"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22896b8249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22896b8249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22896b82493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22896b82493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endParaRPr>
              <a:solidFill>
                <a:schemeClr val="dk1"/>
              </a:solidFill>
              <a:highlight>
                <a:schemeClr val="lt1"/>
              </a:highlight>
              <a:latin typeface="Calibri"/>
              <a:ea typeface="Calibri"/>
              <a:cs typeface="Calibri"/>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81adc08362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81adc08362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Crystal Lockhart</a:t>
            </a: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Email:  kristy.lockhart@gsa.gov</a:t>
            </a: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latin typeface="Roboto"/>
                <a:ea typeface="Roboto"/>
                <a:cs typeface="Roboto"/>
                <a:sym typeface="Roboto"/>
              </a:rPr>
              <a:t>As the Branch Chief for the Office of Integrated Marketing (OIM), Crystal leads a team that works primarily on corporate marketing initiatives and creates value through digital marketing innovation to intrigue, engage, and motivate federal buyers on behalf of GSA’s Federal Acquisition Service. Crystal firmly believes in teams, collaboration and all things digital.</a:t>
            </a:r>
            <a:endParaRPr>
              <a:solidFill>
                <a:srgbClr val="222222"/>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r>
              <a:rPr lang="en">
                <a:solidFill>
                  <a:srgbClr val="222222"/>
                </a:solidFill>
                <a:highlight>
                  <a:srgbClr val="FFFFFF"/>
                </a:highlight>
                <a:latin typeface="Roboto"/>
                <a:ea typeface="Roboto"/>
                <a:cs typeface="Roboto"/>
                <a:sym typeface="Roboto"/>
              </a:rPr>
              <a:t>Prior COR</a:t>
            </a:r>
            <a:endParaRPr>
              <a:solidFill>
                <a:srgbClr val="222222"/>
              </a:solidFill>
              <a:highlight>
                <a:srgbClr val="FFFFFF"/>
              </a:highlight>
              <a:latin typeface="Roboto"/>
              <a:ea typeface="Roboto"/>
              <a:cs typeface="Roboto"/>
              <a:sym typeface="Roboto"/>
            </a:endParaRPr>
          </a:p>
          <a:p>
            <a:pPr marL="0" lvl="0" indent="0" algn="l" rtl="0">
              <a:lnSpc>
                <a:spcPct val="115000"/>
              </a:lnSpc>
              <a:spcBef>
                <a:spcPts val="0"/>
              </a:spcBef>
              <a:spcAft>
                <a:spcPts val="0"/>
              </a:spcAft>
              <a:buNone/>
            </a:pP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Donna Sykes</a:t>
            </a: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Email: </a:t>
            </a:r>
            <a:r>
              <a:rPr lang="en">
                <a:solidFill>
                  <a:srgbClr val="1155CC"/>
                </a:solidFill>
                <a:highlight>
                  <a:srgbClr val="FFFFFF"/>
                </a:highlight>
              </a:rPr>
              <a:t>donna.sykes@psc.hhs.gov</a:t>
            </a:r>
            <a:r>
              <a:rPr lang="en">
                <a:solidFill>
                  <a:srgbClr val="222222"/>
                </a:solidFill>
                <a:highlight>
                  <a:srgbClr val="FFFFFF"/>
                </a:highlight>
              </a:rPr>
              <a:t> </a:t>
            </a:r>
            <a:endParaRPr>
              <a:solidFill>
                <a:srgbClr val="222222"/>
              </a:solidFill>
              <a:highlight>
                <a:srgbClr val="FFFFFF"/>
              </a:highlight>
            </a:endParaRPr>
          </a:p>
          <a:p>
            <a:pPr marL="0" lvl="0" indent="0" algn="l" rtl="0">
              <a:lnSpc>
                <a:spcPct val="115000"/>
              </a:lnSpc>
              <a:spcBef>
                <a:spcPts val="0"/>
              </a:spcBef>
              <a:spcAft>
                <a:spcPts val="0"/>
              </a:spcAft>
              <a:buNone/>
            </a:pPr>
            <a:r>
              <a:rPr lang="en">
                <a:solidFill>
                  <a:srgbClr val="222222"/>
                </a:solidFill>
                <a:highlight>
                  <a:srgbClr val="FFFFFF"/>
                </a:highlight>
              </a:rPr>
              <a:t>COR for 25 years with Dept of Defense (DoD) Air Force and now a Contract Specialist with Dept of Health &amp; Human Services.</a:t>
            </a:r>
            <a:endParaRPr>
              <a:solidFill>
                <a:srgbClr val="222222"/>
              </a:solidFill>
              <a:highlight>
                <a:srgbClr val="FFFFFF"/>
              </a:highlight>
            </a:endParaRPr>
          </a:p>
          <a:p>
            <a:pPr marL="0" lvl="0" indent="0" algn="l" rtl="0">
              <a:lnSpc>
                <a:spcPct val="115000"/>
              </a:lnSpc>
              <a:spcBef>
                <a:spcPts val="0"/>
              </a:spcBef>
              <a:spcAft>
                <a:spcPts val="0"/>
              </a:spcAft>
              <a:buClr>
                <a:schemeClr val="dk1"/>
              </a:buClr>
              <a:buSzPts val="1100"/>
              <a:buFont typeface="Arial"/>
              <a:buNone/>
            </a:pPr>
            <a:endParaRPr>
              <a:solidFill>
                <a:srgbClr val="222222"/>
              </a:solidFill>
              <a:highlight>
                <a:srgbClr val="FFFFFF"/>
              </a:highlight>
            </a:endParaRPr>
          </a:p>
          <a:p>
            <a:pPr marL="45720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926b0fd7b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926b0fd7b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AutoNum type="arabicPeriod"/>
            </a:pPr>
            <a:r>
              <a:rPr lang="en"/>
              <a:t>Not keeping a (spending register) spreadsheet and tracking every invoice.</a:t>
            </a:r>
            <a:endParaRPr/>
          </a:p>
          <a:p>
            <a:pPr marL="457200" lvl="0" indent="-298450" algn="l" rtl="0">
              <a:spcBef>
                <a:spcPts val="0"/>
              </a:spcBef>
              <a:spcAft>
                <a:spcPts val="0"/>
              </a:spcAft>
              <a:buSzPts val="1100"/>
              <a:buAutoNum type="arabicPeriod"/>
            </a:pPr>
            <a:r>
              <a:rPr lang="en"/>
              <a:t>Not getting on the planning / requirement team.</a:t>
            </a:r>
            <a:endParaRPr/>
          </a:p>
          <a:p>
            <a:pPr marL="457200" lvl="0" indent="-298450" algn="l" rtl="0">
              <a:spcBef>
                <a:spcPts val="0"/>
              </a:spcBef>
              <a:spcAft>
                <a:spcPts val="0"/>
              </a:spcAft>
              <a:buSzPts val="1100"/>
              <a:buAutoNum type="arabicPeriod"/>
            </a:pPr>
            <a:r>
              <a:rPr lang="en"/>
              <a:t>Not finding out the expectations of a new CO when you begin working with them</a:t>
            </a:r>
            <a:endParaRPr/>
          </a:p>
          <a:p>
            <a:pPr marL="457200" lvl="0" indent="-298450" algn="l" rtl="0">
              <a:spcBef>
                <a:spcPts val="0"/>
              </a:spcBef>
              <a:spcAft>
                <a:spcPts val="0"/>
              </a:spcAft>
              <a:buSzPts val="1100"/>
              <a:buAutoNum type="arabicPeriod"/>
            </a:pPr>
            <a:r>
              <a:rPr lang="en"/>
              <a:t>Waiting until the last minute to document issues related to performance (CPARS is too late!)</a:t>
            </a:r>
            <a:endParaRPr/>
          </a:p>
          <a:p>
            <a:pPr marL="457200" lvl="0" indent="-298450" algn="l" rtl="0">
              <a:spcBef>
                <a:spcPts val="0"/>
              </a:spcBef>
              <a:spcAft>
                <a:spcPts val="0"/>
              </a:spcAft>
              <a:buSzPts val="1100"/>
              <a:buAutoNum type="arabicPeriod"/>
            </a:pPr>
            <a:r>
              <a:rPr lang="en"/>
              <a:t>Not clearly understanding the role of your COR authority, things you CAN and CANNOT control.</a:t>
            </a:r>
            <a:endParaRPr/>
          </a:p>
          <a:p>
            <a:pPr marL="457200" lvl="0" indent="-298450" algn="l" rtl="0">
              <a:spcBef>
                <a:spcPts val="0"/>
              </a:spcBef>
              <a:spcAft>
                <a:spcPts val="0"/>
              </a:spcAft>
              <a:buSzPts val="1100"/>
              <a:buAutoNum type="arabicPeriod"/>
            </a:pPr>
            <a:r>
              <a:rPr lang="en"/>
              <a:t>Not getting connected to the PM and the CO</a:t>
            </a:r>
            <a:endParaRPr/>
          </a:p>
          <a:p>
            <a:pPr marL="457200" lvl="0" indent="-298450" algn="l" rtl="0">
              <a:spcBef>
                <a:spcPts val="0"/>
              </a:spcBef>
              <a:spcAft>
                <a:spcPts val="0"/>
              </a:spcAft>
              <a:buSzPts val="1100"/>
              <a:buAutoNum type="arabicPeriod"/>
            </a:pPr>
            <a:r>
              <a:rPr lang="en"/>
              <a:t>Not having clear guidelines for contractors so you can hold them accountable</a:t>
            </a:r>
            <a:endParaRPr/>
          </a:p>
          <a:p>
            <a:pPr marL="457200" lvl="0" indent="-298450" algn="l" rtl="0">
              <a:spcBef>
                <a:spcPts val="0"/>
              </a:spcBef>
              <a:spcAft>
                <a:spcPts val="0"/>
              </a:spcAft>
              <a:buSzPts val="1100"/>
              <a:buAutoNum type="arabicPeriod"/>
            </a:pPr>
            <a:r>
              <a:rPr lang="en"/>
              <a:t>Unhelpful CPARS - underqualified vendor - delivered late - needed to be held accountable - but because they were able to remedy could not give a negative CPARS</a:t>
            </a:r>
            <a:endParaRPr/>
          </a:p>
          <a:p>
            <a:pPr marL="457200" lvl="0" indent="-298450" algn="l" rtl="0">
              <a:spcBef>
                <a:spcPts val="0"/>
              </a:spcBef>
              <a:spcAft>
                <a:spcPts val="0"/>
              </a:spcAft>
              <a:buSzPts val="1100"/>
              <a:buAutoNum type="arabicPeriod"/>
            </a:pPr>
            <a:r>
              <a:rPr lang="en"/>
              <a:t>Not focusing on details &amp; planning </a:t>
            </a:r>
            <a:endParaRPr/>
          </a:p>
          <a:p>
            <a:pPr marL="0" lvl="0" indent="0" algn="l" rtl="0">
              <a:spcBef>
                <a:spcPts val="0"/>
              </a:spcBef>
              <a:spcAft>
                <a:spcPts val="0"/>
              </a:spcAft>
              <a:buNone/>
            </a:pPr>
            <a:endParaRPr/>
          </a:p>
          <a:p>
            <a:pPr marL="0" lvl="0" indent="0" algn="l" rtl="0">
              <a:spcBef>
                <a:spcPts val="0"/>
              </a:spcBef>
              <a:spcAft>
                <a:spcPts val="0"/>
              </a:spcAft>
              <a:buNone/>
            </a:pPr>
            <a:r>
              <a:rPr lang="en"/>
              <a:t>Kristy (to update, if needed) - </a:t>
            </a:r>
            <a:endParaRPr/>
          </a:p>
          <a:p>
            <a:pPr marL="457200" lvl="0" indent="-298450" algn="l" rtl="0">
              <a:spcBef>
                <a:spcPts val="0"/>
              </a:spcBef>
              <a:spcAft>
                <a:spcPts val="0"/>
              </a:spcAft>
              <a:buSzPts val="1100"/>
              <a:buAutoNum type="arabicParenR"/>
            </a:pPr>
            <a:r>
              <a:rPr lang="en"/>
              <a:t>Not recognizing that every CO is different </a:t>
            </a:r>
            <a:endParaRPr/>
          </a:p>
          <a:p>
            <a:pPr marL="457200" lvl="0" indent="-298450" algn="l" rtl="0">
              <a:spcBef>
                <a:spcPts val="0"/>
              </a:spcBef>
              <a:spcAft>
                <a:spcPts val="0"/>
              </a:spcAft>
              <a:buSzPts val="1100"/>
              <a:buAutoNum type="arabicParenR"/>
            </a:pPr>
            <a:r>
              <a:rPr lang="en"/>
              <a:t>Not reading the contract (and definitely the QASP - Quality Assurance Surveillance Plan) in their entirety. This is the most important document for assessing contractor performance.  </a:t>
            </a:r>
            <a:endParaRPr/>
          </a:p>
          <a:p>
            <a:pPr marL="457200" lvl="0" indent="-298450" algn="l" rtl="0">
              <a:spcBef>
                <a:spcPts val="0"/>
              </a:spcBef>
              <a:spcAft>
                <a:spcPts val="0"/>
              </a:spcAft>
              <a:buSzPts val="1100"/>
              <a:buAutoNum type="arabicParenR"/>
            </a:pPr>
            <a:r>
              <a:rPr lang="en"/>
              <a:t>You are not a COR until you receive that letter of appointment (not during the requirements development process).  </a:t>
            </a:r>
            <a:endParaRPr/>
          </a:p>
          <a:p>
            <a:pPr marL="0" lvl="0" indent="0" algn="l" rtl="0">
              <a:spcBef>
                <a:spcPts val="0"/>
              </a:spcBef>
              <a:spcAft>
                <a:spcPts val="0"/>
              </a:spcAft>
              <a:buNone/>
            </a:pPr>
            <a:r>
              <a:rPr lang="en"/>
              <a:t>_______</a:t>
            </a:r>
            <a:endParaRPr/>
          </a:p>
          <a:p>
            <a:pPr marL="0" lvl="0" indent="0" algn="l" rtl="0">
              <a:spcBef>
                <a:spcPts val="0"/>
              </a:spcBef>
              <a:spcAft>
                <a:spcPts val="0"/>
              </a:spcAft>
              <a:buNone/>
            </a:pPr>
            <a:endParaRPr/>
          </a:p>
          <a:p>
            <a:pPr marL="0" lvl="0" indent="0" algn="l" rtl="0">
              <a:spcBef>
                <a:spcPts val="0"/>
              </a:spcBef>
              <a:spcAft>
                <a:spcPts val="0"/>
              </a:spcAft>
              <a:buNone/>
            </a:pPr>
            <a:r>
              <a:rPr lang="en"/>
              <a:t>Donna - </a:t>
            </a:r>
            <a:endParaRPr/>
          </a:p>
          <a:p>
            <a:pPr marL="457200" lvl="0" indent="-298450" algn="l" rtl="0">
              <a:spcBef>
                <a:spcPts val="0"/>
              </a:spcBef>
              <a:spcAft>
                <a:spcPts val="0"/>
              </a:spcAft>
              <a:buSzPts val="1100"/>
              <a:buAutoNum type="arabicPeriod"/>
            </a:pPr>
            <a:r>
              <a:rPr lang="en"/>
              <a:t>Not immediately documenting situation/issue “I’ll get around to do that” and then facts, times, dates, and responses can become fuzzy.</a:t>
            </a:r>
            <a:endParaRPr/>
          </a:p>
          <a:p>
            <a:pPr marL="457200" lvl="0" indent="-298450" algn="l" rtl="0">
              <a:spcBef>
                <a:spcPts val="0"/>
              </a:spcBef>
              <a:spcAft>
                <a:spcPts val="0"/>
              </a:spcAft>
              <a:buSzPts val="1100"/>
              <a:buAutoNum type="arabicPeriod"/>
            </a:pPr>
            <a:r>
              <a:rPr lang="en"/>
              <a:t>Assuming versus verifying; this can creep up on you after being a COR for awhile OR being a COR on several contracts at one time &amp; getting some of the tasks/outcomes/deliverables confused from contract to contract. </a:t>
            </a:r>
            <a:endParaRPr/>
          </a:p>
          <a:p>
            <a:pPr marL="457200" lvl="0" indent="-298450" algn="l" rtl="0">
              <a:spcBef>
                <a:spcPts val="0"/>
              </a:spcBef>
              <a:spcAft>
                <a:spcPts val="0"/>
              </a:spcAft>
              <a:buSzPts val="1100"/>
              <a:buAutoNum type="arabicPeriod"/>
            </a:pPr>
            <a:r>
              <a:rPr lang="en"/>
              <a:t>Not open to new ways of doing things. Just because previous contractor did it this way doesn’t mean there isn’t equally other correct ways to do it and still get the desired outcome for the Government.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281adc08362_0_1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281adc08362_0_1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It’s another duty / an extra role on top of other responsibilities.</a:t>
            </a:r>
            <a:endParaRPr/>
          </a:p>
          <a:p>
            <a:pPr marL="0" lvl="0" indent="0" algn="l" rtl="0">
              <a:spcBef>
                <a:spcPts val="0"/>
              </a:spcBef>
              <a:spcAft>
                <a:spcPts val="0"/>
              </a:spcAft>
              <a:buNone/>
            </a:pPr>
            <a:r>
              <a:rPr lang="en"/>
              <a:t>It’s undervalued.</a:t>
            </a:r>
            <a:endParaRPr/>
          </a:p>
          <a:p>
            <a:pPr marL="0" lvl="0" indent="0" algn="l" rtl="0">
              <a:spcBef>
                <a:spcPts val="0"/>
              </a:spcBef>
              <a:spcAft>
                <a:spcPts val="0"/>
              </a:spcAft>
              <a:buNone/>
            </a:pPr>
            <a:r>
              <a:rPr lang="en"/>
              <a:t>Lack of training, </a:t>
            </a:r>
            <a:endParaRPr/>
          </a:p>
          <a:p>
            <a:pPr marL="0" lvl="0" indent="0" algn="l" rtl="0">
              <a:spcBef>
                <a:spcPts val="0"/>
              </a:spcBef>
              <a:spcAft>
                <a:spcPts val="0"/>
              </a:spcAft>
              <a:buNone/>
            </a:pPr>
            <a:r>
              <a:rPr lang="en"/>
              <a:t>lack of clear communication</a:t>
            </a:r>
            <a:endParaRPr/>
          </a:p>
          <a:p>
            <a:pPr marL="0" lvl="0" indent="0" algn="l" rtl="0">
              <a:spcBef>
                <a:spcPts val="0"/>
              </a:spcBef>
              <a:spcAft>
                <a:spcPts val="0"/>
              </a:spcAft>
              <a:buNone/>
            </a:pPr>
            <a:r>
              <a:rPr lang="en"/>
              <a:t>There are not enough CORs.</a:t>
            </a:r>
            <a:endParaRPr/>
          </a:p>
          <a:p>
            <a:pPr marL="0" lvl="0" indent="0" algn="l" rtl="0">
              <a:spcBef>
                <a:spcPts val="0"/>
              </a:spcBef>
              <a:spcAft>
                <a:spcPts val="0"/>
              </a:spcAft>
              <a:buNone/>
            </a:pPr>
            <a:r>
              <a:rPr lang="en"/>
              <a:t>Each CO is different / has a different style that the COR has to learn. </a:t>
            </a:r>
            <a:endParaRPr/>
          </a:p>
          <a:p>
            <a:pPr marL="0" lvl="0" indent="0" algn="l" rtl="0">
              <a:spcBef>
                <a:spcPts val="0"/>
              </a:spcBef>
              <a:spcAft>
                <a:spcPts val="0"/>
              </a:spcAft>
              <a:buNone/>
            </a:pPr>
            <a:endParaRPr/>
          </a:p>
          <a:p>
            <a:pPr marL="0" lvl="0" indent="0" algn="l" rtl="0">
              <a:spcBef>
                <a:spcPts val="0"/>
              </a:spcBef>
              <a:spcAft>
                <a:spcPts val="0"/>
              </a:spcAft>
              <a:buNone/>
            </a:pPr>
            <a:r>
              <a:rPr lang="en"/>
              <a:t>Kristy - to update</a:t>
            </a:r>
            <a:endParaRPr/>
          </a:p>
          <a:p>
            <a:pPr marL="457200" lvl="0" indent="-298450" algn="l" rtl="0">
              <a:spcBef>
                <a:spcPts val="0"/>
              </a:spcBef>
              <a:spcAft>
                <a:spcPts val="0"/>
              </a:spcAft>
              <a:buSzPts val="1100"/>
              <a:buAutoNum type="arabicParenR"/>
            </a:pPr>
            <a:r>
              <a:rPr lang="en"/>
              <a:t>Definitely “other duties as assigned for many CORs</a:t>
            </a:r>
            <a:endParaRPr/>
          </a:p>
          <a:p>
            <a:pPr marL="457200" lvl="0" indent="-298450" algn="l" rtl="0">
              <a:spcBef>
                <a:spcPts val="0"/>
              </a:spcBef>
              <a:spcAft>
                <a:spcPts val="0"/>
              </a:spcAft>
              <a:buSzPts val="1100"/>
              <a:buAutoNum type="arabicParenR"/>
            </a:pPr>
            <a:r>
              <a:rPr lang="en"/>
              <a:t>The formal training teaches “what” a COR does but not necessarily “how”</a:t>
            </a:r>
            <a:endParaRPr/>
          </a:p>
          <a:p>
            <a:pPr marL="457200" lvl="0" indent="-298450" algn="l" rtl="0">
              <a:spcBef>
                <a:spcPts val="0"/>
              </a:spcBef>
              <a:spcAft>
                <a:spcPts val="0"/>
              </a:spcAft>
              <a:buSzPts val="1100"/>
              <a:buAutoNum type="arabicParenR"/>
            </a:pPr>
            <a:r>
              <a:rPr lang="en"/>
              <a:t>You don’t know what you don’t know - learn by experience and from mistakes (which can be painful)</a:t>
            </a:r>
            <a:endParaRPr/>
          </a:p>
          <a:p>
            <a:pPr marL="457200" lvl="0" indent="-298450" algn="l" rtl="0">
              <a:spcBef>
                <a:spcPts val="0"/>
              </a:spcBef>
              <a:spcAft>
                <a:spcPts val="0"/>
              </a:spcAft>
              <a:buSzPts val="1100"/>
              <a:buAutoNum type="arabicParenR"/>
            </a:pPr>
            <a:r>
              <a:rPr lang="en"/>
              <a:t>Not understanding COR responsibilities versus CO responsibilities</a:t>
            </a:r>
            <a:endParaRPr/>
          </a:p>
          <a:p>
            <a:pPr marL="457200" lvl="0" indent="-298450" algn="l" rtl="0">
              <a:spcBef>
                <a:spcPts val="0"/>
              </a:spcBef>
              <a:spcAft>
                <a:spcPts val="0"/>
              </a:spcAft>
              <a:buSzPts val="1100"/>
              <a:buAutoNum type="arabicParenR"/>
            </a:pPr>
            <a:r>
              <a:rPr lang="en"/>
              <a:t>Once people find out you’re a COR, expect to be a COR foreverrrrr</a:t>
            </a:r>
            <a:endParaRPr/>
          </a:p>
          <a:p>
            <a:pPr marL="0" lvl="0" indent="0" algn="l" rtl="0">
              <a:spcBef>
                <a:spcPts val="0"/>
              </a:spcBef>
              <a:spcAft>
                <a:spcPts val="0"/>
              </a:spcAft>
              <a:buNone/>
            </a:pPr>
            <a:endParaRPr/>
          </a:p>
          <a:p>
            <a:pPr marL="0" lvl="0" indent="0" algn="l" rtl="0">
              <a:spcBef>
                <a:spcPts val="0"/>
              </a:spcBef>
              <a:spcAft>
                <a:spcPts val="0"/>
              </a:spcAft>
              <a:buNone/>
            </a:pPr>
            <a:r>
              <a:rPr lang="en"/>
              <a:t>____</a:t>
            </a:r>
            <a:endParaRPr/>
          </a:p>
          <a:p>
            <a:pPr marL="0" lvl="0" indent="0" algn="l" rtl="0">
              <a:spcBef>
                <a:spcPts val="0"/>
              </a:spcBef>
              <a:spcAft>
                <a:spcPts val="0"/>
              </a:spcAft>
              <a:buNone/>
            </a:pPr>
            <a:endParaRPr/>
          </a:p>
          <a:p>
            <a:pPr marL="0" lvl="0" indent="0" algn="l" rtl="0">
              <a:spcBef>
                <a:spcPts val="0"/>
              </a:spcBef>
              <a:spcAft>
                <a:spcPts val="0"/>
              </a:spcAft>
              <a:buNone/>
            </a:pPr>
            <a:r>
              <a:rPr lang="en"/>
              <a:t>Donna</a:t>
            </a:r>
            <a:endParaRPr/>
          </a:p>
          <a:p>
            <a:pPr marL="457200" lvl="0" indent="-298450" algn="l" rtl="0">
              <a:spcBef>
                <a:spcPts val="0"/>
              </a:spcBef>
              <a:spcAft>
                <a:spcPts val="0"/>
              </a:spcAft>
              <a:buSzPts val="1100"/>
              <a:buAutoNum type="arabicPeriod"/>
            </a:pPr>
            <a:r>
              <a:rPr lang="en"/>
              <a:t>COR is THE HARDEST MOST INVOLVED job in the life cycle of a contract. </a:t>
            </a:r>
            <a:endParaRPr/>
          </a:p>
          <a:p>
            <a:pPr marL="457200" lvl="0" indent="-298450" algn="l" rtl="0">
              <a:spcBef>
                <a:spcPts val="0"/>
              </a:spcBef>
              <a:spcAft>
                <a:spcPts val="0"/>
              </a:spcAft>
              <a:buSzPts val="1100"/>
              <a:buAutoNum type="arabicPeriod"/>
            </a:pPr>
            <a:r>
              <a:rPr lang="en"/>
              <a:t>Having to stand your ground to higher ranking/leadership as being the AUTHORIZED authority (besides the CO) on the contract. Appointed and NOT them.</a:t>
            </a:r>
            <a:endParaRPr/>
          </a:p>
          <a:p>
            <a:pPr marL="457200" lvl="0" indent="-298450" algn="l" rtl="0">
              <a:spcBef>
                <a:spcPts val="0"/>
              </a:spcBef>
              <a:spcAft>
                <a:spcPts val="0"/>
              </a:spcAft>
              <a:buSzPts val="1100"/>
              <a:buAutoNum type="arabicPeriod"/>
            </a:pPr>
            <a:r>
              <a:rPr lang="en"/>
              <a:t>Not always “liked” and having to be the bad cop by pointing out discrepancies or failure to comply issues.</a:t>
            </a:r>
            <a:endParaRPr/>
          </a:p>
          <a:p>
            <a:pPr marL="457200" lvl="0" indent="-298450" algn="l" rtl="0">
              <a:spcBef>
                <a:spcPts val="0"/>
              </a:spcBef>
              <a:spcAft>
                <a:spcPts val="0"/>
              </a:spcAft>
              <a:buSzPts val="1100"/>
              <a:buAutoNum type="arabicPeriod"/>
            </a:pPr>
            <a:r>
              <a:rPr lang="en"/>
              <a:t>CORs input not being valued or even asked for </a:t>
            </a:r>
            <a:endParaRPr/>
          </a:p>
          <a:p>
            <a:pPr marL="457200" lvl="0" indent="-298450" algn="l" rtl="0">
              <a:spcBef>
                <a:spcPts val="0"/>
              </a:spcBef>
              <a:spcAft>
                <a:spcPts val="0"/>
              </a:spcAft>
              <a:buSzPts val="1100"/>
              <a:buAutoNum type="arabicPeriod"/>
            </a:pPr>
            <a:r>
              <a:rPr lang="en"/>
              <a:t>On certain types of contracts, having to “learn” to a certain level what the contactor does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281adc08362_0_1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281adc08362_0_1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highlight>
                  <a:srgbClr val="FFFFFF"/>
                </a:highlight>
              </a:rPr>
              <a:t>Team Work = You do not need to reinvent the wheel. You can use what is already there. The content (SOWs, SOOs, etc.) is shared on the Acquisition Gateway etc. </a:t>
            </a:r>
            <a:endParaRPr>
              <a:solidFill>
                <a:schemeClr val="dk1"/>
              </a:solidFill>
              <a:highlight>
                <a:srgbClr val="FFFFFF"/>
              </a:highlight>
            </a:endParaRPr>
          </a:p>
          <a:p>
            <a:pPr marL="0" lvl="0" indent="0" algn="l" rtl="0">
              <a:spcBef>
                <a:spcPts val="0"/>
              </a:spcBef>
              <a:spcAft>
                <a:spcPts val="0"/>
              </a:spcAft>
              <a:buNone/>
            </a:pPr>
            <a:r>
              <a:rPr lang="en">
                <a:solidFill>
                  <a:schemeClr val="dk1"/>
                </a:solidFill>
                <a:highlight>
                  <a:srgbClr val="FFFFFF"/>
                </a:highlight>
              </a:rPr>
              <a:t>YES! Use the tools and resources that are available, pricing suite at buy.gsa.gov, IGCE tool, etc.</a:t>
            </a:r>
            <a:endParaRPr>
              <a:solidFill>
                <a:schemeClr val="dk1"/>
              </a:solidFill>
              <a:highlight>
                <a:srgbClr val="FFFFFF"/>
              </a:highlight>
            </a:endParaRPr>
          </a:p>
          <a:p>
            <a:pPr marL="0" lvl="0" indent="0" algn="l" rtl="0">
              <a:spcBef>
                <a:spcPts val="0"/>
              </a:spcBef>
              <a:spcAft>
                <a:spcPts val="0"/>
              </a:spcAft>
              <a:buNone/>
            </a:pPr>
            <a:r>
              <a:rPr lang="en"/>
              <a:t>Stay organized </a:t>
            </a:r>
            <a:endParaRPr/>
          </a:p>
          <a:p>
            <a:pPr marL="0" lvl="0" indent="0" algn="l" rtl="0">
              <a:spcBef>
                <a:spcPts val="0"/>
              </a:spcBef>
              <a:spcAft>
                <a:spcPts val="0"/>
              </a:spcAft>
              <a:buNone/>
            </a:pPr>
            <a:r>
              <a:rPr lang="en"/>
              <a:t>Join COR community of practice (CoP) in Max.gov </a:t>
            </a:r>
            <a:endParaRPr/>
          </a:p>
          <a:p>
            <a:pPr marL="0" lvl="0" indent="0" algn="l" rtl="0">
              <a:spcBef>
                <a:spcPts val="0"/>
              </a:spcBef>
              <a:spcAft>
                <a:spcPts val="0"/>
              </a:spcAft>
              <a:buNone/>
            </a:pPr>
            <a:endParaRPr/>
          </a:p>
          <a:p>
            <a:pPr marL="0" lvl="0" indent="0" algn="l" rtl="0">
              <a:spcBef>
                <a:spcPts val="0"/>
              </a:spcBef>
              <a:spcAft>
                <a:spcPts val="0"/>
              </a:spcAft>
              <a:buNone/>
            </a:pPr>
            <a:r>
              <a:rPr lang="en"/>
              <a:t>Kristy - to update </a:t>
            </a:r>
            <a:endParaRPr/>
          </a:p>
          <a:p>
            <a:pPr marL="457200" lvl="0" indent="-298450" algn="l" rtl="0">
              <a:spcBef>
                <a:spcPts val="0"/>
              </a:spcBef>
              <a:spcAft>
                <a:spcPts val="0"/>
              </a:spcAft>
              <a:buSzPts val="1100"/>
              <a:buAutoNum type="arabicParenR"/>
            </a:pPr>
            <a:r>
              <a:rPr lang="en"/>
              <a:t>Understand where your resources are (For example,https://www.fai.gov/resources/cor-toolkit#training) </a:t>
            </a:r>
            <a:endParaRPr/>
          </a:p>
          <a:p>
            <a:pPr marL="457200" lvl="0" indent="-298450" algn="l" rtl="0">
              <a:spcBef>
                <a:spcPts val="0"/>
              </a:spcBef>
              <a:spcAft>
                <a:spcPts val="0"/>
              </a:spcAft>
              <a:buSzPts val="1100"/>
              <a:buAutoNum type="arabicParenR"/>
            </a:pPr>
            <a:r>
              <a:rPr lang="en"/>
              <a:t>Organization is key (shared drives)</a:t>
            </a:r>
            <a:endParaRPr/>
          </a:p>
          <a:p>
            <a:pPr marL="457200" lvl="0" indent="-298450" algn="l" rtl="0">
              <a:spcBef>
                <a:spcPts val="0"/>
              </a:spcBef>
              <a:spcAft>
                <a:spcPts val="0"/>
              </a:spcAft>
              <a:buSzPts val="1100"/>
              <a:buAutoNum type="arabicParenR"/>
            </a:pPr>
            <a:r>
              <a:rPr lang="en"/>
              <a:t>Understand records management requirements </a:t>
            </a:r>
            <a:endParaRPr/>
          </a:p>
          <a:p>
            <a:pPr marL="457200" lvl="0" indent="-298450" algn="l" rtl="0">
              <a:spcBef>
                <a:spcPts val="0"/>
              </a:spcBef>
              <a:spcAft>
                <a:spcPts val="0"/>
              </a:spcAft>
              <a:buSzPts val="1100"/>
              <a:buAutoNum type="arabicParenR"/>
            </a:pPr>
            <a:r>
              <a:rPr lang="en"/>
              <a:t>Document everything in writing (for example, send a follow-up email summarizing any oral discussions)</a:t>
            </a:r>
            <a:endParaRPr/>
          </a:p>
          <a:p>
            <a:pPr marL="457200" lvl="0" indent="-298450" algn="l" rtl="0">
              <a:spcBef>
                <a:spcPts val="0"/>
              </a:spcBef>
              <a:spcAft>
                <a:spcPts val="0"/>
              </a:spcAft>
              <a:buSzPts val="1100"/>
              <a:buAutoNum type="arabicParenR"/>
            </a:pPr>
            <a:r>
              <a:rPr lang="en"/>
              <a:t>If all else fails, Marry a CO (like me :)) for in-house expertise. </a:t>
            </a:r>
            <a:endParaRPr/>
          </a:p>
          <a:p>
            <a:pPr marL="0" lvl="0" indent="0" algn="l" rtl="0">
              <a:spcBef>
                <a:spcPts val="0"/>
              </a:spcBef>
              <a:spcAft>
                <a:spcPts val="0"/>
              </a:spcAft>
              <a:buNone/>
            </a:pPr>
            <a:r>
              <a:rPr lang="en"/>
              <a:t>____</a:t>
            </a:r>
            <a:endParaRPr/>
          </a:p>
          <a:p>
            <a:pPr marL="0" lvl="0" indent="0" algn="l" rtl="0">
              <a:spcBef>
                <a:spcPts val="0"/>
              </a:spcBef>
              <a:spcAft>
                <a:spcPts val="0"/>
              </a:spcAft>
              <a:buNone/>
            </a:pPr>
            <a:endParaRPr/>
          </a:p>
          <a:p>
            <a:pPr marL="0" lvl="0" indent="0" algn="l" rtl="0">
              <a:spcBef>
                <a:spcPts val="0"/>
              </a:spcBef>
              <a:spcAft>
                <a:spcPts val="0"/>
              </a:spcAft>
              <a:buNone/>
            </a:pPr>
            <a:r>
              <a:rPr lang="en"/>
              <a:t>Donna</a:t>
            </a:r>
            <a:endParaRPr/>
          </a:p>
          <a:p>
            <a:pPr marL="457200" lvl="0" indent="-298450" algn="l" rtl="0">
              <a:spcBef>
                <a:spcPts val="0"/>
              </a:spcBef>
              <a:spcAft>
                <a:spcPts val="0"/>
              </a:spcAft>
              <a:buSzPts val="1100"/>
              <a:buAutoNum type="arabicPeriod"/>
            </a:pPr>
            <a:r>
              <a:rPr lang="en"/>
              <a:t>Stay consistent</a:t>
            </a:r>
            <a:endParaRPr/>
          </a:p>
          <a:p>
            <a:pPr marL="457200" lvl="0" indent="-298450" algn="l" rtl="0">
              <a:spcBef>
                <a:spcPts val="0"/>
              </a:spcBef>
              <a:spcAft>
                <a:spcPts val="0"/>
              </a:spcAft>
              <a:buSzPts val="1100"/>
              <a:buAutoNum type="arabicPeriod"/>
            </a:pPr>
            <a:r>
              <a:rPr lang="en"/>
              <a:t>Not personal - it’s professional</a:t>
            </a:r>
            <a:endParaRPr/>
          </a:p>
          <a:p>
            <a:pPr marL="457200" lvl="0" indent="-298450" algn="l" rtl="0">
              <a:spcBef>
                <a:spcPts val="0"/>
              </a:spcBef>
              <a:spcAft>
                <a:spcPts val="0"/>
              </a:spcAft>
              <a:buSzPts val="1100"/>
              <a:buAutoNum type="arabicPeriod"/>
            </a:pPr>
            <a:r>
              <a:rPr lang="en"/>
              <a:t>On the fence about something - ask seasoned CORs for their input and suggestions</a:t>
            </a:r>
            <a:endParaRPr/>
          </a:p>
          <a:p>
            <a:pPr marL="457200" lvl="0" indent="-298450" algn="l" rtl="0">
              <a:spcBef>
                <a:spcPts val="0"/>
              </a:spcBef>
              <a:spcAft>
                <a:spcPts val="0"/>
              </a:spcAft>
              <a:buSzPts val="1100"/>
              <a:buAutoNum type="arabicPeriod"/>
            </a:pPr>
            <a:r>
              <a:rPr lang="en"/>
              <a:t>If all else fails, become a CS/CO (like me) to see the other side of the coin so to speak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281adc08362_0_2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281adc08362_0_2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 we have to take drug tests?” </a:t>
            </a:r>
            <a:endParaRPr/>
          </a:p>
          <a:p>
            <a:pPr marL="0" lvl="0" indent="0" algn="l" rtl="0">
              <a:spcBef>
                <a:spcPts val="0"/>
              </a:spcBef>
              <a:spcAft>
                <a:spcPts val="0"/>
              </a:spcAft>
              <a:buNone/>
            </a:pPr>
            <a:r>
              <a:rPr lang="en"/>
              <a:t>The vendor lose the commissioner’s printer. 6 months to notify </a:t>
            </a:r>
            <a:endParaRPr/>
          </a:p>
          <a:p>
            <a:pPr marL="0" lvl="0" indent="0" algn="l" rtl="0">
              <a:spcBef>
                <a:spcPts val="0"/>
              </a:spcBef>
              <a:spcAft>
                <a:spcPts val="0"/>
              </a:spcAft>
              <a:buNone/>
            </a:pPr>
            <a:endParaRPr/>
          </a:p>
          <a:p>
            <a:pPr marL="0" lvl="0" indent="0" algn="l" rtl="0">
              <a:spcBef>
                <a:spcPts val="0"/>
              </a:spcBef>
              <a:spcAft>
                <a:spcPts val="0"/>
              </a:spcAft>
              <a:buNone/>
            </a:pPr>
            <a:r>
              <a:rPr lang="en"/>
              <a:t>SES who wanted full report of every COR action (without being granted NDA); another COR who wanted to know how to solve issues related to impending shutdown…</a:t>
            </a:r>
            <a:endParaRPr/>
          </a:p>
          <a:p>
            <a:pPr marL="0" lvl="0" indent="0" algn="l" rtl="0">
              <a:spcBef>
                <a:spcPts val="0"/>
              </a:spcBef>
              <a:spcAft>
                <a:spcPts val="0"/>
              </a:spcAft>
              <a:buNone/>
            </a:pPr>
            <a:r>
              <a:rPr lang="en"/>
              <a:t>Vendor asked where are my printers? CO &amp; COR had to look through the building to find out which printers belong to which vendor. Closet of printers </a:t>
            </a:r>
            <a:endParaRPr/>
          </a:p>
          <a:p>
            <a:pPr marL="0" lvl="0" indent="0" algn="l" rtl="0">
              <a:spcBef>
                <a:spcPts val="0"/>
              </a:spcBef>
              <a:spcAft>
                <a:spcPts val="0"/>
              </a:spcAft>
              <a:buNone/>
            </a:pPr>
            <a:endParaRPr/>
          </a:p>
          <a:p>
            <a:pPr marL="0" lvl="0" indent="0" algn="l" rtl="0">
              <a:spcBef>
                <a:spcPts val="0"/>
              </a:spcBef>
              <a:spcAft>
                <a:spcPts val="0"/>
              </a:spcAft>
              <a:buNone/>
            </a:pPr>
            <a:r>
              <a:rPr lang="en"/>
              <a:t>Kristy - to update </a:t>
            </a:r>
            <a:endParaRPr/>
          </a:p>
          <a:p>
            <a:pPr marL="457200" lvl="0" indent="-298450" algn="l" rtl="0">
              <a:spcBef>
                <a:spcPts val="0"/>
              </a:spcBef>
              <a:spcAft>
                <a:spcPts val="0"/>
              </a:spcAft>
              <a:buSzPts val="1100"/>
              <a:buChar char="-"/>
            </a:pPr>
            <a:r>
              <a:rPr lang="en"/>
              <a:t>A contractor offered to take me to dinner at an expensive country club. Obviously I declined, not only because of the gifts rules, but because of the optics (though I think his interest was personal lol)</a:t>
            </a:r>
            <a:endParaRPr/>
          </a:p>
          <a:p>
            <a:pPr marL="0" lvl="0" indent="0" algn="l" rtl="0">
              <a:spcBef>
                <a:spcPts val="0"/>
              </a:spcBef>
              <a:spcAft>
                <a:spcPts val="0"/>
              </a:spcAft>
              <a:buNone/>
            </a:pPr>
            <a:r>
              <a:rPr lang="en"/>
              <a:t>____</a:t>
            </a:r>
            <a:endParaRPr/>
          </a:p>
          <a:p>
            <a:pPr marL="0" lvl="0" indent="0" algn="l" rtl="0">
              <a:spcBef>
                <a:spcPts val="0"/>
              </a:spcBef>
              <a:spcAft>
                <a:spcPts val="0"/>
              </a:spcAft>
              <a:buNone/>
            </a:pPr>
            <a:endParaRPr/>
          </a:p>
          <a:p>
            <a:pPr marL="0" lvl="0" indent="0" algn="l" rtl="0">
              <a:spcBef>
                <a:spcPts val="0"/>
              </a:spcBef>
              <a:spcAft>
                <a:spcPts val="0"/>
              </a:spcAft>
              <a:buNone/>
            </a:pPr>
            <a:r>
              <a:rPr lang="en"/>
              <a:t>Donna</a:t>
            </a:r>
            <a:endParaRPr/>
          </a:p>
          <a:p>
            <a:pPr marL="457200" lvl="0" indent="-298450" algn="l" rtl="0">
              <a:spcBef>
                <a:spcPts val="0"/>
              </a:spcBef>
              <a:spcAft>
                <a:spcPts val="0"/>
              </a:spcAft>
              <a:buSzPts val="1100"/>
              <a:buAutoNum type="arabicPeriod"/>
            </a:pPr>
            <a:r>
              <a:rPr lang="en"/>
              <a:t>A global pandemic brought about many new challenges &amp; changes in processes/procedures and innovative ways of getting the work done. </a:t>
            </a:r>
            <a:endParaRPr/>
          </a:p>
          <a:p>
            <a:pPr marL="457200" lvl="0" indent="-298450" algn="l" rtl="0">
              <a:spcBef>
                <a:spcPts val="0"/>
              </a:spcBef>
              <a:spcAft>
                <a:spcPts val="0"/>
              </a:spcAft>
              <a:buSzPts val="1100"/>
              <a:buAutoNum type="arabicPeriod"/>
            </a:pPr>
            <a:r>
              <a:rPr lang="en"/>
              <a:t>Wasn’t strange but was challenging to building in new but yet unknown funding options and standards</a:t>
            </a:r>
            <a:endParaRPr/>
          </a:p>
          <a:p>
            <a:pPr marL="457200" lvl="0" indent="-298450" algn="l" rtl="0">
              <a:spcBef>
                <a:spcPts val="0"/>
              </a:spcBef>
              <a:spcAft>
                <a:spcPts val="0"/>
              </a:spcAft>
              <a:buSzPts val="1100"/>
              <a:buAutoNum type="arabicPeriod"/>
            </a:pPr>
            <a:r>
              <a:rPr lang="en"/>
              <a:t>Contractor requesting the COR to be removed because they were doing their job in writing up discrepancies</a:t>
            </a:r>
            <a:endParaRPr/>
          </a:p>
          <a:p>
            <a:pPr marL="457200" lvl="0" indent="-298450" algn="l" rtl="0">
              <a:spcBef>
                <a:spcPts val="0"/>
              </a:spcBef>
              <a:spcAft>
                <a:spcPts val="0"/>
              </a:spcAft>
              <a:buSzPts val="1100"/>
              <a:buAutoNum type="arabicPeriod"/>
            </a:pPr>
            <a:r>
              <a:rPr lang="en"/>
              <a:t>Contractor calling for help in bidding on a different contract and inviting me to come work for them. I didn’t help and I did notify CO.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281adc08362_0_39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281adc08362_0_3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Acquisition Planning package: </a:t>
            </a:r>
            <a:r>
              <a:rPr lang="en" sz="1000" u="sng">
                <a:solidFill>
                  <a:srgbClr val="3367D6"/>
                </a:solidFill>
                <a:highlight>
                  <a:srgbClr val="FFFFFF"/>
                </a:highlight>
                <a:latin typeface="Roboto"/>
                <a:ea typeface="Roboto"/>
                <a:cs typeface="Roboto"/>
                <a:sym typeface="Roboto"/>
                <a:hlinkClick r:id="rId3">
                  <a:extLst>
                    <a:ext uri="{A12FA001-AC4F-418D-AE19-62706E023703}">
                      <ahyp:hlinkClr xmlns:ahyp="http://schemas.microsoft.com/office/drawing/2018/hyperlinkcolor" val="tx"/>
                    </a:ext>
                  </a:extLst>
                </a:hlinkClick>
              </a:rPr>
              <a:t>https://www.gsa.gov/buying-selling/new-to-gsa-acquisitions/how-to-buy-through-gsa/acquisition-planning-package-overview/facilities-acquisition-planning-package/facilities-maintenance-and-repair-acquisition-planning-package</a:t>
            </a:r>
            <a:endParaRPr/>
          </a:p>
          <a:p>
            <a:pPr marL="0" lvl="0" indent="0" algn="l" rtl="0">
              <a:spcBef>
                <a:spcPts val="0"/>
              </a:spcBef>
              <a:spcAft>
                <a:spcPts val="0"/>
              </a:spcAft>
              <a:buNone/>
            </a:pPr>
            <a:endParaRPr/>
          </a:p>
          <a:p>
            <a:pPr marL="0" lvl="0" indent="0" algn="l" rtl="0">
              <a:spcBef>
                <a:spcPts val="0"/>
              </a:spcBef>
              <a:spcAft>
                <a:spcPts val="0"/>
              </a:spcAft>
              <a:buNone/>
            </a:pPr>
            <a:r>
              <a:rPr lang="en"/>
              <a:t>Every agency has different tools.</a:t>
            </a:r>
            <a:endParaRPr/>
          </a:p>
          <a:p>
            <a:pPr marL="0" lvl="0" indent="0" algn="l" rtl="0">
              <a:spcBef>
                <a:spcPts val="0"/>
              </a:spcBef>
              <a:spcAft>
                <a:spcPts val="0"/>
              </a:spcAft>
              <a:buNone/>
            </a:pPr>
            <a:r>
              <a:rPr lang="en"/>
              <a:t>Shared drives with organized folders. </a:t>
            </a:r>
            <a:endParaRPr/>
          </a:p>
          <a:p>
            <a:pPr marL="0" lvl="0" indent="0" algn="l" rtl="0">
              <a:spcBef>
                <a:spcPts val="0"/>
              </a:spcBef>
              <a:spcAft>
                <a:spcPts val="0"/>
              </a:spcAft>
              <a:buNone/>
            </a:pPr>
            <a:r>
              <a:rPr lang="en"/>
              <a:t>Spreadsheets to track things</a:t>
            </a:r>
            <a:endParaRPr/>
          </a:p>
          <a:p>
            <a:pPr marL="0" lvl="0" indent="0" algn="l" rtl="0">
              <a:spcBef>
                <a:spcPts val="0"/>
              </a:spcBef>
              <a:spcAft>
                <a:spcPts val="0"/>
              </a:spcAft>
              <a:buNone/>
            </a:pPr>
            <a:r>
              <a:rPr lang="en"/>
              <a:t>Word docs for notes </a:t>
            </a:r>
            <a:endParaRPr/>
          </a:p>
          <a:p>
            <a:pPr marL="0" lvl="0" indent="0" algn="l" rtl="0">
              <a:spcBef>
                <a:spcPts val="0"/>
              </a:spcBef>
              <a:spcAft>
                <a:spcPts val="0"/>
              </a:spcAft>
              <a:buNone/>
            </a:pPr>
            <a:r>
              <a:rPr lang="en"/>
              <a:t>Salesforce </a:t>
            </a:r>
            <a:endParaRPr/>
          </a:p>
          <a:p>
            <a:pPr marL="0" lvl="0" indent="0" algn="l" rtl="0">
              <a:spcBef>
                <a:spcPts val="0"/>
              </a:spcBef>
              <a:spcAft>
                <a:spcPts val="0"/>
              </a:spcAft>
              <a:buNone/>
            </a:pPr>
            <a:r>
              <a:rPr lang="en"/>
              <a:t>For CLPs - Public Contracting Institute does “Fun with the FAR” (52 CLPs) </a:t>
            </a:r>
            <a:r>
              <a:rPr lang="en" u="sng">
                <a:solidFill>
                  <a:schemeClr val="hlink"/>
                </a:solidFill>
                <a:highlight>
                  <a:srgbClr val="F2F2F7"/>
                </a:highlight>
                <a:hlinkClick r:id="rId4"/>
              </a:rPr>
              <a:t>https://publiccontractinginstitute.com/events/</a:t>
            </a:r>
            <a:endParaRPr>
              <a:solidFill>
                <a:schemeClr val="dk1"/>
              </a:solidFill>
              <a:highlight>
                <a:srgbClr val="F2F2F7"/>
              </a:highlight>
            </a:endParaRPr>
          </a:p>
          <a:p>
            <a:pPr marL="0" lvl="0" indent="0" algn="l" rtl="0">
              <a:spcBef>
                <a:spcPts val="0"/>
              </a:spcBef>
              <a:spcAft>
                <a:spcPts val="0"/>
              </a:spcAft>
              <a:buNone/>
            </a:pPr>
            <a:r>
              <a:rPr lang="en">
                <a:solidFill>
                  <a:schemeClr val="dk1"/>
                </a:solidFill>
              </a:rPr>
              <a:t>Buy.gsa.gov  (IGCE Tool, CALC tool) </a:t>
            </a:r>
            <a:endParaRPr>
              <a:solidFill>
                <a:schemeClr val="dk1"/>
              </a:solidFill>
            </a:endParaRPr>
          </a:p>
          <a:p>
            <a:pPr marL="0" lvl="0" indent="0" algn="l" rtl="0">
              <a:spcBef>
                <a:spcPts val="0"/>
              </a:spcBef>
              <a:spcAft>
                <a:spcPts val="0"/>
              </a:spcAft>
              <a:buNone/>
            </a:pPr>
            <a:r>
              <a:rPr lang="en">
                <a:solidFill>
                  <a:schemeClr val="dk1"/>
                </a:solidFill>
              </a:rPr>
              <a:t>COR CoP </a:t>
            </a:r>
            <a:endParaRPr>
              <a:solidFill>
                <a:schemeClr val="dk1"/>
              </a:solidFill>
            </a:endParaRPr>
          </a:p>
          <a:p>
            <a:pPr marL="0" lvl="0" indent="0" algn="l" rtl="0">
              <a:spcBef>
                <a:spcPts val="0"/>
              </a:spcBef>
              <a:spcAft>
                <a:spcPts val="0"/>
              </a:spcAft>
              <a:buNone/>
            </a:pPr>
            <a:r>
              <a:rPr lang="en" u="sng">
                <a:solidFill>
                  <a:schemeClr val="hlink"/>
                </a:solidFill>
                <a:hlinkClick r:id="rId5"/>
              </a:rPr>
              <a:t>FAI COR toolkit</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__________</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Donna</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Checklists, spreadsheets, and calendar reminders. Helped me stay organized and on track so due dates, exercise options, and expiration did not sneak up on me.  CORs are the busiest </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Market Research is so helpful and you can pull from … how is this service or product buy being done by others??? What do I like about their way and incorporate into my PWS/SOO/SOW.  </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Don’t be afraid to see how other federal agencies accomplish and how civilian sector accomplishes</a:t>
            </a:r>
            <a:endParaRPr>
              <a:solidFill>
                <a:schemeClr val="dk1"/>
              </a:solidFill>
            </a:endParaRPr>
          </a:p>
          <a:p>
            <a:pPr marL="457200" lvl="0" indent="-298450" algn="l" rtl="0">
              <a:spcBef>
                <a:spcPts val="0"/>
              </a:spcBef>
              <a:spcAft>
                <a:spcPts val="0"/>
              </a:spcAft>
              <a:buClr>
                <a:schemeClr val="dk1"/>
              </a:buClr>
              <a:buSzPts val="1100"/>
              <a:buAutoNum type="arabicPeriod"/>
            </a:pPr>
            <a:r>
              <a:rPr lang="en">
                <a:solidFill>
                  <a:schemeClr val="dk1"/>
                </a:solidFill>
              </a:rPr>
              <a:t>Innovation </a:t>
            </a:r>
            <a:endParaRPr>
              <a:solidFill>
                <a:schemeClr val="dk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g281adc08362_0_48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4" name="Google Shape;184;g281adc08362_0_48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2896b82493_0_5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22896b82493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for Print">
  <p:cSld name="SECTION_HEADER_1">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ctrTitle"/>
          </p:nvPr>
        </p:nvSpPr>
        <p:spPr>
          <a:xfrm>
            <a:off x="712840" y="536231"/>
            <a:ext cx="7386600" cy="925800"/>
          </a:xfrm>
          <a:prstGeom prst="rect">
            <a:avLst/>
          </a:prstGeom>
        </p:spPr>
        <p:txBody>
          <a:bodyPr spcFirstLastPara="1" wrap="square" lIns="91425" tIns="91425" rIns="91425" bIns="91425" anchor="t" anchorCtr="0">
            <a:normAutofit/>
          </a:bodyPr>
          <a:lstStyle>
            <a:lvl1pPr lvl="0" rtl="0">
              <a:spcBef>
                <a:spcPts val="0"/>
              </a:spcBef>
              <a:spcAft>
                <a:spcPts val="0"/>
              </a:spcAft>
              <a:buClr>
                <a:srgbClr val="1C304A"/>
              </a:buClr>
              <a:buSzPts val="5000"/>
              <a:buNone/>
              <a:defRPr sz="5000" b="1">
                <a:solidFill>
                  <a:srgbClr val="1C304A"/>
                </a:solidFill>
              </a:defRPr>
            </a:lvl1pPr>
            <a:lvl2pPr lvl="1" algn="ctr" rtl="0">
              <a:spcBef>
                <a:spcPts val="0"/>
              </a:spcBef>
              <a:spcAft>
                <a:spcPts val="0"/>
              </a:spcAft>
              <a:buClr>
                <a:srgbClr val="1C304A"/>
              </a:buClr>
              <a:buSzPts val="5000"/>
              <a:buNone/>
              <a:defRPr sz="5000">
                <a:solidFill>
                  <a:srgbClr val="1C304A"/>
                </a:solidFill>
              </a:defRPr>
            </a:lvl2pPr>
            <a:lvl3pPr lvl="2" algn="ctr" rtl="0">
              <a:spcBef>
                <a:spcPts val="0"/>
              </a:spcBef>
              <a:spcAft>
                <a:spcPts val="0"/>
              </a:spcAft>
              <a:buClr>
                <a:srgbClr val="1C304A"/>
              </a:buClr>
              <a:buSzPts val="5000"/>
              <a:buNone/>
              <a:defRPr sz="5000">
                <a:solidFill>
                  <a:srgbClr val="1C304A"/>
                </a:solidFill>
              </a:defRPr>
            </a:lvl3pPr>
            <a:lvl4pPr lvl="3" algn="ctr" rtl="0">
              <a:spcBef>
                <a:spcPts val="0"/>
              </a:spcBef>
              <a:spcAft>
                <a:spcPts val="0"/>
              </a:spcAft>
              <a:buClr>
                <a:srgbClr val="1C304A"/>
              </a:buClr>
              <a:buSzPts val="5000"/>
              <a:buNone/>
              <a:defRPr sz="5000">
                <a:solidFill>
                  <a:srgbClr val="1C304A"/>
                </a:solidFill>
              </a:defRPr>
            </a:lvl4pPr>
            <a:lvl5pPr lvl="4" algn="ctr" rtl="0">
              <a:spcBef>
                <a:spcPts val="0"/>
              </a:spcBef>
              <a:spcAft>
                <a:spcPts val="0"/>
              </a:spcAft>
              <a:buClr>
                <a:srgbClr val="1C304A"/>
              </a:buClr>
              <a:buSzPts val="5000"/>
              <a:buNone/>
              <a:defRPr sz="5000">
                <a:solidFill>
                  <a:srgbClr val="1C304A"/>
                </a:solidFill>
              </a:defRPr>
            </a:lvl5pPr>
            <a:lvl6pPr lvl="5" algn="ctr" rtl="0">
              <a:spcBef>
                <a:spcPts val="0"/>
              </a:spcBef>
              <a:spcAft>
                <a:spcPts val="0"/>
              </a:spcAft>
              <a:buClr>
                <a:srgbClr val="1C304A"/>
              </a:buClr>
              <a:buSzPts val="5000"/>
              <a:buNone/>
              <a:defRPr sz="5000">
                <a:solidFill>
                  <a:srgbClr val="1C304A"/>
                </a:solidFill>
              </a:defRPr>
            </a:lvl6pPr>
            <a:lvl7pPr lvl="6" algn="ctr" rtl="0">
              <a:spcBef>
                <a:spcPts val="0"/>
              </a:spcBef>
              <a:spcAft>
                <a:spcPts val="0"/>
              </a:spcAft>
              <a:buClr>
                <a:srgbClr val="1C304A"/>
              </a:buClr>
              <a:buSzPts val="5000"/>
              <a:buNone/>
              <a:defRPr sz="5000">
                <a:solidFill>
                  <a:srgbClr val="1C304A"/>
                </a:solidFill>
              </a:defRPr>
            </a:lvl7pPr>
            <a:lvl8pPr lvl="7" algn="ctr" rtl="0">
              <a:spcBef>
                <a:spcPts val="0"/>
              </a:spcBef>
              <a:spcAft>
                <a:spcPts val="0"/>
              </a:spcAft>
              <a:buClr>
                <a:srgbClr val="1C304A"/>
              </a:buClr>
              <a:buSzPts val="5000"/>
              <a:buNone/>
              <a:defRPr sz="5000">
                <a:solidFill>
                  <a:srgbClr val="1C304A"/>
                </a:solidFill>
              </a:defRPr>
            </a:lvl8pPr>
            <a:lvl9pPr lvl="8" algn="ctr" rtl="0">
              <a:spcBef>
                <a:spcPts val="0"/>
              </a:spcBef>
              <a:spcAft>
                <a:spcPts val="0"/>
              </a:spcAft>
              <a:buClr>
                <a:srgbClr val="1C304A"/>
              </a:buClr>
              <a:buSzPts val="5000"/>
              <a:buNone/>
              <a:defRPr sz="5000">
                <a:solidFill>
                  <a:srgbClr val="1C304A"/>
                </a:solidFill>
              </a:defRPr>
            </a:lvl9pPr>
          </a:lstStyle>
          <a:p>
            <a:endParaRPr/>
          </a:p>
        </p:txBody>
      </p:sp>
      <p:sp>
        <p:nvSpPr>
          <p:cNvPr id="52" name="Google Shape;52;p13"/>
          <p:cNvSpPr txBox="1">
            <a:spLocks noGrp="1"/>
          </p:cNvSpPr>
          <p:nvPr>
            <p:ph type="subTitle" idx="1"/>
          </p:nvPr>
        </p:nvSpPr>
        <p:spPr>
          <a:xfrm>
            <a:off x="729681" y="2287534"/>
            <a:ext cx="4389300" cy="7926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1400"/>
              <a:buNone/>
              <a:defRPr sz="1400">
                <a:solidFill>
                  <a:srgbClr val="1C304A"/>
                </a:solidFill>
              </a:defRPr>
            </a:lvl1pPr>
            <a:lvl2pPr lvl="1" rtl="0">
              <a:lnSpc>
                <a:spcPct val="100000"/>
              </a:lnSpc>
              <a:spcBef>
                <a:spcPts val="0"/>
              </a:spcBef>
              <a:spcAft>
                <a:spcPts val="0"/>
              </a:spcAft>
              <a:buClr>
                <a:srgbClr val="1C304A"/>
              </a:buClr>
              <a:buSzPts val="1400"/>
              <a:buNone/>
              <a:defRPr>
                <a:solidFill>
                  <a:srgbClr val="1C304A"/>
                </a:solidFill>
              </a:defRPr>
            </a:lvl2pPr>
            <a:lvl3pPr lvl="2" rtl="0">
              <a:lnSpc>
                <a:spcPct val="100000"/>
              </a:lnSpc>
              <a:spcBef>
                <a:spcPts val="0"/>
              </a:spcBef>
              <a:spcAft>
                <a:spcPts val="0"/>
              </a:spcAft>
              <a:buClr>
                <a:srgbClr val="1C304A"/>
              </a:buClr>
              <a:buSzPts val="1400"/>
              <a:buNone/>
              <a:defRPr>
                <a:solidFill>
                  <a:srgbClr val="1C304A"/>
                </a:solidFill>
              </a:defRPr>
            </a:lvl3pPr>
            <a:lvl4pPr lvl="3" rtl="0">
              <a:lnSpc>
                <a:spcPct val="100000"/>
              </a:lnSpc>
              <a:spcBef>
                <a:spcPts val="0"/>
              </a:spcBef>
              <a:spcAft>
                <a:spcPts val="0"/>
              </a:spcAft>
              <a:buClr>
                <a:srgbClr val="1C304A"/>
              </a:buClr>
              <a:buSzPts val="1400"/>
              <a:buNone/>
              <a:defRPr>
                <a:solidFill>
                  <a:srgbClr val="1C304A"/>
                </a:solidFill>
              </a:defRPr>
            </a:lvl4pPr>
            <a:lvl5pPr lvl="4" rtl="0">
              <a:lnSpc>
                <a:spcPct val="100000"/>
              </a:lnSpc>
              <a:spcBef>
                <a:spcPts val="0"/>
              </a:spcBef>
              <a:spcAft>
                <a:spcPts val="0"/>
              </a:spcAft>
              <a:buClr>
                <a:srgbClr val="1C304A"/>
              </a:buClr>
              <a:buSzPts val="1400"/>
              <a:buNone/>
              <a:defRPr>
                <a:solidFill>
                  <a:srgbClr val="1C304A"/>
                </a:solidFill>
              </a:defRPr>
            </a:lvl5pPr>
            <a:lvl6pPr lvl="5" rtl="0">
              <a:lnSpc>
                <a:spcPct val="100000"/>
              </a:lnSpc>
              <a:spcBef>
                <a:spcPts val="0"/>
              </a:spcBef>
              <a:spcAft>
                <a:spcPts val="0"/>
              </a:spcAft>
              <a:buClr>
                <a:srgbClr val="1C304A"/>
              </a:buClr>
              <a:buSzPts val="1400"/>
              <a:buNone/>
              <a:defRPr>
                <a:solidFill>
                  <a:srgbClr val="1C304A"/>
                </a:solidFill>
              </a:defRPr>
            </a:lvl6pPr>
            <a:lvl7pPr lvl="6" rtl="0">
              <a:lnSpc>
                <a:spcPct val="100000"/>
              </a:lnSpc>
              <a:spcBef>
                <a:spcPts val="0"/>
              </a:spcBef>
              <a:spcAft>
                <a:spcPts val="0"/>
              </a:spcAft>
              <a:buClr>
                <a:srgbClr val="1C304A"/>
              </a:buClr>
              <a:buSzPts val="1400"/>
              <a:buNone/>
              <a:defRPr>
                <a:solidFill>
                  <a:srgbClr val="1C304A"/>
                </a:solidFill>
              </a:defRPr>
            </a:lvl7pPr>
            <a:lvl8pPr lvl="7" rtl="0">
              <a:lnSpc>
                <a:spcPct val="100000"/>
              </a:lnSpc>
              <a:spcBef>
                <a:spcPts val="0"/>
              </a:spcBef>
              <a:spcAft>
                <a:spcPts val="0"/>
              </a:spcAft>
              <a:buClr>
                <a:srgbClr val="1C304A"/>
              </a:buClr>
              <a:buSzPts val="1400"/>
              <a:buNone/>
              <a:defRPr>
                <a:solidFill>
                  <a:srgbClr val="1C304A"/>
                </a:solidFill>
              </a:defRPr>
            </a:lvl8pPr>
            <a:lvl9pPr lvl="8" rtl="0">
              <a:lnSpc>
                <a:spcPct val="100000"/>
              </a:lnSpc>
              <a:spcBef>
                <a:spcPts val="0"/>
              </a:spcBef>
              <a:spcAft>
                <a:spcPts val="0"/>
              </a:spcAft>
              <a:buClr>
                <a:srgbClr val="1C304A"/>
              </a:buClr>
              <a:buSzPts val="1400"/>
              <a:buNone/>
              <a:defRPr>
                <a:solidFill>
                  <a:srgbClr val="1C304A"/>
                </a:solidFill>
              </a:defRPr>
            </a:lvl9pPr>
          </a:lstStyle>
          <a:p>
            <a:endParaRPr/>
          </a:p>
        </p:txBody>
      </p:sp>
      <p:sp>
        <p:nvSpPr>
          <p:cNvPr id="53" name="Google Shape;53;p13"/>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a:bodyPr>
          <a:lstStyle>
            <a:lvl1pPr lvl="0" rtl="0">
              <a:spcBef>
                <a:spcPts val="0"/>
              </a:spcBef>
              <a:spcAft>
                <a:spcPts val="0"/>
              </a:spcAft>
              <a:buNone/>
              <a:defRPr sz="800">
                <a:solidFill>
                  <a:srgbClr val="1C304A"/>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pic>
        <p:nvPicPr>
          <p:cNvPr id="54" name="Google Shape;54;p13"/>
          <p:cNvPicPr preferRelativeResize="0"/>
          <p:nvPr/>
        </p:nvPicPr>
        <p:blipFill rotWithShape="1">
          <a:blip r:embed="rId2" cstate="email">
            <a:alphaModFix/>
            <a:extLst>
              <a:ext uri="{28A0092B-C50C-407E-A947-70E740481C1C}">
                <a14:useLocalDpi xmlns:a14="http://schemas.microsoft.com/office/drawing/2010/main"/>
              </a:ext>
            </a:extLst>
          </a:blip>
          <a:srcRect/>
          <a:stretch/>
        </p:blipFill>
        <p:spPr>
          <a:xfrm>
            <a:off x="729675" y="4444050"/>
            <a:ext cx="329400" cy="329700"/>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White - LG quote">
  <p:cSld name="TITLE_AND_BODY_2_1_1_1">
    <p:bg>
      <p:bgPr>
        <a:solidFill>
          <a:srgbClr val="FFFFFF"/>
        </a:solidFill>
        <a:effectLst/>
      </p:bgPr>
    </p:bg>
    <p:spTree>
      <p:nvGrpSpPr>
        <p:cNvPr id="1" name="Shape 55"/>
        <p:cNvGrpSpPr/>
        <p:nvPr/>
      </p:nvGrpSpPr>
      <p:grpSpPr>
        <a:xfrm>
          <a:off x="0" y="0"/>
          <a:ext cx="0" cy="0"/>
          <a:chOff x="0" y="0"/>
          <a:chExt cx="0" cy="0"/>
        </a:xfrm>
      </p:grpSpPr>
      <p:sp>
        <p:nvSpPr>
          <p:cNvPr id="56" name="Google Shape;56;p14"/>
          <p:cNvSpPr txBox="1">
            <a:spLocks noGrp="1"/>
          </p:cNvSpPr>
          <p:nvPr>
            <p:ph type="ctrTitle"/>
          </p:nvPr>
        </p:nvSpPr>
        <p:spPr>
          <a:xfrm>
            <a:off x="712850" y="536207"/>
            <a:ext cx="7386600" cy="3732900"/>
          </a:xfrm>
          <a:prstGeom prst="rect">
            <a:avLst/>
          </a:prstGeom>
        </p:spPr>
        <p:txBody>
          <a:bodyPr spcFirstLastPara="1" wrap="square" lIns="91425" tIns="91425" rIns="91425" bIns="91425" anchor="ctr" anchorCtr="0">
            <a:normAutofit/>
          </a:bodyPr>
          <a:lstStyle>
            <a:lvl1pPr lvl="0" rtl="0">
              <a:lnSpc>
                <a:spcPct val="100000"/>
              </a:lnSpc>
              <a:spcBef>
                <a:spcPts val="0"/>
              </a:spcBef>
              <a:spcAft>
                <a:spcPts val="0"/>
              </a:spcAft>
              <a:buClr>
                <a:srgbClr val="1C304A"/>
              </a:buClr>
              <a:buSzPts val="3200"/>
              <a:buNone/>
              <a:defRPr sz="3200" b="1">
                <a:solidFill>
                  <a:srgbClr val="1C304A"/>
                </a:solidFill>
              </a:defRPr>
            </a:lvl1pPr>
            <a:lvl2pPr lvl="1" algn="ctr" rtl="0">
              <a:spcBef>
                <a:spcPts val="0"/>
              </a:spcBef>
              <a:spcAft>
                <a:spcPts val="0"/>
              </a:spcAft>
              <a:buClr>
                <a:srgbClr val="1C304A"/>
              </a:buClr>
              <a:buSzPts val="6000"/>
              <a:buNone/>
              <a:defRPr sz="6000">
                <a:solidFill>
                  <a:srgbClr val="1C304A"/>
                </a:solidFill>
              </a:defRPr>
            </a:lvl2pPr>
            <a:lvl3pPr lvl="2" algn="ctr" rtl="0">
              <a:spcBef>
                <a:spcPts val="0"/>
              </a:spcBef>
              <a:spcAft>
                <a:spcPts val="0"/>
              </a:spcAft>
              <a:buClr>
                <a:srgbClr val="1C304A"/>
              </a:buClr>
              <a:buSzPts val="6000"/>
              <a:buNone/>
              <a:defRPr sz="6000">
                <a:solidFill>
                  <a:srgbClr val="1C304A"/>
                </a:solidFill>
              </a:defRPr>
            </a:lvl3pPr>
            <a:lvl4pPr lvl="3" algn="ctr" rtl="0">
              <a:spcBef>
                <a:spcPts val="0"/>
              </a:spcBef>
              <a:spcAft>
                <a:spcPts val="0"/>
              </a:spcAft>
              <a:buClr>
                <a:srgbClr val="1C304A"/>
              </a:buClr>
              <a:buSzPts val="6000"/>
              <a:buNone/>
              <a:defRPr sz="6000">
                <a:solidFill>
                  <a:srgbClr val="1C304A"/>
                </a:solidFill>
              </a:defRPr>
            </a:lvl4pPr>
            <a:lvl5pPr lvl="4" algn="ctr" rtl="0">
              <a:spcBef>
                <a:spcPts val="0"/>
              </a:spcBef>
              <a:spcAft>
                <a:spcPts val="0"/>
              </a:spcAft>
              <a:buClr>
                <a:srgbClr val="1C304A"/>
              </a:buClr>
              <a:buSzPts val="6000"/>
              <a:buNone/>
              <a:defRPr sz="6000">
                <a:solidFill>
                  <a:srgbClr val="1C304A"/>
                </a:solidFill>
              </a:defRPr>
            </a:lvl5pPr>
            <a:lvl6pPr lvl="5" algn="ctr" rtl="0">
              <a:spcBef>
                <a:spcPts val="0"/>
              </a:spcBef>
              <a:spcAft>
                <a:spcPts val="0"/>
              </a:spcAft>
              <a:buClr>
                <a:srgbClr val="1C304A"/>
              </a:buClr>
              <a:buSzPts val="6000"/>
              <a:buNone/>
              <a:defRPr sz="6000">
                <a:solidFill>
                  <a:srgbClr val="1C304A"/>
                </a:solidFill>
              </a:defRPr>
            </a:lvl6pPr>
            <a:lvl7pPr lvl="6" algn="ctr" rtl="0">
              <a:spcBef>
                <a:spcPts val="0"/>
              </a:spcBef>
              <a:spcAft>
                <a:spcPts val="0"/>
              </a:spcAft>
              <a:buClr>
                <a:srgbClr val="1C304A"/>
              </a:buClr>
              <a:buSzPts val="6000"/>
              <a:buNone/>
              <a:defRPr sz="6000">
                <a:solidFill>
                  <a:srgbClr val="1C304A"/>
                </a:solidFill>
              </a:defRPr>
            </a:lvl7pPr>
            <a:lvl8pPr lvl="7" algn="ctr" rtl="0">
              <a:spcBef>
                <a:spcPts val="0"/>
              </a:spcBef>
              <a:spcAft>
                <a:spcPts val="0"/>
              </a:spcAft>
              <a:buClr>
                <a:srgbClr val="1C304A"/>
              </a:buClr>
              <a:buSzPts val="6000"/>
              <a:buNone/>
              <a:defRPr sz="6000">
                <a:solidFill>
                  <a:srgbClr val="1C304A"/>
                </a:solidFill>
              </a:defRPr>
            </a:lvl8pPr>
            <a:lvl9pPr lvl="8" algn="ctr" rtl="0">
              <a:spcBef>
                <a:spcPts val="0"/>
              </a:spcBef>
              <a:spcAft>
                <a:spcPts val="0"/>
              </a:spcAft>
              <a:buClr>
                <a:srgbClr val="1C304A"/>
              </a:buClr>
              <a:buSzPts val="6000"/>
              <a:buNone/>
              <a:defRPr sz="6000">
                <a:solidFill>
                  <a:srgbClr val="1C304A"/>
                </a:solidFill>
              </a:defRPr>
            </a:lvl9pPr>
          </a:lstStyle>
          <a:p>
            <a:endParaRPr/>
          </a:p>
        </p:txBody>
      </p:sp>
      <p:sp>
        <p:nvSpPr>
          <p:cNvPr id="57" name="Google Shape;57;p14"/>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Dark - 1 column">
  <p:cSld name="TITLE_AND_BODY_2_1_1_1_1">
    <p:bg>
      <p:bgPr>
        <a:solidFill>
          <a:srgbClr val="1C304A"/>
        </a:solidFill>
        <a:effectLst/>
      </p:bgPr>
    </p:bg>
    <p:spTree>
      <p:nvGrpSpPr>
        <p:cNvPr id="1" name="Shape 58"/>
        <p:cNvGrpSpPr/>
        <p:nvPr/>
      </p:nvGrpSpPr>
      <p:grpSpPr>
        <a:xfrm>
          <a:off x="0" y="0"/>
          <a:ext cx="0" cy="0"/>
          <a:chOff x="0" y="0"/>
          <a:chExt cx="0" cy="0"/>
        </a:xfrm>
      </p:grpSpPr>
      <p:sp>
        <p:nvSpPr>
          <p:cNvPr id="59" name="Google Shape;59;p1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60" name="Google Shape;60;p15"/>
          <p:cNvSpPr txBox="1">
            <a:spLocks noGrp="1"/>
          </p:cNvSpPr>
          <p:nvPr>
            <p:ph type="body" idx="1"/>
          </p:nvPr>
        </p:nvSpPr>
        <p:spPr>
          <a:xfrm>
            <a:off x="623400" y="1654658"/>
            <a:ext cx="78915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Clr>
                <a:srgbClr val="FFFFFF"/>
              </a:buClr>
              <a:buSzPts val="1800"/>
              <a:buChar char="●"/>
              <a:defRPr>
                <a:solidFill>
                  <a:srgbClr val="FFFFFF"/>
                </a:solidFill>
              </a:defRPr>
            </a:lvl1pPr>
            <a:lvl2pPr marL="914400" lvl="1" indent="-317500" rtl="0">
              <a:spcBef>
                <a:spcPts val="0"/>
              </a:spcBef>
              <a:spcAft>
                <a:spcPts val="0"/>
              </a:spcAft>
              <a:buClr>
                <a:srgbClr val="FFFFFF"/>
              </a:buClr>
              <a:buSzPts val="1400"/>
              <a:buChar char="○"/>
              <a:defRPr>
                <a:solidFill>
                  <a:srgbClr val="FFFFFF"/>
                </a:solidFill>
              </a:defRPr>
            </a:lvl2pPr>
            <a:lvl3pPr marL="1371600" lvl="2" indent="-317500" rtl="0">
              <a:spcBef>
                <a:spcPts val="0"/>
              </a:spcBef>
              <a:spcAft>
                <a:spcPts val="0"/>
              </a:spcAft>
              <a:buClr>
                <a:srgbClr val="FFFFFF"/>
              </a:buClr>
              <a:buSzPts val="1400"/>
              <a:buChar char="■"/>
              <a:defRPr>
                <a:solidFill>
                  <a:srgbClr val="FFFFFF"/>
                </a:solidFill>
              </a:defRPr>
            </a:lvl3pPr>
            <a:lvl4pPr marL="1828800" lvl="3" indent="-317500" rtl="0">
              <a:spcBef>
                <a:spcPts val="0"/>
              </a:spcBef>
              <a:spcAft>
                <a:spcPts val="0"/>
              </a:spcAft>
              <a:buClr>
                <a:srgbClr val="FFFFFF"/>
              </a:buClr>
              <a:buSzPts val="1400"/>
              <a:buChar char="●"/>
              <a:defRPr>
                <a:solidFill>
                  <a:srgbClr val="FFFFFF"/>
                </a:solidFill>
              </a:defRPr>
            </a:lvl4pPr>
            <a:lvl5pPr marL="2286000" lvl="4" indent="-317500" rtl="0">
              <a:spcBef>
                <a:spcPts val="0"/>
              </a:spcBef>
              <a:spcAft>
                <a:spcPts val="0"/>
              </a:spcAft>
              <a:buClr>
                <a:srgbClr val="FFFFFF"/>
              </a:buClr>
              <a:buSzPts val="1400"/>
              <a:buChar char="○"/>
              <a:defRPr>
                <a:solidFill>
                  <a:srgbClr val="FFFFFF"/>
                </a:solidFill>
              </a:defRPr>
            </a:lvl5pPr>
            <a:lvl6pPr marL="2743200" lvl="5" indent="-317500" rtl="0">
              <a:spcBef>
                <a:spcPts val="0"/>
              </a:spcBef>
              <a:spcAft>
                <a:spcPts val="0"/>
              </a:spcAft>
              <a:buClr>
                <a:srgbClr val="FFFFFF"/>
              </a:buClr>
              <a:buSzPts val="1400"/>
              <a:buChar char="■"/>
              <a:defRPr>
                <a:solidFill>
                  <a:srgbClr val="FFFFFF"/>
                </a:solidFill>
              </a:defRPr>
            </a:lvl6pPr>
            <a:lvl7pPr marL="3200400" lvl="6" indent="-317500" rtl="0">
              <a:spcBef>
                <a:spcPts val="0"/>
              </a:spcBef>
              <a:spcAft>
                <a:spcPts val="0"/>
              </a:spcAft>
              <a:buClr>
                <a:srgbClr val="FFFFFF"/>
              </a:buClr>
              <a:buSzPts val="1400"/>
              <a:buChar char="●"/>
              <a:defRPr>
                <a:solidFill>
                  <a:srgbClr val="FFFFFF"/>
                </a:solidFill>
              </a:defRPr>
            </a:lvl7pPr>
            <a:lvl8pPr marL="3657600" lvl="7" indent="-317500" rtl="0">
              <a:spcBef>
                <a:spcPts val="0"/>
              </a:spcBef>
              <a:spcAft>
                <a:spcPts val="0"/>
              </a:spcAft>
              <a:buClr>
                <a:srgbClr val="FFFFFF"/>
              </a:buClr>
              <a:buSzPts val="1400"/>
              <a:buChar char="○"/>
              <a:defRPr>
                <a:solidFill>
                  <a:srgbClr val="FFFFFF"/>
                </a:solidFill>
              </a:defRPr>
            </a:lvl8pPr>
            <a:lvl9pPr marL="4114800" lvl="8" indent="-317500" rtl="0">
              <a:spcBef>
                <a:spcPts val="0"/>
              </a:spcBef>
              <a:spcAft>
                <a:spcPts val="0"/>
              </a:spcAft>
              <a:buClr>
                <a:srgbClr val="FFFFFF"/>
              </a:buClr>
              <a:buSzPts val="1400"/>
              <a:buChar char="■"/>
              <a:defRPr>
                <a:solidFill>
                  <a:srgbClr val="FFFFFF"/>
                </a:solidFill>
              </a:defRPr>
            </a:lvl9pPr>
          </a:lstStyle>
          <a:p>
            <a:endParaRPr/>
          </a:p>
        </p:txBody>
      </p:sp>
      <p:sp>
        <p:nvSpPr>
          <p:cNvPr id="61" name="Google Shape;61;p1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1">
  <p:cSld name="TITLE_AND_BODY_5">
    <p:spTree>
      <p:nvGrpSpPr>
        <p:cNvPr id="1" name="Shape 62"/>
        <p:cNvGrpSpPr/>
        <p:nvPr/>
      </p:nvGrpSpPr>
      <p:grpSpPr>
        <a:xfrm>
          <a:off x="0" y="0"/>
          <a:ext cx="0" cy="0"/>
          <a:chOff x="0" y="0"/>
          <a:chExt cx="0" cy="0"/>
        </a:xfrm>
      </p:grpSpPr>
      <p:sp>
        <p:nvSpPr>
          <p:cNvPr id="63" name="Google Shape;63;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rtl="0">
              <a:lnSpc>
                <a:spcPct val="100000"/>
              </a:lnSpc>
              <a:spcBef>
                <a:spcPts val="0"/>
              </a:spcBef>
              <a:spcAft>
                <a:spcPts val="0"/>
              </a:spcAft>
              <a:buSzPts val="2800"/>
              <a:buNone/>
              <a:defRPr/>
            </a:lvl1pPr>
            <a:lvl2pPr lvl="1" algn="l" rtl="0">
              <a:lnSpc>
                <a:spcPct val="100000"/>
              </a:lnSpc>
              <a:spcBef>
                <a:spcPts val="0"/>
              </a:spcBef>
              <a:spcAft>
                <a:spcPts val="0"/>
              </a:spcAft>
              <a:buSzPts val="2800"/>
              <a:buNone/>
              <a:defRPr/>
            </a:lvl2pPr>
            <a:lvl3pPr lvl="2" algn="l" rtl="0">
              <a:lnSpc>
                <a:spcPct val="100000"/>
              </a:lnSpc>
              <a:spcBef>
                <a:spcPts val="0"/>
              </a:spcBef>
              <a:spcAft>
                <a:spcPts val="0"/>
              </a:spcAft>
              <a:buSzPts val="2800"/>
              <a:buNone/>
              <a:defRPr/>
            </a:lvl3pPr>
            <a:lvl4pPr lvl="3" algn="l" rtl="0">
              <a:lnSpc>
                <a:spcPct val="100000"/>
              </a:lnSpc>
              <a:spcBef>
                <a:spcPts val="0"/>
              </a:spcBef>
              <a:spcAft>
                <a:spcPts val="0"/>
              </a:spcAft>
              <a:buSzPts val="2800"/>
              <a:buNone/>
              <a:defRPr/>
            </a:lvl4pPr>
            <a:lvl5pPr lvl="4" algn="l" rtl="0">
              <a:lnSpc>
                <a:spcPct val="100000"/>
              </a:lnSpc>
              <a:spcBef>
                <a:spcPts val="0"/>
              </a:spcBef>
              <a:spcAft>
                <a:spcPts val="0"/>
              </a:spcAft>
              <a:buSzPts val="2800"/>
              <a:buNone/>
              <a:defRPr/>
            </a:lvl5pPr>
            <a:lvl6pPr lvl="5" algn="l" rtl="0">
              <a:lnSpc>
                <a:spcPct val="100000"/>
              </a:lnSpc>
              <a:spcBef>
                <a:spcPts val="0"/>
              </a:spcBef>
              <a:spcAft>
                <a:spcPts val="0"/>
              </a:spcAft>
              <a:buSzPts val="2800"/>
              <a:buNone/>
              <a:defRPr/>
            </a:lvl6pPr>
            <a:lvl7pPr lvl="6" algn="l" rtl="0">
              <a:lnSpc>
                <a:spcPct val="100000"/>
              </a:lnSpc>
              <a:spcBef>
                <a:spcPts val="0"/>
              </a:spcBef>
              <a:spcAft>
                <a:spcPts val="0"/>
              </a:spcAft>
              <a:buSzPts val="2800"/>
              <a:buNone/>
              <a:defRPr/>
            </a:lvl7pPr>
            <a:lvl8pPr lvl="7" algn="l" rtl="0">
              <a:lnSpc>
                <a:spcPct val="100000"/>
              </a:lnSpc>
              <a:spcBef>
                <a:spcPts val="0"/>
              </a:spcBef>
              <a:spcAft>
                <a:spcPts val="0"/>
              </a:spcAft>
              <a:buSzPts val="2800"/>
              <a:buNone/>
              <a:defRPr/>
            </a:lvl8pPr>
            <a:lvl9pPr lvl="8" algn="l" rtl="0">
              <a:lnSpc>
                <a:spcPct val="100000"/>
              </a:lnSpc>
              <a:spcBef>
                <a:spcPts val="0"/>
              </a:spcBef>
              <a:spcAft>
                <a:spcPts val="0"/>
              </a:spcAft>
              <a:buSzPts val="2800"/>
              <a:buNone/>
              <a:defRPr/>
            </a:lvl9pPr>
          </a:lstStyle>
          <a:p>
            <a:endParaRPr/>
          </a:p>
        </p:txBody>
      </p:sp>
      <p:sp>
        <p:nvSpPr>
          <p:cNvPr id="64" name="Google Shape;64;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rtl="0">
              <a:lnSpc>
                <a:spcPct val="115000"/>
              </a:lnSpc>
              <a:spcBef>
                <a:spcPts val="0"/>
              </a:spcBef>
              <a:spcAft>
                <a:spcPts val="0"/>
              </a:spcAft>
              <a:buSzPts val="1800"/>
              <a:buChar char="●"/>
              <a:defRPr/>
            </a:lvl1pPr>
            <a:lvl2pPr marL="914400" lvl="1" indent="-317500" algn="l" rtl="0">
              <a:lnSpc>
                <a:spcPct val="115000"/>
              </a:lnSpc>
              <a:spcBef>
                <a:spcPts val="1600"/>
              </a:spcBef>
              <a:spcAft>
                <a:spcPts val="0"/>
              </a:spcAft>
              <a:buSzPts val="1400"/>
              <a:buChar char="○"/>
              <a:defRPr/>
            </a:lvl2pPr>
            <a:lvl3pPr marL="1371600" lvl="2" indent="-317500" algn="l" rtl="0">
              <a:lnSpc>
                <a:spcPct val="115000"/>
              </a:lnSpc>
              <a:spcBef>
                <a:spcPts val="1600"/>
              </a:spcBef>
              <a:spcAft>
                <a:spcPts val="0"/>
              </a:spcAft>
              <a:buSzPts val="1400"/>
              <a:buChar char="■"/>
              <a:defRPr/>
            </a:lvl3pPr>
            <a:lvl4pPr marL="1828800" lvl="3" indent="-317500" algn="l" rtl="0">
              <a:lnSpc>
                <a:spcPct val="115000"/>
              </a:lnSpc>
              <a:spcBef>
                <a:spcPts val="1600"/>
              </a:spcBef>
              <a:spcAft>
                <a:spcPts val="0"/>
              </a:spcAft>
              <a:buSzPts val="1400"/>
              <a:buChar char="●"/>
              <a:defRPr/>
            </a:lvl4pPr>
            <a:lvl5pPr marL="2286000" lvl="4" indent="-317500" algn="l" rtl="0">
              <a:lnSpc>
                <a:spcPct val="115000"/>
              </a:lnSpc>
              <a:spcBef>
                <a:spcPts val="1600"/>
              </a:spcBef>
              <a:spcAft>
                <a:spcPts val="0"/>
              </a:spcAft>
              <a:buSzPts val="1400"/>
              <a:buChar char="○"/>
              <a:defRPr/>
            </a:lvl5pPr>
            <a:lvl6pPr marL="2743200" lvl="5" indent="-317500" algn="l" rtl="0">
              <a:lnSpc>
                <a:spcPct val="115000"/>
              </a:lnSpc>
              <a:spcBef>
                <a:spcPts val="1600"/>
              </a:spcBef>
              <a:spcAft>
                <a:spcPts val="0"/>
              </a:spcAft>
              <a:buSzPts val="1400"/>
              <a:buChar char="■"/>
              <a:defRPr/>
            </a:lvl6pPr>
            <a:lvl7pPr marL="3200400" lvl="6" indent="-317500" algn="l" rtl="0">
              <a:lnSpc>
                <a:spcPct val="115000"/>
              </a:lnSpc>
              <a:spcBef>
                <a:spcPts val="1600"/>
              </a:spcBef>
              <a:spcAft>
                <a:spcPts val="0"/>
              </a:spcAft>
              <a:buSzPts val="1400"/>
              <a:buChar char="●"/>
              <a:defRPr/>
            </a:lvl7pPr>
            <a:lvl8pPr marL="3657600" lvl="7" indent="-317500" algn="l" rtl="0">
              <a:lnSpc>
                <a:spcPct val="115000"/>
              </a:lnSpc>
              <a:spcBef>
                <a:spcPts val="1600"/>
              </a:spcBef>
              <a:spcAft>
                <a:spcPts val="0"/>
              </a:spcAft>
              <a:buSzPts val="1400"/>
              <a:buChar char="○"/>
              <a:defRPr/>
            </a:lvl8pPr>
            <a:lvl9pPr marL="4114800" lvl="8" indent="-317500" algn="l" rtl="0">
              <a:lnSpc>
                <a:spcPct val="115000"/>
              </a:lnSpc>
              <a:spcBef>
                <a:spcPts val="1600"/>
              </a:spcBef>
              <a:spcAft>
                <a:spcPts val="1600"/>
              </a:spcAft>
              <a:buSzPts val="1400"/>
              <a:buChar char="■"/>
              <a:defRPr/>
            </a:lvl9pPr>
          </a:lstStyle>
          <a:p>
            <a:endParaRPr/>
          </a:p>
        </p:txBody>
      </p:sp>
      <p:sp>
        <p:nvSpPr>
          <p:cNvPr id="65" name="Google Shape;65;p16"/>
          <p:cNvSpPr txBox="1">
            <a:spLocks noGrp="1"/>
          </p:cNvSpPr>
          <p:nvPr>
            <p:ph type="sldNum" idx="12"/>
          </p:nvPr>
        </p:nvSpPr>
        <p:spPr>
          <a:xfrm>
            <a:off x="8595308" y="48303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
        <p:nvSpPr>
          <p:cNvPr id="66" name="Google Shape;66;p16"/>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67" name="Google Shape;67;p16"/>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 Column - Dark">
  <p:cSld name="TITLE_AND_BODY_2_1_1_1_1_1">
    <p:bg>
      <p:bgPr>
        <a:solidFill>
          <a:srgbClr val="1C304A"/>
        </a:solidFill>
        <a:effectLst/>
      </p:bgPr>
    </p:bg>
    <p:spTree>
      <p:nvGrpSpPr>
        <p:cNvPr id="1" name="Shape 68"/>
        <p:cNvGrpSpPr/>
        <p:nvPr/>
      </p:nvGrpSpPr>
      <p:grpSpPr>
        <a:xfrm>
          <a:off x="0" y="0"/>
          <a:ext cx="0" cy="0"/>
          <a:chOff x="0" y="0"/>
          <a:chExt cx="0" cy="0"/>
        </a:xfrm>
      </p:grpSpPr>
      <p:sp>
        <p:nvSpPr>
          <p:cNvPr id="69" name="Google Shape;69;p17"/>
          <p:cNvSpPr txBox="1">
            <a:spLocks noGrp="1"/>
          </p:cNvSpPr>
          <p:nvPr>
            <p:ph type="ctrTitle"/>
          </p:nvPr>
        </p:nvSpPr>
        <p:spPr>
          <a:xfrm>
            <a:off x="841248" y="384048"/>
            <a:ext cx="7386600" cy="844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70" name="Google Shape;70;p17"/>
          <p:cNvSpPr txBox="1">
            <a:spLocks noGrp="1"/>
          </p:cNvSpPr>
          <p:nvPr>
            <p:ph type="body" idx="1"/>
          </p:nvPr>
        </p:nvSpPr>
        <p:spPr>
          <a:xfrm>
            <a:off x="841248" y="1709928"/>
            <a:ext cx="7891500" cy="3045000"/>
          </a:xfrm>
          <a:prstGeom prst="rect">
            <a:avLst/>
          </a:prstGeom>
          <a:noFill/>
          <a:ln>
            <a:noFill/>
          </a:ln>
        </p:spPr>
        <p:txBody>
          <a:bodyPr spcFirstLastPara="1" wrap="square" lIns="91425" tIns="91425" rIns="91425" bIns="91425" anchor="t" anchorCtr="0">
            <a:normAutofit/>
          </a:bodyPr>
          <a:lstStyle>
            <a:lvl1pPr marL="457200" lvl="0" indent="-342900" algn="l" rtl="0">
              <a:lnSpc>
                <a:spcPct val="115000"/>
              </a:lnSpc>
              <a:spcBef>
                <a:spcPts val="0"/>
              </a:spcBef>
              <a:spcAft>
                <a:spcPts val="0"/>
              </a:spcAft>
              <a:buClr>
                <a:srgbClr val="FFFFFF"/>
              </a:buClr>
              <a:buSzPts val="1800"/>
              <a:buChar char="●"/>
              <a:defRPr sz="1800">
                <a:solidFill>
                  <a:srgbClr val="FFFFFF"/>
                </a:solidFill>
              </a:defRPr>
            </a:lvl1pPr>
            <a:lvl2pPr marL="914400" lvl="1" indent="-342900" algn="l" rtl="0">
              <a:lnSpc>
                <a:spcPct val="115000"/>
              </a:lnSpc>
              <a:spcBef>
                <a:spcPts val="1600"/>
              </a:spcBef>
              <a:spcAft>
                <a:spcPts val="0"/>
              </a:spcAft>
              <a:buClr>
                <a:srgbClr val="FFFFFF"/>
              </a:buClr>
              <a:buSzPts val="1800"/>
              <a:buChar char="○"/>
              <a:defRPr sz="1800">
                <a:solidFill>
                  <a:srgbClr val="FFFFFF"/>
                </a:solidFill>
              </a:defRPr>
            </a:lvl2pPr>
            <a:lvl3pPr marL="1371600" lvl="2" indent="-342900" algn="l" rtl="0">
              <a:lnSpc>
                <a:spcPct val="115000"/>
              </a:lnSpc>
              <a:spcBef>
                <a:spcPts val="1600"/>
              </a:spcBef>
              <a:spcAft>
                <a:spcPts val="0"/>
              </a:spcAft>
              <a:buClr>
                <a:srgbClr val="FFFFFF"/>
              </a:buClr>
              <a:buSzPts val="1800"/>
              <a:buChar char="■"/>
              <a:defRPr sz="1800">
                <a:solidFill>
                  <a:srgbClr val="FFFFFF"/>
                </a:solidFill>
              </a:defRPr>
            </a:lvl3pPr>
            <a:lvl4pPr marL="1828800" lvl="3" indent="-342900" algn="l" rtl="0">
              <a:lnSpc>
                <a:spcPct val="115000"/>
              </a:lnSpc>
              <a:spcBef>
                <a:spcPts val="1600"/>
              </a:spcBef>
              <a:spcAft>
                <a:spcPts val="0"/>
              </a:spcAft>
              <a:buClr>
                <a:srgbClr val="FFFFFF"/>
              </a:buClr>
              <a:buSzPts val="1800"/>
              <a:buChar char="●"/>
              <a:defRPr sz="1800">
                <a:solidFill>
                  <a:srgbClr val="FFFFFF"/>
                </a:solidFill>
              </a:defRPr>
            </a:lvl4pPr>
            <a:lvl5pPr marL="2286000" lvl="4" indent="-342900" algn="l" rtl="0">
              <a:lnSpc>
                <a:spcPct val="115000"/>
              </a:lnSpc>
              <a:spcBef>
                <a:spcPts val="1600"/>
              </a:spcBef>
              <a:spcAft>
                <a:spcPts val="0"/>
              </a:spcAft>
              <a:buClr>
                <a:srgbClr val="FFFFFF"/>
              </a:buClr>
              <a:buSzPts val="1800"/>
              <a:buChar char="○"/>
              <a:defRPr sz="1800">
                <a:solidFill>
                  <a:srgbClr val="FFFFFF"/>
                </a:solidFill>
              </a:defRPr>
            </a:lvl5pPr>
            <a:lvl6pPr marL="2743200" lvl="5" indent="-342900" algn="l" rtl="0">
              <a:lnSpc>
                <a:spcPct val="115000"/>
              </a:lnSpc>
              <a:spcBef>
                <a:spcPts val="1600"/>
              </a:spcBef>
              <a:spcAft>
                <a:spcPts val="0"/>
              </a:spcAft>
              <a:buClr>
                <a:srgbClr val="FFFFFF"/>
              </a:buClr>
              <a:buSzPts val="1800"/>
              <a:buChar char="■"/>
              <a:defRPr sz="1800">
                <a:solidFill>
                  <a:srgbClr val="FFFFFF"/>
                </a:solidFill>
              </a:defRPr>
            </a:lvl6pPr>
            <a:lvl7pPr marL="3200400" lvl="6" indent="-342900" algn="l" rtl="0">
              <a:lnSpc>
                <a:spcPct val="115000"/>
              </a:lnSpc>
              <a:spcBef>
                <a:spcPts val="1600"/>
              </a:spcBef>
              <a:spcAft>
                <a:spcPts val="0"/>
              </a:spcAft>
              <a:buClr>
                <a:srgbClr val="FFFFFF"/>
              </a:buClr>
              <a:buSzPts val="1800"/>
              <a:buChar char="●"/>
              <a:defRPr sz="1800">
                <a:solidFill>
                  <a:srgbClr val="FFFFFF"/>
                </a:solidFill>
              </a:defRPr>
            </a:lvl7pPr>
            <a:lvl8pPr marL="3657600" lvl="7" indent="-342900" algn="l" rtl="0">
              <a:lnSpc>
                <a:spcPct val="115000"/>
              </a:lnSpc>
              <a:spcBef>
                <a:spcPts val="1600"/>
              </a:spcBef>
              <a:spcAft>
                <a:spcPts val="0"/>
              </a:spcAft>
              <a:buClr>
                <a:srgbClr val="FFFFFF"/>
              </a:buClr>
              <a:buSzPts val="1800"/>
              <a:buChar char="○"/>
              <a:defRPr sz="1800">
                <a:solidFill>
                  <a:srgbClr val="FFFFFF"/>
                </a:solidFill>
              </a:defRPr>
            </a:lvl8pPr>
            <a:lvl9pPr marL="4114800" lvl="8" indent="-342900" algn="l" rtl="0">
              <a:lnSpc>
                <a:spcPct val="115000"/>
              </a:lnSpc>
              <a:spcBef>
                <a:spcPts val="1600"/>
              </a:spcBef>
              <a:spcAft>
                <a:spcPts val="1600"/>
              </a:spcAft>
              <a:buClr>
                <a:srgbClr val="FFFFFF"/>
              </a:buClr>
              <a:buSzPts val="1800"/>
              <a:buChar char="■"/>
              <a:defRPr sz="1800">
                <a:solidFill>
                  <a:srgbClr val="FFFFFF"/>
                </a:solidFill>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1 Divider dark ">
  <p:cSld name="CUSTOM_4_1">
    <p:bg>
      <p:bgPr>
        <a:solidFill>
          <a:srgbClr val="1C304A"/>
        </a:solidFill>
        <a:effectLst/>
      </p:bgPr>
    </p:bg>
    <p:spTree>
      <p:nvGrpSpPr>
        <p:cNvPr id="1" name="Shape 71"/>
        <p:cNvGrpSpPr/>
        <p:nvPr/>
      </p:nvGrpSpPr>
      <p:grpSpPr>
        <a:xfrm>
          <a:off x="0" y="0"/>
          <a:ext cx="0" cy="0"/>
          <a:chOff x="0" y="0"/>
          <a:chExt cx="0" cy="0"/>
        </a:xfrm>
      </p:grpSpPr>
      <p:sp>
        <p:nvSpPr>
          <p:cNvPr id="72" name="Google Shape;72;p18"/>
          <p:cNvSpPr txBox="1"/>
          <p:nvPr/>
        </p:nvSpPr>
        <p:spPr>
          <a:xfrm>
            <a:off x="712850" y="536207"/>
            <a:ext cx="7386600" cy="37329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6000" b="1">
                <a:solidFill>
                  <a:srgbClr val="00CFFF"/>
                </a:solidFill>
                <a:latin typeface="Helvetica Neue"/>
                <a:ea typeface="Helvetica Neue"/>
                <a:cs typeface="Helvetica Neue"/>
                <a:sym typeface="Helvetica Neue"/>
              </a:rPr>
              <a:t> </a:t>
            </a:r>
            <a:endParaRPr sz="6000" b="1">
              <a:solidFill>
                <a:srgbClr val="00CFFF"/>
              </a:solidFill>
              <a:latin typeface="Helvetica Neue"/>
              <a:ea typeface="Helvetica Neue"/>
              <a:cs typeface="Helvetica Neue"/>
              <a:sym typeface="Helvetica Neue"/>
            </a:endParaRPr>
          </a:p>
        </p:txBody>
      </p:sp>
      <p:sp>
        <p:nvSpPr>
          <p:cNvPr id="73" name="Google Shape;73;p18"/>
          <p:cNvSpPr txBox="1">
            <a:spLocks noGrp="1"/>
          </p:cNvSpPr>
          <p:nvPr>
            <p:ph type="title"/>
          </p:nvPr>
        </p:nvSpPr>
        <p:spPr>
          <a:xfrm>
            <a:off x="841248" y="1216152"/>
            <a:ext cx="7388400" cy="28896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6000">
                <a:solidFill>
                  <a:srgbClr val="00CFFF"/>
                </a:solidFill>
              </a:defRPr>
            </a:lvl1pPr>
            <a:lvl2pPr lvl="1" rtl="0">
              <a:spcBef>
                <a:spcPts val="0"/>
              </a:spcBef>
              <a:spcAft>
                <a:spcPts val="0"/>
              </a:spcAft>
              <a:buNone/>
              <a:defRPr sz="6000">
                <a:solidFill>
                  <a:srgbClr val="00CFFF"/>
                </a:solidFill>
              </a:defRPr>
            </a:lvl2pPr>
            <a:lvl3pPr lvl="2" rtl="0">
              <a:spcBef>
                <a:spcPts val="0"/>
              </a:spcBef>
              <a:spcAft>
                <a:spcPts val="0"/>
              </a:spcAft>
              <a:buNone/>
              <a:defRPr sz="6000">
                <a:solidFill>
                  <a:srgbClr val="00CFFF"/>
                </a:solidFill>
              </a:defRPr>
            </a:lvl3pPr>
            <a:lvl4pPr lvl="3" rtl="0">
              <a:spcBef>
                <a:spcPts val="0"/>
              </a:spcBef>
              <a:spcAft>
                <a:spcPts val="0"/>
              </a:spcAft>
              <a:buNone/>
              <a:defRPr sz="6000">
                <a:solidFill>
                  <a:srgbClr val="00CFFF"/>
                </a:solidFill>
              </a:defRPr>
            </a:lvl4pPr>
            <a:lvl5pPr lvl="4" rtl="0">
              <a:spcBef>
                <a:spcPts val="0"/>
              </a:spcBef>
              <a:spcAft>
                <a:spcPts val="0"/>
              </a:spcAft>
              <a:buNone/>
              <a:defRPr sz="6000">
                <a:solidFill>
                  <a:srgbClr val="00CFFF"/>
                </a:solidFill>
              </a:defRPr>
            </a:lvl5pPr>
            <a:lvl6pPr lvl="5" rtl="0">
              <a:spcBef>
                <a:spcPts val="0"/>
              </a:spcBef>
              <a:spcAft>
                <a:spcPts val="0"/>
              </a:spcAft>
              <a:buNone/>
              <a:defRPr sz="6000">
                <a:solidFill>
                  <a:srgbClr val="00CFFF"/>
                </a:solidFill>
              </a:defRPr>
            </a:lvl6pPr>
            <a:lvl7pPr lvl="6" rtl="0">
              <a:spcBef>
                <a:spcPts val="0"/>
              </a:spcBef>
              <a:spcAft>
                <a:spcPts val="0"/>
              </a:spcAft>
              <a:buNone/>
              <a:defRPr sz="6000">
                <a:solidFill>
                  <a:srgbClr val="00CFFF"/>
                </a:solidFill>
              </a:defRPr>
            </a:lvl7pPr>
            <a:lvl8pPr lvl="7" rtl="0">
              <a:spcBef>
                <a:spcPts val="0"/>
              </a:spcBef>
              <a:spcAft>
                <a:spcPts val="0"/>
              </a:spcAft>
              <a:buNone/>
              <a:defRPr sz="6000">
                <a:solidFill>
                  <a:srgbClr val="00CFFF"/>
                </a:solidFill>
              </a:defRPr>
            </a:lvl8pPr>
            <a:lvl9pPr lvl="8" rtl="0">
              <a:spcBef>
                <a:spcPts val="0"/>
              </a:spcBef>
              <a:spcAft>
                <a:spcPts val="0"/>
              </a:spcAft>
              <a:buNone/>
              <a:defRPr sz="6000">
                <a:solidFill>
                  <a:srgbClr val="00CFFF"/>
                </a:solidFill>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Lg Point - Light">
  <p:cSld name="TITLE_AND_BODY_2_1_1_1_2">
    <p:bg>
      <p:bgPr>
        <a:solidFill>
          <a:srgbClr val="FFFFFF"/>
        </a:solidFill>
        <a:effectLst/>
      </p:bgPr>
    </p:bg>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Agenda dark">
  <p:cSld name="CUSTOM_6">
    <p:bg>
      <p:bgPr>
        <a:solidFill>
          <a:srgbClr val="1C304A"/>
        </a:solidFill>
        <a:effectLst/>
      </p:bgPr>
    </p:bg>
    <p:spTree>
      <p:nvGrpSpPr>
        <p:cNvPr id="1" name="Shape 76"/>
        <p:cNvGrpSpPr/>
        <p:nvPr/>
      </p:nvGrpSpPr>
      <p:grpSpPr>
        <a:xfrm>
          <a:off x="0" y="0"/>
          <a:ext cx="0" cy="0"/>
          <a:chOff x="0" y="0"/>
          <a:chExt cx="0" cy="0"/>
        </a:xfrm>
      </p:grpSpPr>
      <p:sp>
        <p:nvSpPr>
          <p:cNvPr id="77" name="Google Shape;77;p20"/>
          <p:cNvSpPr txBox="1">
            <a:spLocks noGrp="1"/>
          </p:cNvSpPr>
          <p:nvPr>
            <p:ph type="body" idx="1"/>
          </p:nvPr>
        </p:nvSpPr>
        <p:spPr>
          <a:xfrm>
            <a:off x="841248" y="1216152"/>
            <a:ext cx="7470600" cy="3213300"/>
          </a:xfrm>
          <a:prstGeom prst="rect">
            <a:avLst/>
          </a:prstGeom>
        </p:spPr>
        <p:txBody>
          <a:bodyPr spcFirstLastPara="1" wrap="square" lIns="91425" tIns="91425" rIns="91425" bIns="91425" anchor="t" anchorCtr="0">
            <a:normAutofit/>
          </a:bodyPr>
          <a:lstStyle>
            <a:lvl1pPr marL="457200" lvl="0"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1pPr>
            <a:lvl2pPr marL="914400" lvl="1"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2pPr>
            <a:lvl3pPr marL="1371600" lvl="2"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3pPr>
            <a:lvl4pPr marL="1828800" lvl="3"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4pPr>
            <a:lvl5pPr marL="2286000" lvl="4"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5pPr>
            <a:lvl6pPr marL="2743200" lvl="5" indent="-342900" rtl="0">
              <a:spcBef>
                <a:spcPts val="1000"/>
              </a:spcBef>
              <a:spcAft>
                <a:spcPts val="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6pPr>
            <a:lvl7pPr marL="3200400" lvl="6" indent="-342900" rtl="0">
              <a:spcBef>
                <a:spcPts val="1000"/>
              </a:spcBef>
              <a:spcAft>
                <a:spcPts val="0"/>
              </a:spcAft>
              <a:buClr>
                <a:srgbClr val="00CFFF"/>
              </a:buClr>
              <a:buSzPts val="1800"/>
              <a:buFont typeface="Helvetica Neue"/>
              <a:buAutoNum type="arabicPeriod"/>
              <a:defRPr sz="1800" b="1">
                <a:solidFill>
                  <a:srgbClr val="FFFFFF"/>
                </a:solidFill>
                <a:latin typeface="Helvetica Neue"/>
                <a:ea typeface="Helvetica Neue"/>
                <a:cs typeface="Helvetica Neue"/>
                <a:sym typeface="Helvetica Neue"/>
              </a:defRPr>
            </a:lvl7pPr>
            <a:lvl8pPr marL="3657600" lvl="7" indent="-342900" rtl="0">
              <a:spcBef>
                <a:spcPts val="1000"/>
              </a:spcBef>
              <a:spcAft>
                <a:spcPts val="0"/>
              </a:spcAft>
              <a:buClr>
                <a:srgbClr val="00CFFF"/>
              </a:buClr>
              <a:buSzPts val="1800"/>
              <a:buFont typeface="Helvetica Neue"/>
              <a:buAutoNum type="alphaLcPeriod"/>
              <a:defRPr sz="1800" b="1">
                <a:solidFill>
                  <a:srgbClr val="FFFFFF"/>
                </a:solidFill>
                <a:latin typeface="Helvetica Neue"/>
                <a:ea typeface="Helvetica Neue"/>
                <a:cs typeface="Helvetica Neue"/>
                <a:sym typeface="Helvetica Neue"/>
              </a:defRPr>
            </a:lvl8pPr>
            <a:lvl9pPr marL="4114800" lvl="8" indent="-342900" rtl="0">
              <a:spcBef>
                <a:spcPts val="1000"/>
              </a:spcBef>
              <a:spcAft>
                <a:spcPts val="1000"/>
              </a:spcAft>
              <a:buClr>
                <a:srgbClr val="00CFFF"/>
              </a:buClr>
              <a:buSzPts val="1800"/>
              <a:buFont typeface="Helvetica Neue"/>
              <a:buAutoNum type="romanLcPeriod"/>
              <a:defRPr sz="1800" b="1">
                <a:solidFill>
                  <a:srgbClr val="FFFFFF"/>
                </a:solidFill>
                <a:latin typeface="Helvetica Neue"/>
                <a:ea typeface="Helvetica Neue"/>
                <a:cs typeface="Helvetica Neue"/>
                <a:sym typeface="Helvetica Neue"/>
              </a:defRPr>
            </a:lvl9pPr>
          </a:lstStyle>
          <a:p>
            <a:endParaRPr/>
          </a:p>
        </p:txBody>
      </p:sp>
      <p:sp>
        <p:nvSpPr>
          <p:cNvPr id="78" name="Google Shape;78;p20"/>
          <p:cNvSpPr txBox="1">
            <a:spLocks noGrp="1"/>
          </p:cNvSpPr>
          <p:nvPr>
            <p:ph type="title"/>
          </p:nvPr>
        </p:nvSpPr>
        <p:spPr>
          <a:xfrm>
            <a:off x="840500" y="384048"/>
            <a:ext cx="7470600" cy="493800"/>
          </a:xfrm>
          <a:prstGeom prst="rect">
            <a:avLst/>
          </a:prstGeom>
        </p:spPr>
        <p:txBody>
          <a:bodyPr spcFirstLastPara="1" wrap="square" lIns="91425" tIns="91425" rIns="91425" bIns="91425" anchor="t" anchorCtr="0">
            <a:normAutofit/>
          </a:bodyPr>
          <a:lstStyle>
            <a:lvl1pPr lvl="0" rtl="0">
              <a:spcBef>
                <a:spcPts val="0"/>
              </a:spcBef>
              <a:spcAft>
                <a:spcPts val="0"/>
              </a:spcAft>
              <a:buNone/>
              <a:defRPr>
                <a:solidFill>
                  <a:srgbClr val="00CFFF"/>
                </a:solidFill>
              </a:defRPr>
            </a:lvl1pPr>
            <a:lvl2pPr lvl="1" rtl="0">
              <a:spcBef>
                <a:spcPts val="0"/>
              </a:spcBef>
              <a:spcAft>
                <a:spcPts val="0"/>
              </a:spcAft>
              <a:buNone/>
              <a:defRPr>
                <a:solidFill>
                  <a:srgbClr val="00CFFF"/>
                </a:solidFill>
              </a:defRPr>
            </a:lvl2pPr>
            <a:lvl3pPr lvl="2" rtl="0">
              <a:spcBef>
                <a:spcPts val="0"/>
              </a:spcBef>
              <a:spcAft>
                <a:spcPts val="0"/>
              </a:spcAft>
              <a:buNone/>
              <a:defRPr>
                <a:solidFill>
                  <a:srgbClr val="00CFFF"/>
                </a:solidFill>
              </a:defRPr>
            </a:lvl3pPr>
            <a:lvl4pPr lvl="3" rtl="0">
              <a:spcBef>
                <a:spcPts val="0"/>
              </a:spcBef>
              <a:spcAft>
                <a:spcPts val="0"/>
              </a:spcAft>
              <a:buNone/>
              <a:defRPr>
                <a:solidFill>
                  <a:srgbClr val="00CFFF"/>
                </a:solidFill>
              </a:defRPr>
            </a:lvl4pPr>
            <a:lvl5pPr lvl="4" rtl="0">
              <a:spcBef>
                <a:spcPts val="0"/>
              </a:spcBef>
              <a:spcAft>
                <a:spcPts val="0"/>
              </a:spcAft>
              <a:buNone/>
              <a:defRPr>
                <a:solidFill>
                  <a:srgbClr val="00CFFF"/>
                </a:solidFill>
              </a:defRPr>
            </a:lvl5pPr>
            <a:lvl6pPr lvl="5" rtl="0">
              <a:spcBef>
                <a:spcPts val="0"/>
              </a:spcBef>
              <a:spcAft>
                <a:spcPts val="0"/>
              </a:spcAft>
              <a:buNone/>
              <a:defRPr>
                <a:solidFill>
                  <a:srgbClr val="00CFFF"/>
                </a:solidFill>
              </a:defRPr>
            </a:lvl6pPr>
            <a:lvl7pPr lvl="6" rtl="0">
              <a:spcBef>
                <a:spcPts val="0"/>
              </a:spcBef>
              <a:spcAft>
                <a:spcPts val="0"/>
              </a:spcAft>
              <a:buNone/>
              <a:defRPr>
                <a:solidFill>
                  <a:srgbClr val="00CFFF"/>
                </a:solidFill>
              </a:defRPr>
            </a:lvl7pPr>
            <a:lvl8pPr lvl="7" rtl="0">
              <a:spcBef>
                <a:spcPts val="0"/>
              </a:spcBef>
              <a:spcAft>
                <a:spcPts val="0"/>
              </a:spcAft>
              <a:buNone/>
              <a:defRPr>
                <a:solidFill>
                  <a:srgbClr val="00CFFF"/>
                </a:solidFill>
              </a:defRPr>
            </a:lvl8pPr>
            <a:lvl9pPr lvl="8" rtl="0">
              <a:spcBef>
                <a:spcPts val="0"/>
              </a:spcBef>
              <a:spcAft>
                <a:spcPts val="0"/>
              </a:spcAft>
              <a:buNone/>
              <a:defRPr>
                <a:solidFill>
                  <a:srgbClr val="00CFFF"/>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_AND_BODY_3">
  <p:cSld name="TITLE_AND_BODY_3">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1" name="Google Shape;81;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2" name="Google Shape;82;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_AND_BODY_5_1">
  <p:cSld name="TITLE_AND_BODY_5_1">
    <p:spTree>
      <p:nvGrpSpPr>
        <p:cNvPr id="1" name="Shape 83"/>
        <p:cNvGrpSpPr/>
        <p:nvPr/>
      </p:nvGrpSpPr>
      <p:grpSpPr>
        <a:xfrm>
          <a:off x="0" y="0"/>
          <a:ext cx="0" cy="0"/>
          <a:chOff x="0" y="0"/>
          <a:chExt cx="0" cy="0"/>
        </a:xfrm>
      </p:grpSpPr>
      <p:sp>
        <p:nvSpPr>
          <p:cNvPr id="84" name="Google Shape;84;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85" name="Google Shape;85;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86" name="Google Shape;86;p22"/>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rmAutofit/>
          </a:bodyPr>
          <a:lstStyle>
            <a:lvl1pPr lvl="0" rtl="0">
              <a:buNone/>
              <a:defRPr>
                <a:solidFill>
                  <a:srgbClr val="FFFFFF"/>
                </a:solidFill>
              </a:defRPr>
            </a:lvl1pPr>
            <a:lvl2pPr lvl="1" rtl="0">
              <a:buNone/>
              <a:defRPr>
                <a:solidFill>
                  <a:srgbClr val="FFFFFF"/>
                </a:solidFill>
              </a:defRPr>
            </a:lvl2pPr>
            <a:lvl3pPr lvl="2" rtl="0">
              <a:buNone/>
              <a:defRPr>
                <a:solidFill>
                  <a:srgbClr val="FFFFFF"/>
                </a:solidFill>
              </a:defRPr>
            </a:lvl3pPr>
            <a:lvl4pPr lvl="3" rtl="0">
              <a:buNone/>
              <a:defRPr>
                <a:solidFill>
                  <a:srgbClr val="FFFFFF"/>
                </a:solidFill>
              </a:defRPr>
            </a:lvl4pPr>
            <a:lvl5pPr lvl="4" rtl="0">
              <a:buNone/>
              <a:defRPr>
                <a:solidFill>
                  <a:srgbClr val="FFFFFF"/>
                </a:solidFill>
              </a:defRPr>
            </a:lvl5pPr>
            <a:lvl6pPr lvl="5" rtl="0">
              <a:buNone/>
              <a:defRPr>
                <a:solidFill>
                  <a:srgbClr val="FFFFFF"/>
                </a:solidFill>
              </a:defRPr>
            </a:lvl6pPr>
            <a:lvl7pPr lvl="6" rtl="0">
              <a:buNone/>
              <a:defRPr>
                <a:solidFill>
                  <a:srgbClr val="FFFFFF"/>
                </a:solidFill>
              </a:defRPr>
            </a:lvl7pPr>
            <a:lvl8pPr lvl="7" rtl="0">
              <a:buNone/>
              <a:defRPr>
                <a:solidFill>
                  <a:srgbClr val="FFFFFF"/>
                </a:solidFill>
              </a:defRPr>
            </a:lvl8pPr>
            <a:lvl9pPr lvl="8" rtl="0">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
        <p:nvSpPr>
          <p:cNvPr id="87" name="Google Shape;87;p22"/>
          <p:cNvSpPr/>
          <p:nvPr/>
        </p:nvSpPr>
        <p:spPr>
          <a:xfrm>
            <a:off x="311700" y="1017725"/>
            <a:ext cx="1132800" cy="105000"/>
          </a:xfrm>
          <a:prstGeom prst="rect">
            <a:avLst/>
          </a:prstGeom>
          <a:solidFill>
            <a:srgbClr val="AD233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2"/>
          <p:cNvSpPr/>
          <p:nvPr/>
        </p:nvSpPr>
        <p:spPr>
          <a:xfrm>
            <a:off x="1444544" y="1017725"/>
            <a:ext cx="3635100" cy="105000"/>
          </a:xfrm>
          <a:prstGeom prst="rect">
            <a:avLst/>
          </a:prstGeom>
          <a:solidFill>
            <a:srgbClr val="00266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Lg Point - Light 1">
  <p:cSld name="TITLE_AND_BODY_2_1_1_1_3">
    <p:bg>
      <p:bgPr>
        <a:solidFill>
          <a:srgbClr val="FFFFFF"/>
        </a:solidFill>
        <a:effectLst/>
      </p:bgPr>
    </p:bg>
    <p:spTree>
      <p:nvGrpSpPr>
        <p:cNvPr id="1" name="Shape 89"/>
        <p:cNvGrpSpPr/>
        <p:nvPr/>
      </p:nvGrpSpPr>
      <p:grpSpPr>
        <a:xfrm>
          <a:off x="0" y="0"/>
          <a:ext cx="0" cy="0"/>
          <a:chOff x="0" y="0"/>
          <a:chExt cx="0" cy="0"/>
        </a:xfrm>
      </p:grpSpPr>
      <p:sp>
        <p:nvSpPr>
          <p:cNvPr id="90" name="Google Shape;90;p23"/>
          <p:cNvSpPr txBox="1">
            <a:spLocks noGrp="1"/>
          </p:cNvSpPr>
          <p:nvPr>
            <p:ph type="ctrTitle"/>
          </p:nvPr>
        </p:nvSpPr>
        <p:spPr>
          <a:xfrm>
            <a:off x="841248" y="536200"/>
            <a:ext cx="7692900" cy="3732900"/>
          </a:xfrm>
          <a:prstGeom prst="rect">
            <a:avLst/>
          </a:prstGeom>
          <a:noFill/>
          <a:ln>
            <a:noFill/>
          </a:ln>
        </p:spPr>
        <p:txBody>
          <a:bodyPr spcFirstLastPara="1" wrap="square" lIns="91425" tIns="91425" rIns="91425" bIns="91425" anchor="ctr" anchorCtr="0">
            <a:normAutofit/>
          </a:bodyPr>
          <a:lstStyle>
            <a:lvl1pPr lvl="0" algn="l" rtl="0">
              <a:lnSpc>
                <a:spcPct val="100000"/>
              </a:lnSpc>
              <a:spcBef>
                <a:spcPts val="0"/>
              </a:spcBef>
              <a:spcAft>
                <a:spcPts val="0"/>
              </a:spcAft>
              <a:buClr>
                <a:srgbClr val="1C304A"/>
              </a:buClr>
              <a:buSzPts val="2600"/>
              <a:buNone/>
              <a:defRPr b="1">
                <a:solidFill>
                  <a:srgbClr val="1C304A"/>
                </a:solidFill>
              </a:defRPr>
            </a:lvl1pPr>
            <a:lvl2pPr lvl="1" algn="ctr" rtl="0">
              <a:lnSpc>
                <a:spcPct val="100000"/>
              </a:lnSpc>
              <a:spcBef>
                <a:spcPts val="0"/>
              </a:spcBef>
              <a:spcAft>
                <a:spcPts val="0"/>
              </a:spcAft>
              <a:buClr>
                <a:srgbClr val="1C304A"/>
              </a:buClr>
              <a:buSzPts val="2600"/>
              <a:buNone/>
              <a:defRPr sz="2600">
                <a:solidFill>
                  <a:srgbClr val="1C304A"/>
                </a:solidFill>
              </a:defRPr>
            </a:lvl2pPr>
            <a:lvl3pPr lvl="2" algn="ctr" rtl="0">
              <a:lnSpc>
                <a:spcPct val="100000"/>
              </a:lnSpc>
              <a:spcBef>
                <a:spcPts val="0"/>
              </a:spcBef>
              <a:spcAft>
                <a:spcPts val="0"/>
              </a:spcAft>
              <a:buClr>
                <a:srgbClr val="1C304A"/>
              </a:buClr>
              <a:buSzPts val="2600"/>
              <a:buNone/>
              <a:defRPr sz="2600">
                <a:solidFill>
                  <a:srgbClr val="1C304A"/>
                </a:solidFill>
              </a:defRPr>
            </a:lvl3pPr>
            <a:lvl4pPr lvl="3" algn="ctr" rtl="0">
              <a:lnSpc>
                <a:spcPct val="100000"/>
              </a:lnSpc>
              <a:spcBef>
                <a:spcPts val="0"/>
              </a:spcBef>
              <a:spcAft>
                <a:spcPts val="0"/>
              </a:spcAft>
              <a:buClr>
                <a:srgbClr val="1C304A"/>
              </a:buClr>
              <a:buSzPts val="2600"/>
              <a:buNone/>
              <a:defRPr sz="2600">
                <a:solidFill>
                  <a:srgbClr val="1C304A"/>
                </a:solidFill>
              </a:defRPr>
            </a:lvl4pPr>
            <a:lvl5pPr lvl="4" algn="ctr" rtl="0">
              <a:lnSpc>
                <a:spcPct val="100000"/>
              </a:lnSpc>
              <a:spcBef>
                <a:spcPts val="0"/>
              </a:spcBef>
              <a:spcAft>
                <a:spcPts val="0"/>
              </a:spcAft>
              <a:buClr>
                <a:srgbClr val="1C304A"/>
              </a:buClr>
              <a:buSzPts val="2600"/>
              <a:buNone/>
              <a:defRPr sz="2600">
                <a:solidFill>
                  <a:srgbClr val="1C304A"/>
                </a:solidFill>
              </a:defRPr>
            </a:lvl5pPr>
            <a:lvl6pPr lvl="5" algn="ctr" rtl="0">
              <a:lnSpc>
                <a:spcPct val="100000"/>
              </a:lnSpc>
              <a:spcBef>
                <a:spcPts val="0"/>
              </a:spcBef>
              <a:spcAft>
                <a:spcPts val="0"/>
              </a:spcAft>
              <a:buClr>
                <a:srgbClr val="1C304A"/>
              </a:buClr>
              <a:buSzPts val="2600"/>
              <a:buNone/>
              <a:defRPr sz="2600">
                <a:solidFill>
                  <a:srgbClr val="1C304A"/>
                </a:solidFill>
              </a:defRPr>
            </a:lvl6pPr>
            <a:lvl7pPr lvl="6" algn="ctr" rtl="0">
              <a:lnSpc>
                <a:spcPct val="100000"/>
              </a:lnSpc>
              <a:spcBef>
                <a:spcPts val="0"/>
              </a:spcBef>
              <a:spcAft>
                <a:spcPts val="0"/>
              </a:spcAft>
              <a:buClr>
                <a:srgbClr val="1C304A"/>
              </a:buClr>
              <a:buSzPts val="2600"/>
              <a:buNone/>
              <a:defRPr sz="2600">
                <a:solidFill>
                  <a:srgbClr val="1C304A"/>
                </a:solidFill>
              </a:defRPr>
            </a:lvl7pPr>
            <a:lvl8pPr lvl="7" algn="ctr" rtl="0">
              <a:lnSpc>
                <a:spcPct val="100000"/>
              </a:lnSpc>
              <a:spcBef>
                <a:spcPts val="0"/>
              </a:spcBef>
              <a:spcAft>
                <a:spcPts val="0"/>
              </a:spcAft>
              <a:buClr>
                <a:srgbClr val="1C304A"/>
              </a:buClr>
              <a:buSzPts val="2600"/>
              <a:buNone/>
              <a:defRPr sz="2600">
                <a:solidFill>
                  <a:srgbClr val="1C304A"/>
                </a:solidFill>
              </a:defRPr>
            </a:lvl8pPr>
            <a:lvl9pPr lvl="8" algn="ctr" rtl="0">
              <a:lnSpc>
                <a:spcPct val="100000"/>
              </a:lnSpc>
              <a:spcBef>
                <a:spcPts val="0"/>
              </a:spcBef>
              <a:spcAft>
                <a:spcPts val="0"/>
              </a:spcAft>
              <a:buClr>
                <a:srgbClr val="1C304A"/>
              </a:buClr>
              <a:buSzPts val="2600"/>
              <a:buNone/>
              <a:defRPr sz="2600">
                <a:solidFill>
                  <a:srgbClr val="1C304A"/>
                </a:solidFill>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_AND_BODY_3 1">
  <p:cSld name="TITLE_AND_BODY_3_1">
    <p:spTree>
      <p:nvGrpSpPr>
        <p:cNvPr id="1" name="Shape 91"/>
        <p:cNvGrpSpPr/>
        <p:nvPr/>
      </p:nvGrpSpPr>
      <p:grpSpPr>
        <a:xfrm>
          <a:off x="0" y="0"/>
          <a:ext cx="0" cy="0"/>
          <a:chOff x="0" y="0"/>
          <a:chExt cx="0" cy="0"/>
        </a:xfrm>
      </p:grpSpPr>
      <p:sp>
        <p:nvSpPr>
          <p:cNvPr id="92" name="Google Shape;92;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93" name="Google Shape;9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94" name="Google Shape;9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Bright - 2 column icons">
  <p:cSld name="TITLE_AND_TWO_COLUMNS_1_2_1">
    <p:bg>
      <p:bgPr>
        <a:solidFill>
          <a:srgbClr val="00CFFF"/>
        </a:solidFill>
        <a:effectLst/>
      </p:bgPr>
    </p:bg>
    <p:spTree>
      <p:nvGrpSpPr>
        <p:cNvPr id="1" name="Shape 95"/>
        <p:cNvGrpSpPr/>
        <p:nvPr/>
      </p:nvGrpSpPr>
      <p:grpSpPr>
        <a:xfrm>
          <a:off x="0" y="0"/>
          <a:ext cx="0" cy="0"/>
          <a:chOff x="0" y="0"/>
          <a:chExt cx="0" cy="0"/>
        </a:xfrm>
      </p:grpSpPr>
      <p:sp>
        <p:nvSpPr>
          <p:cNvPr id="96" name="Google Shape;96;p25"/>
          <p:cNvSpPr txBox="1">
            <a:spLocks noGrp="1"/>
          </p:cNvSpPr>
          <p:nvPr>
            <p:ph type="body" idx="1"/>
          </p:nvPr>
        </p:nvSpPr>
        <p:spPr>
          <a:xfrm>
            <a:off x="1493788"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97" name="Google Shape;97;p25"/>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0000"/>
                </a:solidFill>
              </a:defRPr>
            </a:lvl1pPr>
            <a:lvl2pPr lvl="1" rtl="0">
              <a:buNone/>
              <a:defRPr sz="600">
                <a:solidFill>
                  <a:srgbClr val="000000"/>
                </a:solidFill>
              </a:defRPr>
            </a:lvl2pPr>
            <a:lvl3pPr lvl="2" rtl="0">
              <a:buNone/>
              <a:defRPr sz="600">
                <a:solidFill>
                  <a:srgbClr val="000000"/>
                </a:solidFill>
              </a:defRPr>
            </a:lvl3pPr>
            <a:lvl4pPr lvl="3" rtl="0">
              <a:buNone/>
              <a:defRPr sz="600">
                <a:solidFill>
                  <a:srgbClr val="000000"/>
                </a:solidFill>
              </a:defRPr>
            </a:lvl4pPr>
            <a:lvl5pPr lvl="4" rtl="0">
              <a:buNone/>
              <a:defRPr sz="600">
                <a:solidFill>
                  <a:srgbClr val="000000"/>
                </a:solidFill>
              </a:defRPr>
            </a:lvl5pPr>
            <a:lvl6pPr lvl="5" rtl="0">
              <a:buNone/>
              <a:defRPr sz="600">
                <a:solidFill>
                  <a:srgbClr val="000000"/>
                </a:solidFill>
              </a:defRPr>
            </a:lvl6pPr>
            <a:lvl7pPr lvl="6" rtl="0">
              <a:buNone/>
              <a:defRPr sz="600">
                <a:solidFill>
                  <a:srgbClr val="000000"/>
                </a:solidFill>
              </a:defRPr>
            </a:lvl7pPr>
            <a:lvl8pPr lvl="7" rtl="0">
              <a:buNone/>
              <a:defRPr sz="600">
                <a:solidFill>
                  <a:srgbClr val="000000"/>
                </a:solidFill>
              </a:defRPr>
            </a:lvl8pPr>
            <a:lvl9pPr lvl="8" rtl="0">
              <a:buNone/>
              <a:defRPr sz="600">
                <a:solidFill>
                  <a:srgbClr val="000000"/>
                </a:solidFill>
              </a:defRPr>
            </a:lvl9pPr>
          </a:lstStyle>
          <a:p>
            <a:pPr marL="0" lvl="0" indent="0" algn="r" rtl="0">
              <a:spcBef>
                <a:spcPts val="0"/>
              </a:spcBef>
              <a:spcAft>
                <a:spcPts val="0"/>
              </a:spcAft>
              <a:buNone/>
            </a:pPr>
            <a:fld id="{00000000-1234-1234-1234-123412341234}" type="slidenum">
              <a:rPr lang="en"/>
              <a:t>‹#›</a:t>
            </a:fld>
            <a:endParaRPr/>
          </a:p>
        </p:txBody>
      </p:sp>
      <p:sp>
        <p:nvSpPr>
          <p:cNvPr id="98" name="Google Shape;98;p25"/>
          <p:cNvSpPr/>
          <p:nvPr/>
        </p:nvSpPr>
        <p:spPr>
          <a:xfrm>
            <a:off x="815525"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99" name="Google Shape;99;p25"/>
          <p:cNvSpPr/>
          <p:nvPr/>
        </p:nvSpPr>
        <p:spPr>
          <a:xfrm>
            <a:off x="4349050" y="1804118"/>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0" name="Google Shape;100;p25"/>
          <p:cNvSpPr txBox="1">
            <a:spLocks noGrp="1"/>
          </p:cNvSpPr>
          <p:nvPr>
            <p:ph type="body" idx="2"/>
          </p:nvPr>
        </p:nvSpPr>
        <p:spPr>
          <a:xfrm>
            <a:off x="5027312" y="1694407"/>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1" name="Google Shape;101;p25"/>
          <p:cNvSpPr txBox="1">
            <a:spLocks noGrp="1"/>
          </p:cNvSpPr>
          <p:nvPr>
            <p:ph type="body" idx="3"/>
          </p:nvPr>
        </p:nvSpPr>
        <p:spPr>
          <a:xfrm>
            <a:off x="1493788"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2" name="Google Shape;102;p25"/>
          <p:cNvSpPr/>
          <p:nvPr/>
        </p:nvSpPr>
        <p:spPr>
          <a:xfrm>
            <a:off x="815525"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3" name="Google Shape;103;p25"/>
          <p:cNvSpPr/>
          <p:nvPr/>
        </p:nvSpPr>
        <p:spPr>
          <a:xfrm>
            <a:off x="4349050" y="3427125"/>
            <a:ext cx="611400" cy="6114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04" name="Google Shape;104;p25"/>
          <p:cNvSpPr txBox="1">
            <a:spLocks noGrp="1"/>
          </p:cNvSpPr>
          <p:nvPr>
            <p:ph type="body" idx="4"/>
          </p:nvPr>
        </p:nvSpPr>
        <p:spPr>
          <a:xfrm>
            <a:off x="5027312" y="3313631"/>
            <a:ext cx="2622900" cy="890400"/>
          </a:xfrm>
          <a:prstGeom prst="rect">
            <a:avLst/>
          </a:prstGeom>
        </p:spPr>
        <p:txBody>
          <a:bodyPr spcFirstLastPara="1" wrap="square" lIns="91425" tIns="91425" rIns="91425" bIns="91425" anchor="ctr" anchorCtr="0">
            <a:normAutofit/>
          </a:bodyPr>
          <a:lstStyle>
            <a:lvl1pPr marL="457200" lvl="0" indent="-317500" rtl="0">
              <a:spcBef>
                <a:spcPts val="0"/>
              </a:spcBef>
              <a:spcAft>
                <a:spcPts val="0"/>
              </a:spcAft>
              <a:buSzPts val="1400"/>
              <a:buChar char="●"/>
              <a:defRPr sz="1400"/>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sz="1400"/>
            </a:lvl4pPr>
            <a:lvl5pPr marL="2286000" lvl="4" indent="-317500" rtl="0">
              <a:spcBef>
                <a:spcPts val="0"/>
              </a:spcBef>
              <a:spcAft>
                <a:spcPts val="0"/>
              </a:spcAft>
              <a:buSzPts val="1400"/>
              <a:buChar char="○"/>
              <a:defRPr sz="1400"/>
            </a:lvl5pPr>
            <a:lvl6pPr marL="2743200" lvl="5" indent="-317500" rtl="0">
              <a:spcBef>
                <a:spcPts val="0"/>
              </a:spcBef>
              <a:spcAft>
                <a:spcPts val="0"/>
              </a:spcAft>
              <a:buSzPts val="1400"/>
              <a:buChar char="■"/>
              <a:defRPr sz="1400"/>
            </a:lvl6pPr>
            <a:lvl7pPr marL="3200400" lvl="6" indent="-317500" rtl="0">
              <a:spcBef>
                <a:spcPts val="0"/>
              </a:spcBef>
              <a:spcAft>
                <a:spcPts val="0"/>
              </a:spcAft>
              <a:buSzPts val="1400"/>
              <a:buChar char="●"/>
              <a:defRPr sz="1400"/>
            </a:lvl7pPr>
            <a:lvl8pPr marL="3657600" lvl="7" indent="-317500" rtl="0">
              <a:spcBef>
                <a:spcPts val="0"/>
              </a:spcBef>
              <a:spcAft>
                <a:spcPts val="0"/>
              </a:spcAft>
              <a:buSzPts val="1400"/>
              <a:buChar char="○"/>
              <a:defRPr sz="1400"/>
            </a:lvl8pPr>
            <a:lvl9pPr marL="4114800" lvl="8" indent="-317500" rtl="0">
              <a:spcBef>
                <a:spcPts val="0"/>
              </a:spcBef>
              <a:spcAft>
                <a:spcPts val="0"/>
              </a:spcAft>
              <a:buSzPts val="1400"/>
              <a:buChar char="■"/>
              <a:defRPr sz="1400"/>
            </a:lvl9pPr>
          </a:lstStyle>
          <a:p>
            <a:endParaRPr/>
          </a:p>
        </p:txBody>
      </p:sp>
      <p:sp>
        <p:nvSpPr>
          <p:cNvPr id="105" name="Google Shape;105;p25"/>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1C304A"/>
              </a:buClr>
              <a:buSzPts val="2600"/>
              <a:buNone/>
              <a:defRPr sz="2600" b="1">
                <a:solidFill>
                  <a:srgbClr val="1C304A"/>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ullet Dark - 3 column bullets">
  <p:cSld name="TITLE_AND_BODY_2_1_1_1_1_3_1">
    <p:bg>
      <p:bgPr>
        <a:solidFill>
          <a:srgbClr val="1C304A"/>
        </a:solidFill>
        <a:effectLst/>
      </p:bgPr>
    </p:bg>
    <p:spTree>
      <p:nvGrpSpPr>
        <p:cNvPr id="1" name="Shape 106"/>
        <p:cNvGrpSpPr/>
        <p:nvPr/>
      </p:nvGrpSpPr>
      <p:grpSpPr>
        <a:xfrm>
          <a:off x="0" y="0"/>
          <a:ext cx="0" cy="0"/>
          <a:chOff x="0" y="0"/>
          <a:chExt cx="0" cy="0"/>
        </a:xfrm>
      </p:grpSpPr>
      <p:sp>
        <p:nvSpPr>
          <p:cNvPr id="107" name="Google Shape;107;p26"/>
          <p:cNvSpPr txBox="1">
            <a:spLocks noGrp="1"/>
          </p:cNvSpPr>
          <p:nvPr>
            <p:ph type="sldNum" idx="12"/>
          </p:nvPr>
        </p:nvSpPr>
        <p:spPr>
          <a:xfrm>
            <a:off x="8472450" y="4765389"/>
            <a:ext cx="548700" cy="261900"/>
          </a:xfrm>
          <a:prstGeom prst="rect">
            <a:avLst/>
          </a:prstGeom>
        </p:spPr>
        <p:txBody>
          <a:bodyPr spcFirstLastPara="1" wrap="square" lIns="91425" tIns="91425" rIns="91425" bIns="91425" anchor="ctr" anchorCtr="0">
            <a:normAutofit lnSpcReduction="20000"/>
          </a:bodyPr>
          <a:lstStyle>
            <a:lvl1pPr lvl="0" rtl="0">
              <a:buNone/>
              <a:defRPr sz="600">
                <a:solidFill>
                  <a:srgbClr val="00CFFF"/>
                </a:solidFill>
              </a:defRPr>
            </a:lvl1pPr>
            <a:lvl2pPr lvl="1" rtl="0">
              <a:buNone/>
              <a:defRPr sz="600">
                <a:solidFill>
                  <a:srgbClr val="00CFFF"/>
                </a:solidFill>
              </a:defRPr>
            </a:lvl2pPr>
            <a:lvl3pPr lvl="2" rtl="0">
              <a:buNone/>
              <a:defRPr sz="600">
                <a:solidFill>
                  <a:srgbClr val="00CFFF"/>
                </a:solidFill>
              </a:defRPr>
            </a:lvl3pPr>
            <a:lvl4pPr lvl="3" rtl="0">
              <a:buNone/>
              <a:defRPr sz="600">
                <a:solidFill>
                  <a:srgbClr val="00CFFF"/>
                </a:solidFill>
              </a:defRPr>
            </a:lvl4pPr>
            <a:lvl5pPr lvl="4" rtl="0">
              <a:buNone/>
              <a:defRPr sz="600">
                <a:solidFill>
                  <a:srgbClr val="00CFFF"/>
                </a:solidFill>
              </a:defRPr>
            </a:lvl5pPr>
            <a:lvl6pPr lvl="5" rtl="0">
              <a:buNone/>
              <a:defRPr sz="600">
                <a:solidFill>
                  <a:srgbClr val="00CFFF"/>
                </a:solidFill>
              </a:defRPr>
            </a:lvl6pPr>
            <a:lvl7pPr lvl="6" rtl="0">
              <a:buNone/>
              <a:defRPr sz="600">
                <a:solidFill>
                  <a:srgbClr val="00CFFF"/>
                </a:solidFill>
              </a:defRPr>
            </a:lvl7pPr>
            <a:lvl8pPr lvl="7" rtl="0">
              <a:buNone/>
              <a:defRPr sz="600">
                <a:solidFill>
                  <a:srgbClr val="00CFFF"/>
                </a:solidFill>
              </a:defRPr>
            </a:lvl8pPr>
            <a:lvl9pPr lvl="8" rtl="0">
              <a:buNone/>
              <a:defRPr sz="600">
                <a:solidFill>
                  <a:srgbClr val="00CFFF"/>
                </a:solidFill>
              </a:defRPr>
            </a:lvl9pPr>
          </a:lstStyle>
          <a:p>
            <a:pPr marL="0" lvl="0" indent="0" algn="r" rtl="0">
              <a:spcBef>
                <a:spcPts val="0"/>
              </a:spcBef>
              <a:spcAft>
                <a:spcPts val="0"/>
              </a:spcAft>
              <a:buNone/>
            </a:pPr>
            <a:fld id="{00000000-1234-1234-1234-123412341234}" type="slidenum">
              <a:rPr lang="en"/>
              <a:t>‹#›</a:t>
            </a:fld>
            <a:endParaRPr/>
          </a:p>
        </p:txBody>
      </p:sp>
      <p:sp>
        <p:nvSpPr>
          <p:cNvPr id="108" name="Google Shape;108;p26"/>
          <p:cNvSpPr txBox="1">
            <a:spLocks noGrp="1"/>
          </p:cNvSpPr>
          <p:nvPr>
            <p:ph type="ctrTitle"/>
          </p:nvPr>
        </p:nvSpPr>
        <p:spPr>
          <a:xfrm>
            <a:off x="718662" y="614727"/>
            <a:ext cx="7386600" cy="8442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rgbClr val="00CFFF"/>
              </a:buClr>
              <a:buSzPts val="2600"/>
              <a:buNone/>
              <a:defRPr sz="2600" b="1">
                <a:solidFill>
                  <a:srgbClr val="00CFFF"/>
                </a:solidFill>
              </a:defRPr>
            </a:lvl1pPr>
            <a:lvl2pPr lvl="1" algn="ctr" rtl="0">
              <a:spcBef>
                <a:spcPts val="0"/>
              </a:spcBef>
              <a:spcAft>
                <a:spcPts val="0"/>
              </a:spcAft>
              <a:buClr>
                <a:srgbClr val="1C304A"/>
              </a:buClr>
              <a:buSzPts val="2800"/>
              <a:buNone/>
              <a:defRPr>
                <a:solidFill>
                  <a:srgbClr val="1C304A"/>
                </a:solidFill>
              </a:defRPr>
            </a:lvl2pPr>
            <a:lvl3pPr lvl="2" algn="ctr" rtl="0">
              <a:spcBef>
                <a:spcPts val="0"/>
              </a:spcBef>
              <a:spcAft>
                <a:spcPts val="0"/>
              </a:spcAft>
              <a:buClr>
                <a:srgbClr val="1C304A"/>
              </a:buClr>
              <a:buSzPts val="2800"/>
              <a:buNone/>
              <a:defRPr>
                <a:solidFill>
                  <a:srgbClr val="1C304A"/>
                </a:solidFill>
              </a:defRPr>
            </a:lvl3pPr>
            <a:lvl4pPr lvl="3" algn="ctr" rtl="0">
              <a:spcBef>
                <a:spcPts val="0"/>
              </a:spcBef>
              <a:spcAft>
                <a:spcPts val="0"/>
              </a:spcAft>
              <a:buClr>
                <a:srgbClr val="1C304A"/>
              </a:buClr>
              <a:buSzPts val="2800"/>
              <a:buNone/>
              <a:defRPr>
                <a:solidFill>
                  <a:srgbClr val="1C304A"/>
                </a:solidFill>
              </a:defRPr>
            </a:lvl4pPr>
            <a:lvl5pPr lvl="4" algn="ctr" rtl="0">
              <a:spcBef>
                <a:spcPts val="0"/>
              </a:spcBef>
              <a:spcAft>
                <a:spcPts val="0"/>
              </a:spcAft>
              <a:buClr>
                <a:srgbClr val="1C304A"/>
              </a:buClr>
              <a:buSzPts val="2800"/>
              <a:buNone/>
              <a:defRPr>
                <a:solidFill>
                  <a:srgbClr val="1C304A"/>
                </a:solidFill>
              </a:defRPr>
            </a:lvl5pPr>
            <a:lvl6pPr lvl="5" algn="ctr" rtl="0">
              <a:spcBef>
                <a:spcPts val="0"/>
              </a:spcBef>
              <a:spcAft>
                <a:spcPts val="0"/>
              </a:spcAft>
              <a:buClr>
                <a:srgbClr val="1C304A"/>
              </a:buClr>
              <a:buSzPts val="2800"/>
              <a:buNone/>
              <a:defRPr>
                <a:solidFill>
                  <a:srgbClr val="1C304A"/>
                </a:solidFill>
              </a:defRPr>
            </a:lvl6pPr>
            <a:lvl7pPr lvl="6" algn="ctr" rtl="0">
              <a:spcBef>
                <a:spcPts val="0"/>
              </a:spcBef>
              <a:spcAft>
                <a:spcPts val="0"/>
              </a:spcAft>
              <a:buClr>
                <a:srgbClr val="1C304A"/>
              </a:buClr>
              <a:buSzPts val="2800"/>
              <a:buNone/>
              <a:defRPr>
                <a:solidFill>
                  <a:srgbClr val="1C304A"/>
                </a:solidFill>
              </a:defRPr>
            </a:lvl7pPr>
            <a:lvl8pPr lvl="7" algn="ctr" rtl="0">
              <a:spcBef>
                <a:spcPts val="0"/>
              </a:spcBef>
              <a:spcAft>
                <a:spcPts val="0"/>
              </a:spcAft>
              <a:buClr>
                <a:srgbClr val="1C304A"/>
              </a:buClr>
              <a:buSzPts val="2800"/>
              <a:buNone/>
              <a:defRPr>
                <a:solidFill>
                  <a:srgbClr val="1C304A"/>
                </a:solidFill>
              </a:defRPr>
            </a:lvl8pPr>
            <a:lvl9pPr lvl="8" algn="ctr" rtl="0">
              <a:spcBef>
                <a:spcPts val="0"/>
              </a:spcBef>
              <a:spcAft>
                <a:spcPts val="0"/>
              </a:spcAft>
              <a:buClr>
                <a:srgbClr val="1C304A"/>
              </a:buClr>
              <a:buSzPts val="2800"/>
              <a:buNone/>
              <a:defRPr>
                <a:solidFill>
                  <a:srgbClr val="1C304A"/>
                </a:solidFill>
              </a:defRPr>
            </a:lvl9pPr>
          </a:lstStyle>
          <a:p>
            <a:endParaRPr/>
          </a:p>
        </p:txBody>
      </p:sp>
      <p:sp>
        <p:nvSpPr>
          <p:cNvPr id="109" name="Google Shape;109;p26"/>
          <p:cNvSpPr txBox="1">
            <a:spLocks noGrp="1"/>
          </p:cNvSpPr>
          <p:nvPr>
            <p:ph type="subTitle" idx="1"/>
          </p:nvPr>
        </p:nvSpPr>
        <p:spPr>
          <a:xfrm>
            <a:off x="718647" y="292250"/>
            <a:ext cx="5017500" cy="667500"/>
          </a:xfrm>
          <a:prstGeom prst="rect">
            <a:avLst/>
          </a:prstGeom>
        </p:spPr>
        <p:txBody>
          <a:bodyPr spcFirstLastPara="1" wrap="square" lIns="91425" tIns="91425" rIns="91425" bIns="91425" anchor="ctr" anchorCtr="0">
            <a:normAutofit/>
          </a:bodyPr>
          <a:lstStyle>
            <a:lvl1pPr lvl="0" rtl="0">
              <a:spcBef>
                <a:spcPts val="0"/>
              </a:spcBef>
              <a:spcAft>
                <a:spcPts val="0"/>
              </a:spcAft>
              <a:buNone/>
              <a:defRPr sz="1200" b="1">
                <a:solidFill>
                  <a:srgbClr val="FFFFFF"/>
                </a:solidFill>
              </a:defRPr>
            </a:lvl1pPr>
            <a:lvl2pPr lvl="1" rtl="0">
              <a:spcBef>
                <a:spcPts val="1200"/>
              </a:spcBef>
              <a:spcAft>
                <a:spcPts val="0"/>
              </a:spcAft>
              <a:buNone/>
              <a:defRPr/>
            </a:lvl2pPr>
            <a:lvl3pPr lvl="2" rtl="0">
              <a:spcBef>
                <a:spcPts val="1200"/>
              </a:spcBef>
              <a:spcAft>
                <a:spcPts val="0"/>
              </a:spcAft>
              <a:buNone/>
              <a:defRPr/>
            </a:lvl3pPr>
            <a:lvl4pPr lvl="3" rtl="0">
              <a:spcBef>
                <a:spcPts val="1200"/>
              </a:spcBef>
              <a:spcAft>
                <a:spcPts val="0"/>
              </a:spcAft>
              <a:buNone/>
              <a:defRPr/>
            </a:lvl4pPr>
            <a:lvl5pPr lvl="4" rtl="0">
              <a:spcBef>
                <a:spcPts val="1200"/>
              </a:spcBef>
              <a:spcAft>
                <a:spcPts val="0"/>
              </a:spcAft>
              <a:buNone/>
              <a:defRPr/>
            </a:lvl5pPr>
            <a:lvl6pPr lvl="5" rtl="0">
              <a:spcBef>
                <a:spcPts val="1200"/>
              </a:spcBef>
              <a:spcAft>
                <a:spcPts val="0"/>
              </a:spcAft>
              <a:buNone/>
              <a:defRPr/>
            </a:lvl6pPr>
            <a:lvl7pPr lvl="6" rtl="0">
              <a:spcBef>
                <a:spcPts val="1200"/>
              </a:spcBef>
              <a:spcAft>
                <a:spcPts val="0"/>
              </a:spcAft>
              <a:buNone/>
              <a:defRPr/>
            </a:lvl7pPr>
            <a:lvl8pPr lvl="7" rtl="0">
              <a:spcBef>
                <a:spcPts val="1200"/>
              </a:spcBef>
              <a:spcAft>
                <a:spcPts val="0"/>
              </a:spcAft>
              <a:buNone/>
              <a:defRPr/>
            </a:lvl8pPr>
            <a:lvl9pPr lvl="8" rtl="0">
              <a:spcBef>
                <a:spcPts val="1200"/>
              </a:spcBef>
              <a:spcAft>
                <a:spcPts val="1200"/>
              </a:spcAft>
              <a:buNone/>
              <a:defRPr/>
            </a:lvl9pPr>
          </a:lstStyle>
          <a:p>
            <a:endParaRPr/>
          </a:p>
        </p:txBody>
      </p:sp>
      <p:sp>
        <p:nvSpPr>
          <p:cNvPr id="110" name="Google Shape;110;p26"/>
          <p:cNvSpPr txBox="1">
            <a:spLocks noGrp="1"/>
          </p:cNvSpPr>
          <p:nvPr>
            <p:ph type="body" idx="2"/>
          </p:nvPr>
        </p:nvSpPr>
        <p:spPr>
          <a:xfrm>
            <a:off x="737118"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1" name="Google Shape;111;p26"/>
          <p:cNvSpPr txBox="1">
            <a:spLocks noGrp="1"/>
          </p:cNvSpPr>
          <p:nvPr>
            <p:ph type="body" idx="3"/>
          </p:nvPr>
        </p:nvSpPr>
        <p:spPr>
          <a:xfrm>
            <a:off x="3323393"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2" name="Google Shape;112;p26"/>
          <p:cNvSpPr txBox="1">
            <a:spLocks noGrp="1"/>
          </p:cNvSpPr>
          <p:nvPr>
            <p:ph type="body" idx="4"/>
          </p:nvPr>
        </p:nvSpPr>
        <p:spPr>
          <a:xfrm>
            <a:off x="5909667" y="2495159"/>
            <a:ext cx="2258100" cy="13326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Clr>
                <a:srgbClr val="FFFFFF"/>
              </a:buClr>
              <a:buSzPts val="1400"/>
              <a:buChar char="●"/>
              <a:defRPr sz="1400">
                <a:solidFill>
                  <a:srgbClr val="FFFFFF"/>
                </a:solidFill>
              </a:defRPr>
            </a:lvl1pPr>
            <a:lvl2pPr marL="914400" lvl="1" indent="-304800" rtl="0">
              <a:spcBef>
                <a:spcPts val="0"/>
              </a:spcBef>
              <a:spcAft>
                <a:spcPts val="0"/>
              </a:spcAft>
              <a:buClr>
                <a:srgbClr val="FFFFFF"/>
              </a:buClr>
              <a:buSzPts val="1200"/>
              <a:buChar char="○"/>
              <a:defRPr sz="1200">
                <a:solidFill>
                  <a:srgbClr val="FFFFFF"/>
                </a:solidFill>
              </a:defRPr>
            </a:lvl2pPr>
            <a:lvl3pPr marL="1371600" lvl="2" indent="-304800" rtl="0">
              <a:spcBef>
                <a:spcPts val="0"/>
              </a:spcBef>
              <a:spcAft>
                <a:spcPts val="0"/>
              </a:spcAft>
              <a:buClr>
                <a:srgbClr val="FFFFFF"/>
              </a:buClr>
              <a:buSzPts val="1200"/>
              <a:buChar char="■"/>
              <a:defRPr sz="1200">
                <a:solidFill>
                  <a:srgbClr val="FFFFFF"/>
                </a:solidFill>
              </a:defRPr>
            </a:lvl3pPr>
            <a:lvl4pPr marL="1828800" lvl="3" indent="-304800" rtl="0">
              <a:spcBef>
                <a:spcPts val="0"/>
              </a:spcBef>
              <a:spcAft>
                <a:spcPts val="0"/>
              </a:spcAft>
              <a:buClr>
                <a:srgbClr val="FFFFFF"/>
              </a:buClr>
              <a:buSzPts val="1200"/>
              <a:buChar char="●"/>
              <a:defRPr sz="1200">
                <a:solidFill>
                  <a:srgbClr val="FFFFFF"/>
                </a:solidFill>
              </a:defRPr>
            </a:lvl4pPr>
            <a:lvl5pPr marL="2286000" lvl="4" indent="-304800" rtl="0">
              <a:spcBef>
                <a:spcPts val="0"/>
              </a:spcBef>
              <a:spcAft>
                <a:spcPts val="0"/>
              </a:spcAft>
              <a:buClr>
                <a:srgbClr val="FFFFFF"/>
              </a:buClr>
              <a:buSzPts val="1200"/>
              <a:buChar char="○"/>
              <a:defRPr sz="1200">
                <a:solidFill>
                  <a:srgbClr val="FFFFFF"/>
                </a:solidFill>
              </a:defRPr>
            </a:lvl5pPr>
            <a:lvl6pPr marL="2743200" lvl="5" indent="-304800" rtl="0">
              <a:spcBef>
                <a:spcPts val="0"/>
              </a:spcBef>
              <a:spcAft>
                <a:spcPts val="0"/>
              </a:spcAft>
              <a:buClr>
                <a:srgbClr val="FFFFFF"/>
              </a:buClr>
              <a:buSzPts val="1200"/>
              <a:buChar char="■"/>
              <a:defRPr sz="1200">
                <a:solidFill>
                  <a:srgbClr val="FFFFFF"/>
                </a:solidFill>
              </a:defRPr>
            </a:lvl6pPr>
            <a:lvl7pPr marL="3200400" lvl="6" indent="-304800" rtl="0">
              <a:spcBef>
                <a:spcPts val="0"/>
              </a:spcBef>
              <a:spcAft>
                <a:spcPts val="0"/>
              </a:spcAft>
              <a:buClr>
                <a:srgbClr val="FFFFFF"/>
              </a:buClr>
              <a:buSzPts val="1200"/>
              <a:buChar char="●"/>
              <a:defRPr sz="1200">
                <a:solidFill>
                  <a:srgbClr val="FFFFFF"/>
                </a:solidFill>
              </a:defRPr>
            </a:lvl7pPr>
            <a:lvl8pPr marL="3657600" lvl="7" indent="-304800" rtl="0">
              <a:spcBef>
                <a:spcPts val="0"/>
              </a:spcBef>
              <a:spcAft>
                <a:spcPts val="0"/>
              </a:spcAft>
              <a:buClr>
                <a:srgbClr val="FFFFFF"/>
              </a:buClr>
              <a:buSzPts val="1200"/>
              <a:buChar char="○"/>
              <a:defRPr sz="1200">
                <a:solidFill>
                  <a:srgbClr val="FFFFFF"/>
                </a:solidFill>
              </a:defRPr>
            </a:lvl8pPr>
            <a:lvl9pPr marL="4114800" lvl="8" indent="-304800" rtl="0">
              <a:spcBef>
                <a:spcPts val="0"/>
              </a:spcBef>
              <a:spcAft>
                <a:spcPts val="0"/>
              </a:spcAft>
              <a:buClr>
                <a:srgbClr val="FFFFFF"/>
              </a:buClr>
              <a:buSzPts val="1200"/>
              <a:buChar char="■"/>
              <a:defRPr sz="1200">
                <a:solidFill>
                  <a:srgbClr val="FFFFFF"/>
                </a:solidFill>
              </a:defRPr>
            </a:lvl9pPr>
          </a:lstStyle>
          <a:p>
            <a:endParaRPr/>
          </a:p>
        </p:txBody>
      </p:sp>
      <p:sp>
        <p:nvSpPr>
          <p:cNvPr id="113" name="Google Shape;113;p26"/>
          <p:cNvSpPr/>
          <p:nvPr/>
        </p:nvSpPr>
        <p:spPr>
          <a:xfrm>
            <a:off x="81552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4" name="Google Shape;114;p26"/>
          <p:cNvSpPr txBox="1"/>
          <p:nvPr/>
        </p:nvSpPr>
        <p:spPr>
          <a:xfrm>
            <a:off x="81157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1</a:t>
            </a:r>
            <a:endParaRPr sz="1800">
              <a:solidFill>
                <a:srgbClr val="1C304A"/>
              </a:solidFill>
            </a:endParaRPr>
          </a:p>
        </p:txBody>
      </p:sp>
      <p:sp>
        <p:nvSpPr>
          <p:cNvPr id="115" name="Google Shape;115;p26"/>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6" name="Google Shape;116;p26"/>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2</a:t>
            </a:r>
            <a:endParaRPr sz="1800">
              <a:solidFill>
                <a:srgbClr val="1C304A"/>
              </a:solidFill>
            </a:endParaRPr>
          </a:p>
        </p:txBody>
      </p:sp>
      <p:sp>
        <p:nvSpPr>
          <p:cNvPr id="117" name="Google Shape;117;p26"/>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b="1">
              <a:solidFill>
                <a:srgbClr val="FFFFFF"/>
              </a:solidFill>
              <a:latin typeface="Helvetica Neue"/>
              <a:ea typeface="Helvetica Neue"/>
              <a:cs typeface="Helvetica Neue"/>
              <a:sym typeface="Helvetica Neue"/>
            </a:endParaRPr>
          </a:p>
        </p:txBody>
      </p:sp>
      <p:sp>
        <p:nvSpPr>
          <p:cNvPr id="118" name="Google Shape;118;p26"/>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rgbClr val="1C304A"/>
                </a:solidFill>
                <a:latin typeface="Helvetica Neue"/>
                <a:ea typeface="Helvetica Neue"/>
                <a:cs typeface="Helvetica Neue"/>
                <a:sym typeface="Helvetica Neue"/>
              </a:rPr>
              <a:t>3</a:t>
            </a:r>
            <a:endParaRPr sz="1800">
              <a:solidFill>
                <a:srgbClr val="1C304A"/>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3 Column - Dark">
  <p:cSld name="TITLE_AND_BODY_2_1_1_1_1_3_1_1">
    <p:bg>
      <p:bgPr>
        <a:solidFill>
          <a:srgbClr val="1C304A"/>
        </a:solidFill>
        <a:effectLst/>
      </p:bgPr>
    </p:bg>
    <p:spTree>
      <p:nvGrpSpPr>
        <p:cNvPr id="1" name="Shape 119"/>
        <p:cNvGrpSpPr/>
        <p:nvPr/>
      </p:nvGrpSpPr>
      <p:grpSpPr>
        <a:xfrm>
          <a:off x="0" y="0"/>
          <a:ext cx="0" cy="0"/>
          <a:chOff x="0" y="0"/>
          <a:chExt cx="0" cy="0"/>
        </a:xfrm>
      </p:grpSpPr>
      <p:sp>
        <p:nvSpPr>
          <p:cNvPr id="120" name="Google Shape;120;p27"/>
          <p:cNvSpPr txBox="1">
            <a:spLocks noGrp="1"/>
          </p:cNvSpPr>
          <p:nvPr>
            <p:ph type="ctrTitle"/>
          </p:nvPr>
        </p:nvSpPr>
        <p:spPr>
          <a:xfrm>
            <a:off x="841248" y="704088"/>
            <a:ext cx="7425000" cy="841200"/>
          </a:xfrm>
          <a:prstGeom prst="rect">
            <a:avLst/>
          </a:prstGeom>
          <a:noFill/>
          <a:ln>
            <a:noFill/>
          </a:ln>
        </p:spPr>
        <p:txBody>
          <a:bodyPr spcFirstLastPara="1" wrap="square" lIns="91425" tIns="91425" rIns="91425" bIns="91425" anchor="t" anchorCtr="0">
            <a:normAutofit/>
          </a:bodyPr>
          <a:lstStyle>
            <a:lvl1pPr lvl="0" algn="l" rtl="0">
              <a:lnSpc>
                <a:spcPct val="100000"/>
              </a:lnSpc>
              <a:spcBef>
                <a:spcPts val="0"/>
              </a:spcBef>
              <a:spcAft>
                <a:spcPts val="0"/>
              </a:spcAft>
              <a:buClr>
                <a:srgbClr val="00CFFF"/>
              </a:buClr>
              <a:buSzPts val="2600"/>
              <a:buNone/>
              <a:defRPr sz="2600" b="1">
                <a:solidFill>
                  <a:srgbClr val="00CFFF"/>
                </a:solidFill>
              </a:defRPr>
            </a:lvl1pPr>
            <a:lvl2pPr lvl="1" algn="ctr" rtl="0">
              <a:lnSpc>
                <a:spcPct val="100000"/>
              </a:lnSpc>
              <a:spcBef>
                <a:spcPts val="0"/>
              </a:spcBef>
              <a:spcAft>
                <a:spcPts val="0"/>
              </a:spcAft>
              <a:buClr>
                <a:srgbClr val="1C304A"/>
              </a:buClr>
              <a:buSzPts val="2800"/>
              <a:buNone/>
              <a:defRPr>
                <a:solidFill>
                  <a:srgbClr val="1C304A"/>
                </a:solidFill>
              </a:defRPr>
            </a:lvl2pPr>
            <a:lvl3pPr lvl="2" algn="ctr" rtl="0">
              <a:lnSpc>
                <a:spcPct val="100000"/>
              </a:lnSpc>
              <a:spcBef>
                <a:spcPts val="0"/>
              </a:spcBef>
              <a:spcAft>
                <a:spcPts val="0"/>
              </a:spcAft>
              <a:buClr>
                <a:srgbClr val="1C304A"/>
              </a:buClr>
              <a:buSzPts val="2800"/>
              <a:buNone/>
              <a:defRPr>
                <a:solidFill>
                  <a:srgbClr val="1C304A"/>
                </a:solidFill>
              </a:defRPr>
            </a:lvl3pPr>
            <a:lvl4pPr lvl="3" algn="ctr" rtl="0">
              <a:lnSpc>
                <a:spcPct val="100000"/>
              </a:lnSpc>
              <a:spcBef>
                <a:spcPts val="0"/>
              </a:spcBef>
              <a:spcAft>
                <a:spcPts val="0"/>
              </a:spcAft>
              <a:buClr>
                <a:srgbClr val="1C304A"/>
              </a:buClr>
              <a:buSzPts val="2800"/>
              <a:buNone/>
              <a:defRPr>
                <a:solidFill>
                  <a:srgbClr val="1C304A"/>
                </a:solidFill>
              </a:defRPr>
            </a:lvl4pPr>
            <a:lvl5pPr lvl="4" algn="ctr" rtl="0">
              <a:lnSpc>
                <a:spcPct val="100000"/>
              </a:lnSpc>
              <a:spcBef>
                <a:spcPts val="0"/>
              </a:spcBef>
              <a:spcAft>
                <a:spcPts val="0"/>
              </a:spcAft>
              <a:buClr>
                <a:srgbClr val="1C304A"/>
              </a:buClr>
              <a:buSzPts val="2800"/>
              <a:buNone/>
              <a:defRPr>
                <a:solidFill>
                  <a:srgbClr val="1C304A"/>
                </a:solidFill>
              </a:defRPr>
            </a:lvl5pPr>
            <a:lvl6pPr lvl="5" algn="ctr" rtl="0">
              <a:lnSpc>
                <a:spcPct val="100000"/>
              </a:lnSpc>
              <a:spcBef>
                <a:spcPts val="0"/>
              </a:spcBef>
              <a:spcAft>
                <a:spcPts val="0"/>
              </a:spcAft>
              <a:buClr>
                <a:srgbClr val="1C304A"/>
              </a:buClr>
              <a:buSzPts val="2800"/>
              <a:buNone/>
              <a:defRPr>
                <a:solidFill>
                  <a:srgbClr val="1C304A"/>
                </a:solidFill>
              </a:defRPr>
            </a:lvl6pPr>
            <a:lvl7pPr lvl="6" algn="ctr" rtl="0">
              <a:lnSpc>
                <a:spcPct val="100000"/>
              </a:lnSpc>
              <a:spcBef>
                <a:spcPts val="0"/>
              </a:spcBef>
              <a:spcAft>
                <a:spcPts val="0"/>
              </a:spcAft>
              <a:buClr>
                <a:srgbClr val="1C304A"/>
              </a:buClr>
              <a:buSzPts val="2800"/>
              <a:buNone/>
              <a:defRPr>
                <a:solidFill>
                  <a:srgbClr val="1C304A"/>
                </a:solidFill>
              </a:defRPr>
            </a:lvl7pPr>
            <a:lvl8pPr lvl="7" algn="ctr" rtl="0">
              <a:lnSpc>
                <a:spcPct val="100000"/>
              </a:lnSpc>
              <a:spcBef>
                <a:spcPts val="0"/>
              </a:spcBef>
              <a:spcAft>
                <a:spcPts val="0"/>
              </a:spcAft>
              <a:buClr>
                <a:srgbClr val="1C304A"/>
              </a:buClr>
              <a:buSzPts val="2800"/>
              <a:buNone/>
              <a:defRPr>
                <a:solidFill>
                  <a:srgbClr val="1C304A"/>
                </a:solidFill>
              </a:defRPr>
            </a:lvl8pPr>
            <a:lvl9pPr lvl="8" algn="ctr" rtl="0">
              <a:lnSpc>
                <a:spcPct val="100000"/>
              </a:lnSpc>
              <a:spcBef>
                <a:spcPts val="0"/>
              </a:spcBef>
              <a:spcAft>
                <a:spcPts val="0"/>
              </a:spcAft>
              <a:buClr>
                <a:srgbClr val="1C304A"/>
              </a:buClr>
              <a:buSzPts val="2800"/>
              <a:buNone/>
              <a:defRPr>
                <a:solidFill>
                  <a:srgbClr val="1C304A"/>
                </a:solidFill>
              </a:defRPr>
            </a:lvl9pPr>
          </a:lstStyle>
          <a:p>
            <a:endParaRPr/>
          </a:p>
        </p:txBody>
      </p:sp>
      <p:sp>
        <p:nvSpPr>
          <p:cNvPr id="121" name="Google Shape;121;p27"/>
          <p:cNvSpPr txBox="1">
            <a:spLocks noGrp="1"/>
          </p:cNvSpPr>
          <p:nvPr>
            <p:ph type="subTitle" idx="1"/>
          </p:nvPr>
        </p:nvSpPr>
        <p:spPr>
          <a:xfrm>
            <a:off x="841248" y="384048"/>
            <a:ext cx="7470600" cy="310800"/>
          </a:xfrm>
          <a:prstGeom prst="rect">
            <a:avLst/>
          </a:prstGeom>
          <a:noFill/>
          <a:ln>
            <a:noFill/>
          </a:ln>
        </p:spPr>
        <p:txBody>
          <a:bodyPr spcFirstLastPara="1" wrap="square" lIns="91425" tIns="91425" rIns="91425" bIns="91425" anchor="ctr" anchorCtr="0">
            <a:normAutofit/>
          </a:bodyPr>
          <a:lstStyle>
            <a:lvl1pPr lvl="0" algn="l" rtl="0">
              <a:lnSpc>
                <a:spcPct val="115000"/>
              </a:lnSpc>
              <a:spcBef>
                <a:spcPts val="0"/>
              </a:spcBef>
              <a:spcAft>
                <a:spcPts val="0"/>
              </a:spcAft>
              <a:buSzPts val="1800"/>
              <a:buNone/>
              <a:defRPr sz="1200" b="1">
                <a:solidFill>
                  <a:srgbClr val="FFFFFF"/>
                </a:solidFill>
              </a:defRPr>
            </a:lvl1pPr>
            <a:lvl2pPr lvl="1" algn="l" rtl="0">
              <a:lnSpc>
                <a:spcPct val="115000"/>
              </a:lnSpc>
              <a:spcBef>
                <a:spcPts val="1600"/>
              </a:spcBef>
              <a:spcAft>
                <a:spcPts val="0"/>
              </a:spcAft>
              <a:buSzPts val="1400"/>
              <a:buNone/>
              <a:defRPr/>
            </a:lvl2pPr>
            <a:lvl3pPr lvl="2" algn="l" rtl="0">
              <a:lnSpc>
                <a:spcPct val="115000"/>
              </a:lnSpc>
              <a:spcBef>
                <a:spcPts val="1600"/>
              </a:spcBef>
              <a:spcAft>
                <a:spcPts val="0"/>
              </a:spcAft>
              <a:buSzPts val="1400"/>
              <a:buNone/>
              <a:defRPr/>
            </a:lvl3pPr>
            <a:lvl4pPr lvl="3" algn="l" rtl="0">
              <a:lnSpc>
                <a:spcPct val="115000"/>
              </a:lnSpc>
              <a:spcBef>
                <a:spcPts val="1600"/>
              </a:spcBef>
              <a:spcAft>
                <a:spcPts val="0"/>
              </a:spcAft>
              <a:buSzPts val="1200"/>
              <a:buNone/>
              <a:defRPr/>
            </a:lvl4pPr>
            <a:lvl5pPr lvl="4" algn="l" rtl="0">
              <a:lnSpc>
                <a:spcPct val="115000"/>
              </a:lnSpc>
              <a:spcBef>
                <a:spcPts val="1600"/>
              </a:spcBef>
              <a:spcAft>
                <a:spcPts val="0"/>
              </a:spcAft>
              <a:buSzPts val="1000"/>
              <a:buNone/>
              <a:defRPr/>
            </a:lvl5pPr>
            <a:lvl6pPr lvl="5" algn="l" rtl="0">
              <a:lnSpc>
                <a:spcPct val="115000"/>
              </a:lnSpc>
              <a:spcBef>
                <a:spcPts val="1600"/>
              </a:spcBef>
              <a:spcAft>
                <a:spcPts val="0"/>
              </a:spcAft>
              <a:buSzPts val="800"/>
              <a:buNone/>
              <a:defRPr/>
            </a:lvl6pPr>
            <a:lvl7pPr lvl="6" algn="l" rtl="0">
              <a:lnSpc>
                <a:spcPct val="115000"/>
              </a:lnSpc>
              <a:spcBef>
                <a:spcPts val="1600"/>
              </a:spcBef>
              <a:spcAft>
                <a:spcPts val="0"/>
              </a:spcAft>
              <a:buSzPts val="800"/>
              <a:buNone/>
              <a:defRPr/>
            </a:lvl7pPr>
            <a:lvl8pPr lvl="7" algn="l" rtl="0">
              <a:lnSpc>
                <a:spcPct val="115000"/>
              </a:lnSpc>
              <a:spcBef>
                <a:spcPts val="1600"/>
              </a:spcBef>
              <a:spcAft>
                <a:spcPts val="0"/>
              </a:spcAft>
              <a:buSzPts val="800"/>
              <a:buNone/>
              <a:defRPr/>
            </a:lvl8pPr>
            <a:lvl9pPr lvl="8" algn="l" rtl="0">
              <a:lnSpc>
                <a:spcPct val="115000"/>
              </a:lnSpc>
              <a:spcBef>
                <a:spcPts val="1600"/>
              </a:spcBef>
              <a:spcAft>
                <a:spcPts val="1600"/>
              </a:spcAft>
              <a:buSzPts val="800"/>
              <a:buNone/>
              <a:defRPr/>
            </a:lvl9pPr>
          </a:lstStyle>
          <a:p>
            <a:endParaRPr/>
          </a:p>
        </p:txBody>
      </p:sp>
      <p:sp>
        <p:nvSpPr>
          <p:cNvPr id="122" name="Google Shape;122;p27"/>
          <p:cNvSpPr txBox="1">
            <a:spLocks noGrp="1"/>
          </p:cNvSpPr>
          <p:nvPr>
            <p:ph type="body" idx="2"/>
          </p:nvPr>
        </p:nvSpPr>
        <p:spPr>
          <a:xfrm>
            <a:off x="737118"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3" name="Google Shape;123;p27"/>
          <p:cNvSpPr txBox="1">
            <a:spLocks noGrp="1"/>
          </p:cNvSpPr>
          <p:nvPr>
            <p:ph type="body" idx="3"/>
          </p:nvPr>
        </p:nvSpPr>
        <p:spPr>
          <a:xfrm>
            <a:off x="3323393"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4" name="Google Shape;124;p27"/>
          <p:cNvSpPr txBox="1">
            <a:spLocks noGrp="1"/>
          </p:cNvSpPr>
          <p:nvPr>
            <p:ph type="body" idx="4"/>
          </p:nvPr>
        </p:nvSpPr>
        <p:spPr>
          <a:xfrm>
            <a:off x="5909667" y="2495159"/>
            <a:ext cx="2258100" cy="1332600"/>
          </a:xfrm>
          <a:prstGeom prst="rect">
            <a:avLst/>
          </a:prstGeom>
          <a:noFill/>
          <a:ln>
            <a:noFill/>
          </a:ln>
        </p:spPr>
        <p:txBody>
          <a:bodyPr spcFirstLastPara="1" wrap="square" lIns="91425" tIns="91425" rIns="91425" bIns="91425" anchor="t" anchorCtr="0">
            <a:normAutofit/>
          </a:bodyPr>
          <a:lstStyle>
            <a:lvl1pPr marL="457200" lvl="0" indent="-317500" algn="l" rtl="0">
              <a:lnSpc>
                <a:spcPct val="115000"/>
              </a:lnSpc>
              <a:spcBef>
                <a:spcPts val="0"/>
              </a:spcBef>
              <a:spcAft>
                <a:spcPts val="0"/>
              </a:spcAft>
              <a:buClr>
                <a:srgbClr val="FFFFFF"/>
              </a:buClr>
              <a:buSzPts val="1400"/>
              <a:buChar char="●"/>
              <a:defRPr sz="1400">
                <a:solidFill>
                  <a:srgbClr val="FFFFFF"/>
                </a:solidFill>
              </a:defRPr>
            </a:lvl1pPr>
            <a:lvl2pPr marL="914400" lvl="1" indent="-304800" algn="l" rtl="0">
              <a:lnSpc>
                <a:spcPct val="115000"/>
              </a:lnSpc>
              <a:spcBef>
                <a:spcPts val="1600"/>
              </a:spcBef>
              <a:spcAft>
                <a:spcPts val="0"/>
              </a:spcAft>
              <a:buClr>
                <a:srgbClr val="FFFFFF"/>
              </a:buClr>
              <a:buSzPts val="1200"/>
              <a:buChar char="○"/>
              <a:defRPr sz="1200">
                <a:solidFill>
                  <a:srgbClr val="FFFFFF"/>
                </a:solidFill>
              </a:defRPr>
            </a:lvl2pPr>
            <a:lvl3pPr marL="1371600" lvl="2" indent="-304800" algn="l" rtl="0">
              <a:lnSpc>
                <a:spcPct val="115000"/>
              </a:lnSpc>
              <a:spcBef>
                <a:spcPts val="1600"/>
              </a:spcBef>
              <a:spcAft>
                <a:spcPts val="0"/>
              </a:spcAft>
              <a:buClr>
                <a:srgbClr val="FFFFFF"/>
              </a:buClr>
              <a:buSzPts val="1200"/>
              <a:buChar char="■"/>
              <a:defRPr sz="1200">
                <a:solidFill>
                  <a:srgbClr val="FFFFFF"/>
                </a:solidFill>
              </a:defRPr>
            </a:lvl3pPr>
            <a:lvl4pPr marL="1828800" lvl="3" indent="-304800" algn="l" rtl="0">
              <a:lnSpc>
                <a:spcPct val="115000"/>
              </a:lnSpc>
              <a:spcBef>
                <a:spcPts val="1600"/>
              </a:spcBef>
              <a:spcAft>
                <a:spcPts val="0"/>
              </a:spcAft>
              <a:buClr>
                <a:srgbClr val="FFFFFF"/>
              </a:buClr>
              <a:buSzPts val="1200"/>
              <a:buChar char="●"/>
              <a:defRPr sz="1200">
                <a:solidFill>
                  <a:srgbClr val="FFFFFF"/>
                </a:solidFill>
              </a:defRPr>
            </a:lvl4pPr>
            <a:lvl5pPr marL="2286000" lvl="4" indent="-304800" algn="l" rtl="0">
              <a:lnSpc>
                <a:spcPct val="115000"/>
              </a:lnSpc>
              <a:spcBef>
                <a:spcPts val="1600"/>
              </a:spcBef>
              <a:spcAft>
                <a:spcPts val="0"/>
              </a:spcAft>
              <a:buClr>
                <a:srgbClr val="FFFFFF"/>
              </a:buClr>
              <a:buSzPts val="1200"/>
              <a:buChar char="○"/>
              <a:defRPr sz="1200">
                <a:solidFill>
                  <a:srgbClr val="FFFFFF"/>
                </a:solidFill>
              </a:defRPr>
            </a:lvl5pPr>
            <a:lvl6pPr marL="2743200" lvl="5" indent="-304800" algn="l" rtl="0">
              <a:lnSpc>
                <a:spcPct val="115000"/>
              </a:lnSpc>
              <a:spcBef>
                <a:spcPts val="1600"/>
              </a:spcBef>
              <a:spcAft>
                <a:spcPts val="0"/>
              </a:spcAft>
              <a:buClr>
                <a:srgbClr val="FFFFFF"/>
              </a:buClr>
              <a:buSzPts val="1200"/>
              <a:buChar char="■"/>
              <a:defRPr sz="1200">
                <a:solidFill>
                  <a:srgbClr val="FFFFFF"/>
                </a:solidFill>
              </a:defRPr>
            </a:lvl6pPr>
            <a:lvl7pPr marL="3200400" lvl="6" indent="-304800" algn="l" rtl="0">
              <a:lnSpc>
                <a:spcPct val="115000"/>
              </a:lnSpc>
              <a:spcBef>
                <a:spcPts val="1600"/>
              </a:spcBef>
              <a:spcAft>
                <a:spcPts val="0"/>
              </a:spcAft>
              <a:buClr>
                <a:srgbClr val="FFFFFF"/>
              </a:buClr>
              <a:buSzPts val="1200"/>
              <a:buChar char="●"/>
              <a:defRPr sz="1200">
                <a:solidFill>
                  <a:srgbClr val="FFFFFF"/>
                </a:solidFill>
              </a:defRPr>
            </a:lvl7pPr>
            <a:lvl8pPr marL="3657600" lvl="7" indent="-304800" algn="l" rtl="0">
              <a:lnSpc>
                <a:spcPct val="115000"/>
              </a:lnSpc>
              <a:spcBef>
                <a:spcPts val="1600"/>
              </a:spcBef>
              <a:spcAft>
                <a:spcPts val="0"/>
              </a:spcAft>
              <a:buClr>
                <a:srgbClr val="FFFFFF"/>
              </a:buClr>
              <a:buSzPts val="1200"/>
              <a:buChar char="○"/>
              <a:defRPr sz="1200">
                <a:solidFill>
                  <a:srgbClr val="FFFFFF"/>
                </a:solidFill>
              </a:defRPr>
            </a:lvl8pPr>
            <a:lvl9pPr marL="4114800" lvl="8" indent="-304800" algn="l" rtl="0">
              <a:lnSpc>
                <a:spcPct val="115000"/>
              </a:lnSpc>
              <a:spcBef>
                <a:spcPts val="1600"/>
              </a:spcBef>
              <a:spcAft>
                <a:spcPts val="1600"/>
              </a:spcAft>
              <a:buClr>
                <a:srgbClr val="FFFFFF"/>
              </a:buClr>
              <a:buSzPts val="1200"/>
              <a:buChar char="■"/>
              <a:defRPr sz="1200">
                <a:solidFill>
                  <a:srgbClr val="FFFFFF"/>
                </a:solidFill>
              </a:defRPr>
            </a:lvl9pPr>
          </a:lstStyle>
          <a:p>
            <a:endParaRPr/>
          </a:p>
        </p:txBody>
      </p:sp>
      <p:sp>
        <p:nvSpPr>
          <p:cNvPr id="125" name="Google Shape;125;p27"/>
          <p:cNvSpPr/>
          <p:nvPr/>
        </p:nvSpPr>
        <p:spPr>
          <a:xfrm>
            <a:off x="842957"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6" name="Google Shape;126;p27"/>
          <p:cNvSpPr txBox="1"/>
          <p:nvPr/>
        </p:nvSpPr>
        <p:spPr>
          <a:xfrm>
            <a:off x="841248"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1</a:t>
            </a:r>
            <a:endParaRPr sz="1800" b="0" i="0" u="none" strike="noStrike" cap="none">
              <a:solidFill>
                <a:srgbClr val="1C304A"/>
              </a:solidFill>
              <a:latin typeface="Arial"/>
              <a:ea typeface="Arial"/>
              <a:cs typeface="Arial"/>
              <a:sym typeface="Arial"/>
            </a:endParaRPr>
          </a:p>
        </p:txBody>
      </p:sp>
      <p:sp>
        <p:nvSpPr>
          <p:cNvPr id="127" name="Google Shape;127;p27"/>
          <p:cNvSpPr/>
          <p:nvPr/>
        </p:nvSpPr>
        <p:spPr>
          <a:xfrm>
            <a:off x="3375583"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28" name="Google Shape;128;p27"/>
          <p:cNvSpPr txBox="1"/>
          <p:nvPr/>
        </p:nvSpPr>
        <p:spPr>
          <a:xfrm>
            <a:off x="3371633"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2</a:t>
            </a:r>
            <a:endParaRPr sz="1800" b="0" i="0" u="none" strike="noStrike" cap="none">
              <a:solidFill>
                <a:srgbClr val="1C304A"/>
              </a:solidFill>
              <a:latin typeface="Arial"/>
              <a:ea typeface="Arial"/>
              <a:cs typeface="Arial"/>
              <a:sym typeface="Arial"/>
            </a:endParaRPr>
          </a:p>
        </p:txBody>
      </p:sp>
      <p:sp>
        <p:nvSpPr>
          <p:cNvPr id="129" name="Google Shape;129;p27"/>
          <p:cNvSpPr/>
          <p:nvPr/>
        </p:nvSpPr>
        <p:spPr>
          <a:xfrm>
            <a:off x="5993435" y="1865324"/>
            <a:ext cx="467100" cy="467100"/>
          </a:xfrm>
          <a:prstGeom prst="ellipse">
            <a:avLst/>
          </a:prstGeom>
          <a:solidFill>
            <a:srgbClr val="00C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rgbClr val="FFFFFF"/>
              </a:solidFill>
              <a:latin typeface="Helvetica Neue"/>
              <a:ea typeface="Helvetica Neue"/>
              <a:cs typeface="Helvetica Neue"/>
              <a:sym typeface="Helvetica Neue"/>
            </a:endParaRPr>
          </a:p>
        </p:txBody>
      </p:sp>
      <p:sp>
        <p:nvSpPr>
          <p:cNvPr id="130" name="Google Shape;130;p27"/>
          <p:cNvSpPr txBox="1"/>
          <p:nvPr/>
        </p:nvSpPr>
        <p:spPr>
          <a:xfrm>
            <a:off x="5989485" y="1876000"/>
            <a:ext cx="467100" cy="420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000000"/>
              </a:buClr>
              <a:buSzPts val="1800"/>
              <a:buFont typeface="Arial"/>
              <a:buNone/>
            </a:pPr>
            <a:r>
              <a:rPr lang="en" sz="1800" b="1" i="0" u="none" strike="noStrike" cap="none">
                <a:solidFill>
                  <a:srgbClr val="1C304A"/>
                </a:solidFill>
                <a:latin typeface="Helvetica Neue"/>
                <a:ea typeface="Helvetica Neue"/>
                <a:cs typeface="Helvetica Neue"/>
                <a:sym typeface="Helvetica Neue"/>
              </a:rPr>
              <a:t>3</a:t>
            </a:r>
            <a:endParaRPr sz="1800" b="0" i="0" u="none" strike="noStrike" cap="none">
              <a:solidFill>
                <a:srgbClr val="1C304A"/>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4.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14.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hyperlink" Target="https://www.fai.gov/resources/cor-toolkit"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6" Type="http://schemas.openxmlformats.org/officeDocument/2006/relationships/hyperlink" Target="https://hallways.cap.gsa.gov/app/#/igce" TargetMode="External"/><Relationship Id="rId5" Type="http://schemas.openxmlformats.org/officeDocument/2006/relationships/hyperlink" Target="https://buy.gsa.gov/pricing/qr/mas" TargetMode="External"/><Relationship Id="rId4" Type="http://schemas.openxmlformats.org/officeDocument/2006/relationships/hyperlink" Target="https://buy.gsa.gov/spba"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34"/>
        <p:cNvGrpSpPr/>
        <p:nvPr/>
      </p:nvGrpSpPr>
      <p:grpSpPr>
        <a:xfrm>
          <a:off x="0" y="0"/>
          <a:ext cx="0" cy="0"/>
          <a:chOff x="0" y="0"/>
          <a:chExt cx="0" cy="0"/>
        </a:xfrm>
      </p:grpSpPr>
      <p:sp>
        <p:nvSpPr>
          <p:cNvPr id="135" name="Google Shape;135;p28"/>
          <p:cNvSpPr txBox="1">
            <a:spLocks noGrp="1"/>
          </p:cNvSpPr>
          <p:nvPr>
            <p:ph type="ctrTitle"/>
          </p:nvPr>
        </p:nvSpPr>
        <p:spPr>
          <a:xfrm>
            <a:off x="93875" y="1404775"/>
            <a:ext cx="4300200" cy="17031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sz="3600">
                <a:solidFill>
                  <a:srgbClr val="00CFFF"/>
                </a:solidFill>
                <a:highlight>
                  <a:srgbClr val="1C304A"/>
                </a:highlight>
                <a:latin typeface="Helvetica Neue"/>
                <a:ea typeface="Helvetica Neue"/>
                <a:cs typeface="Helvetica Neue"/>
                <a:sym typeface="Helvetica Neue"/>
              </a:rPr>
              <a:t>Real CORs of the Federal Government</a:t>
            </a:r>
            <a:endParaRPr sz="3600">
              <a:solidFill>
                <a:srgbClr val="00CFFF"/>
              </a:solidFill>
              <a:highlight>
                <a:srgbClr val="1C304A"/>
              </a:highlight>
              <a:latin typeface="Helvetica Neue"/>
              <a:ea typeface="Helvetica Neue"/>
              <a:cs typeface="Helvetica Neue"/>
              <a:sym typeface="Helvetica Neue"/>
            </a:endParaRPr>
          </a:p>
        </p:txBody>
      </p:sp>
      <p:sp>
        <p:nvSpPr>
          <p:cNvPr id="136" name="Google Shape;136;p28"/>
          <p:cNvSpPr txBox="1">
            <a:spLocks noGrp="1"/>
          </p:cNvSpPr>
          <p:nvPr>
            <p:ph type="subTitle" idx="1"/>
          </p:nvPr>
        </p:nvSpPr>
        <p:spPr>
          <a:xfrm>
            <a:off x="805875" y="3506725"/>
            <a:ext cx="4112400" cy="792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100">
                <a:solidFill>
                  <a:srgbClr val="00CFFF"/>
                </a:solidFill>
                <a:latin typeface="Helvetica Neue"/>
                <a:ea typeface="Helvetica Neue"/>
                <a:cs typeface="Helvetica Neue"/>
                <a:sym typeface="Helvetica Neue"/>
              </a:rPr>
              <a:t>February 8th , 2024</a:t>
            </a:r>
            <a:endParaRPr sz="2100">
              <a:solidFill>
                <a:srgbClr val="00CFFF"/>
              </a:solidFill>
              <a:latin typeface="Helvetica Neue"/>
              <a:ea typeface="Helvetica Neue"/>
              <a:cs typeface="Helvetica Neue"/>
              <a:sym typeface="Helvetica Neue"/>
            </a:endParaRPr>
          </a:p>
        </p:txBody>
      </p:sp>
      <p:sp>
        <p:nvSpPr>
          <p:cNvPr id="137" name="Google Shape;137;p28"/>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138" name="Google Shape;138;p28" descr="acquisition training for the real world logo" title=" 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139" name="Google Shape;139;p28"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C304A"/>
        </a:solidFill>
        <a:effectLst/>
      </p:bgPr>
    </p:bg>
    <p:spTree>
      <p:nvGrpSpPr>
        <p:cNvPr id="1" name="Shape 197"/>
        <p:cNvGrpSpPr/>
        <p:nvPr/>
      </p:nvGrpSpPr>
      <p:grpSpPr>
        <a:xfrm>
          <a:off x="0" y="0"/>
          <a:ext cx="0" cy="0"/>
          <a:chOff x="0" y="0"/>
          <a:chExt cx="0" cy="0"/>
        </a:xfrm>
      </p:grpSpPr>
      <p:sp>
        <p:nvSpPr>
          <p:cNvPr id="198" name="Google Shape;198;p37"/>
          <p:cNvSpPr txBox="1">
            <a:spLocks noGrp="1"/>
          </p:cNvSpPr>
          <p:nvPr>
            <p:ph type="ctrTitle"/>
          </p:nvPr>
        </p:nvSpPr>
        <p:spPr>
          <a:xfrm>
            <a:off x="232100" y="2108850"/>
            <a:ext cx="4095300" cy="9258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4600">
                <a:solidFill>
                  <a:srgbClr val="00CFFF"/>
                </a:solidFill>
                <a:highlight>
                  <a:srgbClr val="1C304A"/>
                </a:highlight>
              </a:rPr>
              <a:t>Thank You!</a:t>
            </a:r>
            <a:endParaRPr sz="4600">
              <a:solidFill>
                <a:srgbClr val="00CFFF"/>
              </a:solidFill>
              <a:highlight>
                <a:srgbClr val="1C304A"/>
              </a:highlight>
            </a:endParaRPr>
          </a:p>
        </p:txBody>
      </p:sp>
      <p:sp>
        <p:nvSpPr>
          <p:cNvPr id="199" name="Google Shape;199;p37"/>
          <p:cNvSpPr txBox="1">
            <a:spLocks noGrp="1"/>
          </p:cNvSpPr>
          <p:nvPr>
            <p:ph type="subTitle" idx="2"/>
          </p:nvPr>
        </p:nvSpPr>
        <p:spPr>
          <a:xfrm>
            <a:off x="1190575" y="4444055"/>
            <a:ext cx="2736000" cy="261900"/>
          </a:xfrm>
          <a:prstGeom prst="rect">
            <a:avLst/>
          </a:prstGeom>
        </p:spPr>
        <p:txBody>
          <a:bodyPr spcFirstLastPara="1" wrap="square" lIns="91425" tIns="91425" rIns="91425" bIns="91425" anchor="t" anchorCtr="0">
            <a:normAutofit fontScale="25000" lnSpcReduction="20000"/>
          </a:bodyPr>
          <a:lstStyle/>
          <a:p>
            <a:pPr marL="0" lvl="0" indent="0" algn="l" rtl="0">
              <a:spcBef>
                <a:spcPts val="0"/>
              </a:spcBef>
              <a:spcAft>
                <a:spcPts val="1200"/>
              </a:spcAft>
              <a:buNone/>
            </a:pPr>
            <a:r>
              <a:rPr lang="en" sz="1100">
                <a:solidFill>
                  <a:srgbClr val="00CFFF"/>
                </a:solidFill>
              </a:rPr>
              <a:t>Office of Integrated Marketing</a:t>
            </a:r>
            <a:endParaRPr sz="1100">
              <a:solidFill>
                <a:srgbClr val="00CFFF"/>
              </a:solidFill>
            </a:endParaRPr>
          </a:p>
        </p:txBody>
      </p:sp>
      <p:pic>
        <p:nvPicPr>
          <p:cNvPr id="200" name="Google Shape;200;p37" descr="acquisition training for the real world logo" title="ATRW logo"/>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0" y="1"/>
            <a:ext cx="2736002" cy="1231955"/>
          </a:xfrm>
          <a:prstGeom prst="rect">
            <a:avLst/>
          </a:prstGeom>
          <a:noFill/>
          <a:ln>
            <a:noFill/>
          </a:ln>
        </p:spPr>
      </p:pic>
      <p:pic>
        <p:nvPicPr>
          <p:cNvPr id="201" name="Google Shape;201;p37" descr="Icy snowflake graphic"/>
          <p:cNvPicPr preferRelativeResize="0"/>
          <p:nvPr/>
        </p:nvPicPr>
        <p:blipFill>
          <a:blip r:embed="rId4" cstate="email">
            <a:alphaModFix/>
            <a:extLst>
              <a:ext uri="{28A0092B-C50C-407E-A947-70E740481C1C}">
                <a14:useLocalDpi xmlns:a14="http://schemas.microsoft.com/office/drawing/2010/main"/>
              </a:ext>
            </a:extLst>
          </a:blip>
          <a:stretch>
            <a:fillRect/>
          </a:stretch>
        </p:blipFill>
        <p:spPr>
          <a:xfrm>
            <a:off x="4300150" y="34900"/>
            <a:ext cx="4843850" cy="51086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9"/>
          <p:cNvSpPr txBox="1">
            <a:spLocks noGrp="1"/>
          </p:cNvSpPr>
          <p:nvPr>
            <p:ph type="ctrTitle"/>
          </p:nvPr>
        </p:nvSpPr>
        <p:spPr>
          <a:xfrm>
            <a:off x="712850" y="194002"/>
            <a:ext cx="7386600" cy="844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Presenters </a:t>
            </a:r>
            <a:endParaRPr/>
          </a:p>
        </p:txBody>
      </p:sp>
      <p:pic>
        <p:nvPicPr>
          <p:cNvPr id="147" name="Google Shape;147;p29" descr="Picture of Crystal Palacios"/>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152400" y="997650"/>
            <a:ext cx="1323975" cy="1293300"/>
          </a:xfrm>
          <a:prstGeom prst="rect">
            <a:avLst/>
          </a:prstGeom>
          <a:noFill/>
          <a:ln>
            <a:noFill/>
          </a:ln>
        </p:spPr>
      </p:pic>
      <p:sp>
        <p:nvSpPr>
          <p:cNvPr id="146" name="Google Shape;146;p29"/>
          <p:cNvSpPr txBox="1"/>
          <p:nvPr/>
        </p:nvSpPr>
        <p:spPr>
          <a:xfrm>
            <a:off x="1476375" y="945925"/>
            <a:ext cx="6785700" cy="129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lt1"/>
                </a:solidFill>
              </a:rPr>
              <a:t>Crystal Palacios, Acquisition Project Manager</a:t>
            </a:r>
            <a:endParaRPr sz="2400">
              <a:solidFill>
                <a:schemeClr val="lt1"/>
              </a:solidFill>
            </a:endParaRPr>
          </a:p>
          <a:p>
            <a:pPr marL="0" lvl="0" indent="0" algn="l" rtl="0">
              <a:spcBef>
                <a:spcPts val="0"/>
              </a:spcBef>
              <a:spcAft>
                <a:spcPts val="0"/>
              </a:spcAft>
              <a:buNone/>
            </a:pPr>
            <a:r>
              <a:rPr lang="en" sz="2400">
                <a:solidFill>
                  <a:schemeClr val="lt1"/>
                </a:solidFill>
              </a:rPr>
              <a:t>Assisted Acquisition Services (AAS) </a:t>
            </a:r>
            <a:endParaRPr sz="2400">
              <a:solidFill>
                <a:schemeClr val="lt1"/>
              </a:solidFill>
            </a:endParaRPr>
          </a:p>
          <a:p>
            <a:pPr marL="0" lvl="0" indent="0" algn="l" rtl="0">
              <a:spcBef>
                <a:spcPts val="0"/>
              </a:spcBef>
              <a:spcAft>
                <a:spcPts val="0"/>
              </a:spcAft>
              <a:buNone/>
            </a:pPr>
            <a:r>
              <a:rPr lang="en" sz="2400">
                <a:solidFill>
                  <a:schemeClr val="lt1"/>
                </a:solidFill>
              </a:rPr>
              <a:t>APEX 2, Sector 3</a:t>
            </a:r>
            <a:endParaRPr sz="2400">
              <a:solidFill>
                <a:schemeClr val="lt1"/>
              </a:solidFill>
            </a:endParaRPr>
          </a:p>
        </p:txBody>
      </p:sp>
      <p:pic>
        <p:nvPicPr>
          <p:cNvPr id="148" name="Google Shape;148;p29" descr="Picture of Michelle Nelson"/>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257175" y="2511325"/>
            <a:ext cx="1168450" cy="1354701"/>
          </a:xfrm>
          <a:prstGeom prst="rect">
            <a:avLst/>
          </a:prstGeom>
          <a:noFill/>
          <a:ln>
            <a:noFill/>
          </a:ln>
        </p:spPr>
      </p:pic>
      <p:sp>
        <p:nvSpPr>
          <p:cNvPr id="149" name="Google Shape;149;p29"/>
          <p:cNvSpPr txBox="1"/>
          <p:nvPr/>
        </p:nvSpPr>
        <p:spPr>
          <a:xfrm>
            <a:off x="1628775" y="2546125"/>
            <a:ext cx="6785700" cy="1293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2400">
                <a:solidFill>
                  <a:schemeClr val="lt1"/>
                </a:solidFill>
              </a:rPr>
              <a:t>Michelle Nelson, Market Analyst</a:t>
            </a:r>
            <a:endParaRPr sz="2400">
              <a:solidFill>
                <a:schemeClr val="lt1"/>
              </a:solidFill>
            </a:endParaRPr>
          </a:p>
          <a:p>
            <a:pPr marL="0" lvl="0" indent="0" algn="l" rtl="0">
              <a:spcBef>
                <a:spcPts val="0"/>
              </a:spcBef>
              <a:spcAft>
                <a:spcPts val="0"/>
              </a:spcAft>
              <a:buNone/>
            </a:pPr>
            <a:r>
              <a:rPr lang="en" sz="2400">
                <a:solidFill>
                  <a:schemeClr val="lt1"/>
                </a:solidFill>
              </a:rPr>
              <a:t>Office of Integrated Marketing</a:t>
            </a:r>
            <a:endParaRPr sz="2400">
              <a:solidFill>
                <a:schemeClr val="lt1"/>
              </a:solidFill>
            </a:endParaRPr>
          </a:p>
          <a:p>
            <a:pPr marL="0" lvl="0" indent="0" algn="l" rtl="0">
              <a:spcBef>
                <a:spcPts val="0"/>
              </a:spcBef>
              <a:spcAft>
                <a:spcPts val="0"/>
              </a:spcAft>
              <a:buNone/>
            </a:pPr>
            <a:r>
              <a:rPr lang="en" sz="2400">
                <a:solidFill>
                  <a:schemeClr val="lt1"/>
                </a:solidFill>
              </a:rPr>
              <a:t>Federal Acquisition Service (FAS)</a:t>
            </a:r>
            <a:endParaRPr sz="24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30"/>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Please share some mistakes even good CORs make. </a:t>
            </a:r>
            <a:endParaRPr/>
          </a:p>
        </p:txBody>
      </p:sp>
      <p:pic>
        <p:nvPicPr>
          <p:cNvPr id="155" name="Google Shape;155;p30" descr="Funny graphic:  &quot;My reaction when something goes wrong at work but I'm too afraid to ask for help.&quot;  Man staring at computer oblivious to the fire on his desk."/>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1973000" y="1178500"/>
            <a:ext cx="5002475" cy="341917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ctrTitle"/>
          </p:nvPr>
        </p:nvSpPr>
        <p:spPr>
          <a:xfrm>
            <a:off x="712850" y="213202"/>
            <a:ext cx="7386600" cy="844200"/>
          </a:xfrm>
          <a:prstGeom prst="rect">
            <a:avLst/>
          </a:prstGeom>
        </p:spPr>
        <p:txBody>
          <a:bodyPr spcFirstLastPara="1" wrap="square" lIns="91425" tIns="91425" rIns="91425" bIns="91425" anchor="t" anchorCtr="0">
            <a:normAutofit fontScale="90000"/>
          </a:bodyPr>
          <a:lstStyle/>
          <a:p>
            <a:pPr marL="0" lvl="0" indent="0" algn="l" rtl="0">
              <a:lnSpc>
                <a:spcPct val="138000"/>
              </a:lnSpc>
              <a:spcBef>
                <a:spcPts val="0"/>
              </a:spcBef>
              <a:spcAft>
                <a:spcPts val="0"/>
              </a:spcAft>
              <a:buNone/>
            </a:pPr>
            <a:r>
              <a:rPr lang="en" dirty="0">
                <a:solidFill>
                  <a:srgbClr val="00CFFF"/>
                </a:solidFill>
              </a:rPr>
              <a:t>What challenges do you think most CORs within the Federal Government experience?</a:t>
            </a:r>
            <a:endParaRPr dirty="0">
              <a:solidFill>
                <a:srgbClr val="00CFFF"/>
              </a:solidFill>
            </a:endParaRPr>
          </a:p>
        </p:txBody>
      </p:sp>
      <p:pic>
        <p:nvPicPr>
          <p:cNvPr id="161" name="Google Shape;161;p31" descr="Funny graphic:  Golden Retriever holding 4 tennis balls in his mouth at one time."/>
          <p:cNvPicPr preferRelativeResize="0"/>
          <p:nvPr/>
        </p:nvPicPr>
        <p:blipFill>
          <a:blip r:embed="rId3">
            <a:alphaModFix/>
          </a:blip>
          <a:stretch>
            <a:fillRect/>
          </a:stretch>
        </p:blipFill>
        <p:spPr>
          <a:xfrm>
            <a:off x="2613975" y="1262725"/>
            <a:ext cx="4073325" cy="35838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32"/>
          <p:cNvSpPr txBox="1">
            <a:spLocks noGrp="1"/>
          </p:cNvSpPr>
          <p:nvPr>
            <p:ph type="ctrTitle"/>
          </p:nvPr>
        </p:nvSpPr>
        <p:spPr>
          <a:xfrm>
            <a:off x="712850" y="289402"/>
            <a:ext cx="7386600" cy="844200"/>
          </a:xfrm>
          <a:prstGeom prst="rect">
            <a:avLst/>
          </a:prstGeom>
        </p:spPr>
        <p:txBody>
          <a:bodyPr spcFirstLastPara="1" wrap="square" lIns="91425" tIns="91425" rIns="91425" bIns="91425" anchor="t" anchorCtr="0">
            <a:normAutofit fontScale="90000"/>
          </a:bodyPr>
          <a:lstStyle/>
          <a:p>
            <a:pPr marL="0" lvl="0" indent="0" algn="l" rtl="0">
              <a:lnSpc>
                <a:spcPct val="138000"/>
              </a:lnSpc>
              <a:spcBef>
                <a:spcPts val="0"/>
              </a:spcBef>
              <a:spcAft>
                <a:spcPts val="0"/>
              </a:spcAft>
              <a:buNone/>
            </a:pPr>
            <a:r>
              <a:rPr lang="en">
                <a:solidFill>
                  <a:srgbClr val="00CFFF"/>
                </a:solidFill>
              </a:rPr>
              <a:t>What advice do you have for CORs to make their </a:t>
            </a:r>
            <a:r>
              <a:rPr lang="en"/>
              <a:t>work </a:t>
            </a:r>
            <a:r>
              <a:rPr lang="en">
                <a:solidFill>
                  <a:srgbClr val="00CFFF"/>
                </a:solidFill>
              </a:rPr>
              <a:t>experience more efficient? (tips &amp; tricks)</a:t>
            </a:r>
            <a:endParaRPr>
              <a:solidFill>
                <a:srgbClr val="00CFFF"/>
              </a:solidFill>
            </a:endParaRPr>
          </a:p>
          <a:p>
            <a:pPr marL="0" lvl="0" indent="0" algn="l" rtl="0">
              <a:spcBef>
                <a:spcPts val="0"/>
              </a:spcBef>
              <a:spcAft>
                <a:spcPts val="0"/>
              </a:spcAft>
              <a:buNone/>
            </a:pPr>
            <a:endParaRPr>
              <a:solidFill>
                <a:srgbClr val="00CFFF"/>
              </a:solidFill>
            </a:endParaRPr>
          </a:p>
        </p:txBody>
      </p:sp>
      <p:pic>
        <p:nvPicPr>
          <p:cNvPr id="168" name="Google Shape;168;p32" descr="coworkers handing each other completed work" title="office work"/>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223700" y="2149451"/>
            <a:ext cx="4418800" cy="2485575"/>
          </a:xfrm>
          <a:prstGeom prst="rect">
            <a:avLst/>
          </a:prstGeom>
          <a:noFill/>
          <a:ln>
            <a:noFill/>
          </a:ln>
        </p:spPr>
      </p:pic>
      <p:pic>
        <p:nvPicPr>
          <p:cNvPr id="167" name="Google Shape;167;p32" descr="contractor completing tasks"/>
          <p:cNvPicPr preferRelativeResize="0"/>
          <p:nvPr/>
        </p:nvPicPr>
        <p:blipFill>
          <a:blip r:embed="rId4">
            <a:alphaModFix/>
          </a:blip>
          <a:stretch>
            <a:fillRect/>
          </a:stretch>
        </p:blipFill>
        <p:spPr>
          <a:xfrm>
            <a:off x="5054388" y="1832675"/>
            <a:ext cx="3428375" cy="27493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ctrTitle"/>
          </p:nvPr>
        </p:nvSpPr>
        <p:spPr>
          <a:xfrm>
            <a:off x="3969050" y="1039651"/>
            <a:ext cx="4155300" cy="3064200"/>
          </a:xfrm>
          <a:prstGeom prst="rect">
            <a:avLst/>
          </a:prstGeom>
        </p:spPr>
        <p:txBody>
          <a:bodyPr spcFirstLastPara="1" wrap="square" lIns="91425" tIns="91425" rIns="91425" bIns="91425" anchor="t" anchorCtr="0">
            <a:normAutofit/>
          </a:bodyPr>
          <a:lstStyle/>
          <a:p>
            <a:pPr marL="0" lvl="0" indent="0" algn="l" rtl="0">
              <a:lnSpc>
                <a:spcPct val="115000"/>
              </a:lnSpc>
              <a:spcBef>
                <a:spcPts val="0"/>
              </a:spcBef>
              <a:spcAft>
                <a:spcPts val="1600"/>
              </a:spcAft>
              <a:buClr>
                <a:schemeClr val="dk1"/>
              </a:buClr>
              <a:buSzPts val="1100"/>
              <a:buFont typeface="Arial"/>
              <a:buNone/>
            </a:pPr>
            <a:r>
              <a:rPr lang="en">
                <a:solidFill>
                  <a:srgbClr val="00CFFF"/>
                </a:solidFill>
              </a:rPr>
              <a:t>What is one of the strangest calls you've ever gotten/problem you've had to solve as a COR?</a:t>
            </a:r>
            <a:endParaRPr>
              <a:solidFill>
                <a:srgbClr val="00CFFF"/>
              </a:solidFill>
            </a:endParaRPr>
          </a:p>
        </p:txBody>
      </p:sp>
      <p:pic>
        <p:nvPicPr>
          <p:cNvPr id="174" name="Google Shape;174;p33" descr="Funny graphic:  &quot;Is this cat fur real???&quot;   Picture of kitten with questioning/skeptical look on his face."/>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3" y="0"/>
            <a:ext cx="3292894" cy="51435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4"/>
          <p:cNvSpPr txBox="1">
            <a:spLocks noGrp="1"/>
          </p:cNvSpPr>
          <p:nvPr>
            <p:ph type="ctrTitle"/>
          </p:nvPr>
        </p:nvSpPr>
        <p:spPr>
          <a:xfrm>
            <a:off x="484250" y="289400"/>
            <a:ext cx="4691700" cy="844200"/>
          </a:xfrm>
          <a:prstGeom prst="rect">
            <a:avLst/>
          </a:prstGeom>
        </p:spPr>
        <p:txBody>
          <a:bodyPr spcFirstLastPara="1" wrap="square" lIns="91425" tIns="91425" rIns="91425" bIns="91425" anchor="t" anchorCtr="0">
            <a:normAutofit fontScale="90000"/>
          </a:bodyPr>
          <a:lstStyle/>
          <a:p>
            <a:pPr marL="0" lvl="0" indent="0" algn="l" rtl="0">
              <a:lnSpc>
                <a:spcPct val="138000"/>
              </a:lnSpc>
              <a:spcBef>
                <a:spcPts val="0"/>
              </a:spcBef>
              <a:spcAft>
                <a:spcPts val="0"/>
              </a:spcAft>
              <a:buNone/>
            </a:pPr>
            <a:r>
              <a:rPr lang="en">
                <a:solidFill>
                  <a:srgbClr val="00CFFF"/>
                </a:solidFill>
              </a:rPr>
              <a:t>Are there any tools or resources that you especially like to use as a COR?</a:t>
            </a:r>
            <a:endParaRPr>
              <a:solidFill>
                <a:srgbClr val="00CFFF"/>
              </a:solidFill>
            </a:endParaRPr>
          </a:p>
        </p:txBody>
      </p:sp>
      <p:pic>
        <p:nvPicPr>
          <p:cNvPr id="180" name="Google Shape;180;p34" descr="picture of a treasure chest" title="treasure chest"/>
          <p:cNvPicPr preferRelativeResize="0"/>
          <p:nvPr/>
        </p:nvPicPr>
        <p:blipFill>
          <a:blip r:embed="rId3" cstate="email">
            <a:alphaModFix/>
            <a:extLst>
              <a:ext uri="{28A0092B-C50C-407E-A947-70E740481C1C}">
                <a14:useLocalDpi xmlns:a14="http://schemas.microsoft.com/office/drawing/2010/main"/>
              </a:ext>
            </a:extLst>
          </a:blip>
          <a:stretch>
            <a:fillRect/>
          </a:stretch>
        </p:blipFill>
        <p:spPr>
          <a:xfrm>
            <a:off x="1258125" y="2081475"/>
            <a:ext cx="2704975" cy="2704975"/>
          </a:xfrm>
          <a:prstGeom prst="rect">
            <a:avLst/>
          </a:prstGeom>
          <a:noFill/>
          <a:ln>
            <a:noFill/>
          </a:ln>
        </p:spPr>
      </p:pic>
      <p:pic>
        <p:nvPicPr>
          <p:cNvPr id="181" name="Google Shape;181;p34" descr="picture of man standing on his resources to look over a wall" title="resources cartoon"/>
          <p:cNvPicPr preferRelativeResize="0"/>
          <p:nvPr/>
        </p:nvPicPr>
        <p:blipFill rotWithShape="1">
          <a:blip r:embed="rId4" cstate="email">
            <a:alphaModFix/>
            <a:extLst>
              <a:ext uri="{28A0092B-C50C-407E-A947-70E740481C1C}">
                <a14:useLocalDpi xmlns:a14="http://schemas.microsoft.com/office/drawing/2010/main"/>
              </a:ext>
            </a:extLst>
          </a:blip>
          <a:srcRect/>
          <a:stretch/>
        </p:blipFill>
        <p:spPr>
          <a:xfrm>
            <a:off x="4991175" y="213200"/>
            <a:ext cx="3903850" cy="473827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3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2400"/>
              <a:t>Resources </a:t>
            </a:r>
            <a:endParaRPr sz="2400"/>
          </a:p>
        </p:txBody>
      </p:sp>
      <p:sp>
        <p:nvSpPr>
          <p:cNvPr id="187" name="Google Shape;187;p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t>COR Toolkit:  </a:t>
            </a:r>
            <a:r>
              <a:rPr lang="en" b="1" u="sng">
                <a:solidFill>
                  <a:schemeClr val="hlink"/>
                </a:solidFill>
                <a:hlinkClick r:id="rId3"/>
              </a:rPr>
              <a:t>https://www.fai.gov/resources/cor-toolkit</a:t>
            </a:r>
            <a:br>
              <a:rPr lang="en" b="1"/>
            </a:br>
            <a:br>
              <a:rPr lang="en" b="1"/>
            </a:br>
            <a:r>
              <a:rPr lang="en" b="1"/>
              <a:t>Steps to Performance-Based Acquisition:  </a:t>
            </a:r>
            <a:r>
              <a:rPr lang="en" b="1" u="sng">
                <a:solidFill>
                  <a:schemeClr val="hlink"/>
                </a:solidFill>
                <a:hlinkClick r:id="rId4"/>
              </a:rPr>
              <a:t>https://buy.gsa.gov/spba</a:t>
            </a:r>
            <a:br>
              <a:rPr lang="en" b="1"/>
            </a:br>
            <a:endParaRPr b="1"/>
          </a:p>
          <a:p>
            <a:pPr marL="0" lvl="0" indent="0" algn="l" rtl="0">
              <a:spcBef>
                <a:spcPts val="0"/>
              </a:spcBef>
              <a:spcAft>
                <a:spcPts val="0"/>
              </a:spcAft>
              <a:buNone/>
            </a:pPr>
            <a:r>
              <a:rPr lang="en" b="1"/>
              <a:t>CALC+ Quick Rate:  </a:t>
            </a:r>
            <a:r>
              <a:rPr lang="en" b="1" u="sng">
                <a:solidFill>
                  <a:schemeClr val="hlink"/>
                </a:solidFill>
                <a:hlinkClick r:id="rId5"/>
              </a:rPr>
              <a:t>https://buy.gsa.gov/pricing/qr/mas</a:t>
            </a:r>
            <a:endParaRPr b="1"/>
          </a:p>
          <a:p>
            <a:pPr marL="0" lvl="0" indent="0" algn="l" rtl="0">
              <a:spcBef>
                <a:spcPts val="0"/>
              </a:spcBef>
              <a:spcAft>
                <a:spcPts val="0"/>
              </a:spcAft>
              <a:buNone/>
            </a:pPr>
            <a:endParaRPr b="1"/>
          </a:p>
          <a:p>
            <a:pPr marL="0" lvl="0" indent="0" algn="l" rtl="0">
              <a:spcBef>
                <a:spcPts val="0"/>
              </a:spcBef>
              <a:spcAft>
                <a:spcPts val="0"/>
              </a:spcAft>
              <a:buNone/>
            </a:pPr>
            <a:r>
              <a:rPr lang="en" b="1"/>
              <a:t>IGCE Tool </a:t>
            </a:r>
            <a:r>
              <a:rPr lang="en" b="1" u="sng">
                <a:solidFill>
                  <a:schemeClr val="hlink"/>
                </a:solidFill>
                <a:hlinkClick r:id="rId6"/>
              </a:rPr>
              <a:t>https://hallways.cap.gsa.gov/app/#/igce</a:t>
            </a:r>
            <a:r>
              <a:rPr lang="en" b="1"/>
              <a:t> (moving 12/31/23 to buy.gsa.gov)</a:t>
            </a:r>
            <a:endParaRPr b="1"/>
          </a:p>
        </p:txBody>
      </p:sp>
      <p:sp>
        <p:nvSpPr>
          <p:cNvPr id="188" name="Google Shape;188;p35"/>
          <p:cNvSpPr txBox="1">
            <a:spLocks noGrp="1"/>
          </p:cNvSpPr>
          <p:nvPr>
            <p:ph type="sldNum" idx="12"/>
          </p:nvPr>
        </p:nvSpPr>
        <p:spPr>
          <a:xfrm>
            <a:off x="8595308" y="48303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877798" y="1216152"/>
            <a:ext cx="7388400" cy="28896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latin typeface="Helvetica Neue"/>
                <a:ea typeface="Helvetica Neue"/>
                <a:cs typeface="Helvetica Neue"/>
                <a:sym typeface="Helvetica Neue"/>
              </a:rPr>
              <a:t>Questions???</a:t>
            </a:r>
            <a:endParaRPr b="1">
              <a:latin typeface="Helvetica Neue"/>
              <a:ea typeface="Helvetica Neue"/>
              <a:cs typeface="Helvetica Neue"/>
              <a:sym typeface="Helvetica Neu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1421</Words>
  <Application>Microsoft Office PowerPoint</Application>
  <PresentationFormat>On-screen Show (16:9)</PresentationFormat>
  <Paragraphs>127</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Helvetica Neue</vt:lpstr>
      <vt:lpstr>Roboto</vt:lpstr>
      <vt:lpstr>Simple Light</vt:lpstr>
      <vt:lpstr>Real CORs of the Federal Government</vt:lpstr>
      <vt:lpstr>Presenters </vt:lpstr>
      <vt:lpstr>Please share some mistakes even good CORs make. </vt:lpstr>
      <vt:lpstr>What challenges do you think most CORs within the Federal Government experience?</vt:lpstr>
      <vt:lpstr>What advice do you have for CORs to make their work experience more efficient? (tips &amp; tricks) </vt:lpstr>
      <vt:lpstr>What is one of the strangest calls you've ever gotten/problem you've had to solve as a COR?</vt:lpstr>
      <vt:lpstr>Are there any tools or resources that you especially like to use as a COR?</vt:lpstr>
      <vt:lpstr>Resources </vt:lpstr>
      <vt:lpstr>Questions???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Real CORs of the Federal Government</dc:title>
  <dc:creator>Kris Niewsiadomy</dc:creator>
  <cp:lastModifiedBy>Kris Niewsiadomy</cp:lastModifiedBy>
  <cp:revision>2</cp:revision>
  <dcterms:modified xsi:type="dcterms:W3CDTF">2024-02-06T15:07:07Z</dcterms:modified>
</cp:coreProperties>
</file>