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5" r:id="rId1"/>
    <p:sldMasterId id="2147483676" r:id="rId2"/>
  </p:sldMasterIdLst>
  <p:notesMasterIdLst>
    <p:notesMasterId r:id="rId33"/>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embeddedFontLst>
    <p:embeddedFont>
      <p:font typeface="Century Gothic" panose="020B0502020202020204" pitchFamily="34" charset="0"/>
      <p:regular r:id="rId34"/>
      <p:bold r:id="rId35"/>
      <p:italic r:id="rId36"/>
      <p:boldItalic r:id="rId37"/>
    </p:embeddedFont>
    <p:embeddedFont>
      <p:font typeface="Merriweather Medium" panose="020B0604020202020204" charset="0"/>
      <p:regular r:id="rId38"/>
      <p:bold r:id="rId39"/>
      <p:italic r:id="rId40"/>
      <p:boldItalic r:id="rId41"/>
    </p:embeddedFont>
    <p:embeddedFont>
      <p:font typeface="Roboto" panose="02000000000000000000" pitchFamily="2" charset="0"/>
      <p:regular r:id="rId42"/>
      <p:bold r:id="rId43"/>
      <p:italic r:id="rId44"/>
      <p:boldItalic r:id="rId45"/>
    </p:embeddedFont>
    <p:embeddedFont>
      <p:font typeface="Roboto Medium" panose="02000000000000000000" pitchFamily="2" charset="0"/>
      <p:regular r:id="rId46"/>
      <p:bold r:id="rId47"/>
      <p:italic r:id="rId48"/>
      <p:boldItalic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9" d="100"/>
          <a:sy n="99" d="100"/>
        </p:scale>
        <p:origin x="922" y="22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6.fntdata"/><Relationship Id="rId21" Type="http://schemas.openxmlformats.org/officeDocument/2006/relationships/slide" Target="slides/slide19.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font" Target="fonts/font14.fntdata"/><Relationship Id="rId50"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3"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11.fntdata"/><Relationship Id="rId5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font" Target="fonts/font15.fntdata"/><Relationship Id="rId8" Type="http://schemas.openxmlformats.org/officeDocument/2006/relationships/slide" Target="slides/slide6.xml"/><Relationship Id="rId51"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font" Target="fonts/font13.fntdata"/><Relationship Id="rId20" Type="http://schemas.openxmlformats.org/officeDocument/2006/relationships/slide" Target="slides/slide18.xml"/><Relationship Id="rId41"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3.fntdata"/><Relationship Id="rId49" Type="http://schemas.openxmlformats.org/officeDocument/2006/relationships/font" Target="fonts/font1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buy.gsa.gov"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3f8775100c5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3" name="Google Shape;233;g3f8775100c5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3f8775100c5_1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3" name="Google Shape;333;g3f8775100c5_1_9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300" b="1" dirty="0">
                <a:solidFill>
                  <a:srgbClr val="990000"/>
                </a:solidFill>
                <a:latin typeface="Roboto"/>
                <a:ea typeface="Roboto"/>
                <a:cs typeface="Roboto"/>
                <a:sym typeface="Roboto"/>
              </a:rPr>
              <a:t>FY 2025 Statistics for eBuy Activity</a:t>
            </a:r>
            <a:endParaRPr sz="1300" b="1" dirty="0">
              <a:solidFill>
                <a:srgbClr val="990000"/>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endParaRPr sz="1000" dirty="0">
              <a:solidFill>
                <a:schemeClr val="dk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 sz="1000" dirty="0">
                <a:solidFill>
                  <a:schemeClr val="dk1"/>
                </a:solidFill>
                <a:latin typeface="Roboto"/>
                <a:ea typeface="Roboto"/>
                <a:cs typeface="Roboto"/>
                <a:sym typeface="Roboto"/>
              </a:rPr>
              <a:t>This slide lays out at a high level what kind of activity has run through eBuy in terms of quotes and by vehicle.</a:t>
            </a:r>
            <a:endParaRPr sz="1000" dirty="0">
              <a:solidFill>
                <a:schemeClr val="dk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endParaRPr sz="1000" dirty="0">
              <a:solidFill>
                <a:schemeClr val="dk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endParaRPr sz="1000" dirty="0">
              <a:solidFill>
                <a:schemeClr val="dk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endParaRPr sz="1000" dirty="0">
              <a:solidFill>
                <a:schemeClr val="dk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 sz="1300" b="1" dirty="0">
                <a:solidFill>
                  <a:srgbClr val="990000"/>
                </a:solidFill>
                <a:latin typeface="Roboto"/>
                <a:ea typeface="Roboto"/>
                <a:cs typeface="Roboto"/>
                <a:sym typeface="Roboto"/>
              </a:rPr>
              <a:t>Extra Notes For Trainers</a:t>
            </a:r>
            <a:endParaRPr sz="1300" b="1" dirty="0">
              <a:solidFill>
                <a:srgbClr val="990000"/>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endParaRPr sz="1000" dirty="0">
              <a:solidFill>
                <a:schemeClr val="dk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 sz="1000" dirty="0">
                <a:solidFill>
                  <a:schemeClr val="dk1"/>
                </a:solidFill>
                <a:latin typeface="Roboto"/>
                <a:ea typeface="Roboto"/>
                <a:cs typeface="Roboto"/>
                <a:sym typeface="Roboto"/>
              </a:rPr>
              <a:t>This slide is a great opportunity to sell how broad the appeal of buying and/or selling through </a:t>
            </a:r>
            <a:r>
              <a:rPr lang="en-US" sz="1000" dirty="0" err="1">
                <a:solidFill>
                  <a:schemeClr val="dk1"/>
                </a:solidFill>
                <a:latin typeface="Roboto"/>
                <a:ea typeface="Roboto"/>
                <a:cs typeface="Roboto"/>
                <a:sym typeface="Roboto"/>
              </a:rPr>
              <a:t>eBuy</a:t>
            </a:r>
            <a:r>
              <a:rPr lang="en" sz="1000" dirty="0">
                <a:solidFill>
                  <a:schemeClr val="dk1"/>
                </a:solidFill>
                <a:latin typeface="Roboto"/>
                <a:ea typeface="Roboto"/>
                <a:cs typeface="Roboto"/>
                <a:sym typeface="Roboto"/>
              </a:rPr>
              <a:t> is.</a:t>
            </a:r>
            <a:endParaRPr sz="1000" dirty="0">
              <a:solidFill>
                <a:schemeClr val="dk1"/>
              </a:solidFill>
              <a:latin typeface="Roboto"/>
              <a:ea typeface="Roboto"/>
              <a:cs typeface="Roboto"/>
              <a:sym typeface="Roboto"/>
            </a:endParaRPr>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r>
              <a:rPr lang="en" dirty="0"/>
              <a:t>Inspiration – make eBuy stats look like a baseball card</a:t>
            </a:r>
            <a:endParaRPr dirty="0"/>
          </a:p>
          <a:p>
            <a:pPr marL="0" lvl="0" indent="0" algn="l" rtl="0">
              <a:lnSpc>
                <a:spcPct val="100000"/>
              </a:lnSpc>
              <a:spcBef>
                <a:spcPts val="0"/>
              </a:spcBef>
              <a:spcAft>
                <a:spcPts val="0"/>
              </a:spcAft>
              <a:buSzPts val="1100"/>
              <a:buNone/>
            </a:pPr>
            <a:endParaRPr dirty="0"/>
          </a:p>
          <a:p>
            <a:pPr marL="457200" lvl="0" indent="-317500" algn="l" rtl="0">
              <a:lnSpc>
                <a:spcPct val="100000"/>
              </a:lnSpc>
              <a:spcBef>
                <a:spcPts val="0"/>
              </a:spcBef>
              <a:spcAft>
                <a:spcPts val="0"/>
              </a:spcAft>
              <a:buClr>
                <a:schemeClr val="dk1"/>
              </a:buClr>
              <a:buSzPts val="1400"/>
              <a:buFont typeface="Roboto"/>
              <a:buChar char="●"/>
            </a:pPr>
            <a:r>
              <a:rPr lang="en" sz="1400" dirty="0">
                <a:solidFill>
                  <a:schemeClr val="dk1"/>
                </a:solidFill>
                <a:latin typeface="Roboto"/>
                <a:ea typeface="Roboto"/>
                <a:cs typeface="Roboto"/>
                <a:sym typeface="Roboto"/>
              </a:rPr>
              <a:t>RFQs closed (we use “closed” instead of “created” because actions can be taken on them.</a:t>
            </a:r>
            <a:endParaRPr sz="1400" dirty="0">
              <a:solidFill>
                <a:schemeClr val="dk1"/>
              </a:solidFill>
              <a:latin typeface="Roboto"/>
              <a:ea typeface="Roboto"/>
              <a:cs typeface="Roboto"/>
              <a:sym typeface="Roboto"/>
            </a:endParaRPr>
          </a:p>
          <a:p>
            <a:pPr marL="457200" lvl="0" indent="-317500" algn="l" rtl="0">
              <a:lnSpc>
                <a:spcPct val="100000"/>
              </a:lnSpc>
              <a:spcBef>
                <a:spcPts val="0"/>
              </a:spcBef>
              <a:spcAft>
                <a:spcPts val="0"/>
              </a:spcAft>
              <a:buClr>
                <a:schemeClr val="dk1"/>
              </a:buClr>
              <a:buSzPts val="1400"/>
              <a:buFont typeface="Roboto"/>
              <a:buChar char="●"/>
            </a:pPr>
            <a:r>
              <a:rPr lang="en" sz="1400" dirty="0">
                <a:solidFill>
                  <a:schemeClr val="dk1"/>
                </a:solidFill>
                <a:latin typeface="Roboto"/>
                <a:ea typeface="Roboto"/>
                <a:cs typeface="Roboto"/>
                <a:sym typeface="Roboto"/>
              </a:rPr>
              <a:t>Total quotes received</a:t>
            </a:r>
            <a:endParaRPr sz="1400" dirty="0">
              <a:solidFill>
                <a:schemeClr val="dk1"/>
              </a:solidFill>
              <a:latin typeface="Roboto"/>
              <a:ea typeface="Roboto"/>
              <a:cs typeface="Roboto"/>
              <a:sym typeface="Roboto"/>
            </a:endParaRPr>
          </a:p>
          <a:p>
            <a:pPr marL="457200" lvl="0" indent="-317500" algn="l" rtl="0">
              <a:lnSpc>
                <a:spcPct val="100000"/>
              </a:lnSpc>
              <a:spcBef>
                <a:spcPts val="0"/>
              </a:spcBef>
              <a:spcAft>
                <a:spcPts val="0"/>
              </a:spcAft>
              <a:buClr>
                <a:schemeClr val="dk1"/>
              </a:buClr>
              <a:buSzPts val="1400"/>
              <a:buFont typeface="Roboto"/>
              <a:buChar char="●"/>
            </a:pPr>
            <a:r>
              <a:rPr lang="en" sz="1400" dirty="0">
                <a:solidFill>
                  <a:schemeClr val="dk1"/>
                </a:solidFill>
                <a:latin typeface="Roboto"/>
                <a:ea typeface="Roboto"/>
                <a:cs typeface="Roboto"/>
                <a:sym typeface="Roboto"/>
              </a:rPr>
              <a:t>Est. award value</a:t>
            </a:r>
            <a:endParaRPr sz="1400" dirty="0">
              <a:solidFill>
                <a:schemeClr val="dk1"/>
              </a:solidFill>
              <a:latin typeface="Roboto"/>
              <a:ea typeface="Roboto"/>
              <a:cs typeface="Roboto"/>
              <a:sym typeface="Roboto"/>
            </a:endParaRPr>
          </a:p>
          <a:p>
            <a:pPr marL="457200" lvl="0" indent="-317500" algn="l" rtl="0">
              <a:lnSpc>
                <a:spcPct val="100000"/>
              </a:lnSpc>
              <a:spcBef>
                <a:spcPts val="0"/>
              </a:spcBef>
              <a:spcAft>
                <a:spcPts val="0"/>
              </a:spcAft>
              <a:buClr>
                <a:schemeClr val="dk1"/>
              </a:buClr>
              <a:buSzPts val="1400"/>
              <a:buFont typeface="Roboto"/>
              <a:buChar char="●"/>
            </a:pPr>
            <a:r>
              <a:rPr lang="en" sz="1400" dirty="0">
                <a:solidFill>
                  <a:schemeClr val="dk1"/>
                </a:solidFill>
                <a:latin typeface="Roboto"/>
                <a:ea typeface="Roboto"/>
                <a:cs typeface="Roboto"/>
                <a:sym typeface="Roboto"/>
              </a:rPr>
              <a:t>Categories purchased</a:t>
            </a:r>
            <a:endParaRPr sz="1400" dirty="0">
              <a:solidFill>
                <a:schemeClr val="dk1"/>
              </a:solidFill>
              <a:latin typeface="Roboto"/>
              <a:ea typeface="Roboto"/>
              <a:cs typeface="Roboto"/>
              <a:sym typeface="Roboto"/>
            </a:endParaRPr>
          </a:p>
          <a:p>
            <a:pPr marL="457200" lvl="0" indent="-317500" algn="l" rtl="0">
              <a:lnSpc>
                <a:spcPct val="100000"/>
              </a:lnSpc>
              <a:spcBef>
                <a:spcPts val="0"/>
              </a:spcBef>
              <a:spcAft>
                <a:spcPts val="0"/>
              </a:spcAft>
              <a:buClr>
                <a:schemeClr val="dk1"/>
              </a:buClr>
              <a:buSzPts val="1400"/>
              <a:buFont typeface="Roboto"/>
              <a:buChar char="●"/>
            </a:pPr>
            <a:r>
              <a:rPr lang="en" sz="1400" dirty="0">
                <a:solidFill>
                  <a:schemeClr val="dk1"/>
                </a:solidFill>
                <a:latin typeface="Roboto"/>
                <a:ea typeface="Roboto"/>
                <a:cs typeface="Roboto"/>
                <a:sym typeface="Roboto"/>
              </a:rPr>
              <a:t>Top 3 agency buyers</a:t>
            </a: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3f8775100c5_1_1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2" name="Google Shape;352;g3f8775100c5_1_1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g3f8775100c5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1" name="Google Shape;361;g3f8775100c5_1_1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g3f8775100c5_1_1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7" name="Google Shape;367;g3f8775100c5_1_1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3f8775100c5_1_1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3" name="Google Shape;373;g3f8775100c5_1_1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g3f8775100c5_1_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9" name="Google Shape;379;g3f8775100c5_1_1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g3f8775100c5_1_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7" name="Google Shape;387;g3f8775100c5_1_1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g3f8775100c5_1_1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3" name="Google Shape;393;g3f8775100c5_1_1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g3f8775100c5_1_1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9" name="Google Shape;399;g3f8775100c5_1_15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g3f8775100c5_1_1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5" name="Google Shape;405;g3f8775100c5_1_15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3f8775100c5_1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9" name="Google Shape;239;g3f8775100c5_1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g3f8775100c5_1_1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4" name="Google Shape;414;g3f8775100c5_1_16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3f8775100c5_1_1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0" name="Google Shape;420;g3f8775100c5_1_1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g3f8775100c5_1_1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6" name="Google Shape;426;g3f8775100c5_1_17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g3f8775100c5_1_1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2" name="Google Shape;432;g3f8775100c5_1_17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g3f8775100c5_1_1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8" name="Google Shape;438;g3f8775100c5_1_18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3f8775100c5_1_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4" name="Google Shape;444;g3f8775100c5_1_18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g3f8775100c5_1_1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0" name="Google Shape;450;g3f8775100c5_1_19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3f8775100c5_1_1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6" name="Google Shape;456;g3f8775100c5_1_19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g3f8823fcea5_1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62" name="Google Shape;462;g3f8823fcea5_1_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g3f8775100c5_1_2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68" name="Google Shape;468;g3f8775100c5_1_20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3f8775100c5_1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9" name="Google Shape;249;g3f8775100c5_1_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g3f8775100c5_1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73" name="Google Shape;473;g3f8775100c5_1_20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3f8775100c5_1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5" name="Google Shape;255;g3f8775100c5_1_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3f8775100c5_1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8" name="Google Shape;268;g3f8775100c5_1_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3f8775100c5_1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4" name="Google Shape;274;g3f8775100c5_1_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sz="1300" b="1" dirty="0">
                <a:solidFill>
                  <a:srgbClr val="990000"/>
                </a:solidFill>
                <a:latin typeface="Roboto"/>
                <a:ea typeface="Roboto"/>
                <a:cs typeface="Roboto"/>
                <a:sym typeface="Roboto"/>
              </a:rPr>
              <a:t>“Selling eBuy”</a:t>
            </a:r>
            <a:endParaRPr sz="1300" b="1" dirty="0">
              <a:solidFill>
                <a:srgbClr val="990000"/>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000" dirty="0">
              <a:solidFill>
                <a:schemeClr val="dk1"/>
              </a:solidFill>
              <a:latin typeface="Roboto"/>
              <a:ea typeface="Roboto"/>
              <a:cs typeface="Roboto"/>
              <a:sym typeface="Roboto"/>
            </a:endParaRPr>
          </a:p>
          <a:p>
            <a:pPr marL="0" lvl="0" indent="0" algn="l" rtl="0">
              <a:lnSpc>
                <a:spcPct val="115000"/>
              </a:lnSpc>
              <a:spcBef>
                <a:spcPts val="0"/>
              </a:spcBef>
              <a:spcAft>
                <a:spcPts val="0"/>
              </a:spcAft>
              <a:buSzPts val="1100"/>
              <a:buNone/>
            </a:pPr>
            <a:r>
              <a:rPr lang="en" sz="1000" dirty="0">
                <a:solidFill>
                  <a:schemeClr val="dk1"/>
                </a:solidFill>
                <a:latin typeface="Roboto"/>
                <a:ea typeface="Roboto"/>
                <a:cs typeface="Roboto"/>
                <a:sym typeface="Roboto"/>
              </a:rPr>
              <a:t>This slide describes common tasks that buyers perform on </a:t>
            </a:r>
            <a:r>
              <a:rPr lang="en-US" sz="1000" dirty="0" err="1">
                <a:solidFill>
                  <a:schemeClr val="dk1"/>
                </a:solidFill>
                <a:latin typeface="Roboto"/>
                <a:ea typeface="Roboto"/>
                <a:cs typeface="Roboto"/>
                <a:sym typeface="Roboto"/>
              </a:rPr>
              <a:t>eBuy</a:t>
            </a:r>
            <a:r>
              <a:rPr lang="en" sz="1000" dirty="0">
                <a:solidFill>
                  <a:schemeClr val="dk1"/>
                </a:solidFill>
                <a:latin typeface="Roboto"/>
                <a:ea typeface="Roboto"/>
                <a:cs typeface="Roboto"/>
                <a:sym typeface="Roboto"/>
              </a:rPr>
              <a:t> and how the tool can help them accomplish their missions.</a:t>
            </a:r>
            <a:endParaRPr sz="1000" dirty="0">
              <a:solidFill>
                <a:schemeClr val="dk1"/>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000" dirty="0">
              <a:solidFill>
                <a:schemeClr val="dk1"/>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000" dirty="0">
              <a:solidFill>
                <a:schemeClr val="dk1"/>
              </a:solidFill>
              <a:latin typeface="Roboto"/>
              <a:ea typeface="Roboto"/>
              <a:cs typeface="Roboto"/>
              <a:sym typeface="Roboto"/>
            </a:endParaRPr>
          </a:p>
          <a:p>
            <a:pPr marL="0" lvl="0" indent="0" algn="l" rtl="0">
              <a:lnSpc>
                <a:spcPct val="115000"/>
              </a:lnSpc>
              <a:spcBef>
                <a:spcPts val="0"/>
              </a:spcBef>
              <a:spcAft>
                <a:spcPts val="0"/>
              </a:spcAft>
              <a:buSzPts val="1100"/>
              <a:buNone/>
            </a:pPr>
            <a:r>
              <a:rPr lang="en" sz="1300" b="1" dirty="0">
                <a:solidFill>
                  <a:srgbClr val="990000"/>
                </a:solidFill>
                <a:latin typeface="Roboto"/>
                <a:ea typeface="Roboto"/>
                <a:cs typeface="Roboto"/>
                <a:sym typeface="Roboto"/>
              </a:rPr>
              <a:t>Extra Notes For Trainers</a:t>
            </a:r>
            <a:endParaRPr sz="1300" b="1" dirty="0">
              <a:solidFill>
                <a:srgbClr val="990000"/>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000" dirty="0">
              <a:solidFill>
                <a:schemeClr val="dk1"/>
              </a:solidFill>
              <a:latin typeface="Roboto"/>
              <a:ea typeface="Roboto"/>
              <a:cs typeface="Roboto"/>
              <a:sym typeface="Roboto"/>
            </a:endParaRPr>
          </a:p>
          <a:p>
            <a:pPr marL="0" lvl="0" indent="0" algn="l" rtl="0">
              <a:lnSpc>
                <a:spcPct val="115000"/>
              </a:lnSpc>
              <a:spcBef>
                <a:spcPts val="0"/>
              </a:spcBef>
              <a:spcAft>
                <a:spcPts val="0"/>
              </a:spcAft>
              <a:buSzPts val="1100"/>
              <a:buNone/>
            </a:pPr>
            <a:r>
              <a:rPr lang="en" sz="1000" dirty="0">
                <a:solidFill>
                  <a:schemeClr val="dk1"/>
                </a:solidFill>
                <a:latin typeface="Roboto"/>
                <a:ea typeface="Roboto"/>
                <a:cs typeface="Roboto"/>
                <a:sym typeface="Roboto"/>
              </a:rPr>
              <a:t>This slide and the next one is intended to allow you to articulate just how valuable eBuy can be.  You are connecting with your audience by asking them if they have ever had to do things (that we all know they probably have had to do) and how much eBuy can help.</a:t>
            </a:r>
            <a:endParaRPr sz="1000" dirty="0">
              <a:solidFill>
                <a:schemeClr val="dk1"/>
              </a:solidFill>
              <a:latin typeface="Roboto"/>
              <a:ea typeface="Roboto"/>
              <a:cs typeface="Roboto"/>
              <a:sym typeface="Roboto"/>
            </a:endParaRPr>
          </a:p>
          <a:p>
            <a:pPr marL="457200" lvl="0" indent="-292100" algn="l" rtl="0">
              <a:lnSpc>
                <a:spcPct val="115000"/>
              </a:lnSpc>
              <a:spcBef>
                <a:spcPts val="0"/>
              </a:spcBef>
              <a:spcAft>
                <a:spcPts val="0"/>
              </a:spcAft>
              <a:buClr>
                <a:schemeClr val="dk1"/>
              </a:buClr>
              <a:buSzPts val="1000"/>
              <a:buFont typeface="Roboto"/>
              <a:buChar char="●"/>
            </a:pPr>
            <a:r>
              <a:rPr lang="en" sz="1000" dirty="0">
                <a:solidFill>
                  <a:schemeClr val="dk1"/>
                </a:solidFill>
                <a:latin typeface="Roboto"/>
                <a:ea typeface="Roboto"/>
                <a:cs typeface="Roboto"/>
                <a:sym typeface="Roboto"/>
              </a:rPr>
              <a:t>Remove these trainer notes if you are presenting with visible notes.</a:t>
            </a:r>
            <a:endParaRPr sz="1000" dirty="0">
              <a:solidFill>
                <a:schemeClr val="dk1"/>
              </a:solidFill>
              <a:latin typeface="Roboto"/>
              <a:ea typeface="Roboto"/>
              <a:cs typeface="Roboto"/>
              <a:sym typeface="Roboto"/>
            </a:endParaRPr>
          </a:p>
          <a:p>
            <a:pPr marL="457200" lvl="0" indent="-292100" algn="l" rtl="0">
              <a:lnSpc>
                <a:spcPct val="115000"/>
              </a:lnSpc>
              <a:spcBef>
                <a:spcPts val="0"/>
              </a:spcBef>
              <a:spcAft>
                <a:spcPts val="0"/>
              </a:spcAft>
              <a:buClr>
                <a:schemeClr val="dk1"/>
              </a:buClr>
              <a:buSzPts val="1000"/>
              <a:buFont typeface="Roboto"/>
              <a:buChar char="●"/>
            </a:pPr>
            <a:r>
              <a:rPr lang="en" sz="1000" dirty="0">
                <a:solidFill>
                  <a:schemeClr val="dk1"/>
                </a:solidFill>
                <a:latin typeface="Roboto"/>
                <a:ea typeface="Roboto"/>
                <a:cs typeface="Roboto"/>
                <a:sym typeface="Roboto"/>
              </a:rPr>
              <a:t>You should absolutely customize these two slides to your audience because it can really help you make an early connection.</a:t>
            </a:r>
            <a:endParaRPr sz="1000" dirty="0">
              <a:solidFill>
                <a:schemeClr val="dk1"/>
              </a:solidFill>
              <a:latin typeface="Roboto"/>
              <a:ea typeface="Roboto"/>
              <a:cs typeface="Roboto"/>
              <a:sym typeface="Roboto"/>
            </a:endParaRPr>
          </a:p>
          <a:p>
            <a:pPr marL="457200" lvl="0" indent="-292100" algn="l" rtl="0">
              <a:lnSpc>
                <a:spcPct val="115000"/>
              </a:lnSpc>
              <a:spcBef>
                <a:spcPts val="0"/>
              </a:spcBef>
              <a:spcAft>
                <a:spcPts val="0"/>
              </a:spcAft>
              <a:buClr>
                <a:schemeClr val="dk1"/>
              </a:buClr>
              <a:buSzPts val="1000"/>
              <a:buFont typeface="Roboto"/>
              <a:buChar char="●"/>
            </a:pPr>
            <a:r>
              <a:rPr lang="en" sz="1000" dirty="0">
                <a:solidFill>
                  <a:schemeClr val="dk1"/>
                </a:solidFill>
                <a:latin typeface="Roboto"/>
                <a:ea typeface="Roboto"/>
                <a:cs typeface="Roboto"/>
                <a:sym typeface="Roboto"/>
              </a:rPr>
              <a:t>This type of slide has proven very effective for piquing the interest of customers who may not be familiar with just how much eBuy can do.</a:t>
            </a:r>
            <a:endParaRPr sz="1000" dirty="0">
              <a:solidFill>
                <a:schemeClr val="dk1"/>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300" b="1" dirty="0">
              <a:solidFill>
                <a:srgbClr val="990000"/>
              </a:solidFill>
              <a:latin typeface="Roboto"/>
              <a:ea typeface="Roboto"/>
              <a:cs typeface="Roboto"/>
              <a:sym typeface="Roboto"/>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3f8775100c5_1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4" name="Google Shape;284;g3f8775100c5_1_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3f8775100c5_1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0" name="Google Shape;300;g3f8775100c5_1_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3f8775100c5_1_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7" name="Google Shape;307;g3f8775100c5_1_6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300" b="1">
                <a:solidFill>
                  <a:srgbClr val="990000"/>
                </a:solidFill>
                <a:latin typeface="Roboto"/>
                <a:ea typeface="Roboto"/>
                <a:cs typeface="Roboto"/>
                <a:sym typeface="Roboto"/>
              </a:rPr>
              <a:t>Examples of Requests:</a:t>
            </a:r>
            <a:endParaRPr sz="1300" b="1">
              <a:solidFill>
                <a:srgbClr val="990000"/>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endParaRPr sz="1000">
              <a:solidFill>
                <a:schemeClr val="dk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 sz="1000">
                <a:solidFill>
                  <a:schemeClr val="dk1"/>
                </a:solidFill>
                <a:latin typeface="Roboto"/>
                <a:ea typeface="Roboto"/>
                <a:cs typeface="Roboto"/>
                <a:sym typeface="Roboto"/>
              </a:rPr>
              <a:t>eBuy is used for an incredible variety of requests across a lot of contract vehicles.  Anything from shoes, to sleds to services to installations to painting and more.</a:t>
            </a:r>
            <a:endParaRPr sz="1000">
              <a:solidFill>
                <a:schemeClr val="dk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endParaRPr sz="1000">
              <a:solidFill>
                <a:schemeClr val="dk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endParaRPr sz="1000">
              <a:solidFill>
                <a:schemeClr val="dk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endParaRPr sz="1000">
              <a:solidFill>
                <a:schemeClr val="dk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 sz="1300" b="1">
                <a:solidFill>
                  <a:srgbClr val="990000"/>
                </a:solidFill>
                <a:latin typeface="Roboto"/>
                <a:ea typeface="Roboto"/>
                <a:cs typeface="Roboto"/>
                <a:sym typeface="Roboto"/>
              </a:rPr>
              <a:t>Extra Notes For Trainers</a:t>
            </a:r>
            <a:endParaRPr sz="1300" b="1">
              <a:solidFill>
                <a:srgbClr val="990000"/>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endParaRPr sz="1000">
              <a:solidFill>
                <a:schemeClr val="dk1"/>
              </a:solidFill>
              <a:latin typeface="Roboto"/>
              <a:ea typeface="Roboto"/>
              <a:cs typeface="Roboto"/>
              <a:sym typeface="Roboto"/>
            </a:endParaRPr>
          </a:p>
          <a:p>
            <a:pPr marL="0" lvl="0" indent="0" algn="l" rtl="0">
              <a:lnSpc>
                <a:spcPct val="115000"/>
              </a:lnSpc>
              <a:spcBef>
                <a:spcPts val="0"/>
              </a:spcBef>
              <a:spcAft>
                <a:spcPts val="0"/>
              </a:spcAft>
              <a:buSzPts val="1100"/>
              <a:buNone/>
            </a:pPr>
            <a:r>
              <a:rPr lang="en" sz="1000">
                <a:solidFill>
                  <a:schemeClr val="dk1"/>
                </a:solidFill>
                <a:latin typeface="Roboto"/>
                <a:ea typeface="Roboto"/>
                <a:cs typeface="Roboto"/>
                <a:sym typeface="Roboto"/>
              </a:rPr>
              <a:t>If you know what your audience is interested in, this is a great opportunity to research similar requests.  Some audiences respond very well to being shown that something they want is already being competed.</a:t>
            </a:r>
            <a:endParaRPr sz="1000">
              <a:solidFill>
                <a:schemeClr val="dk1"/>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000">
              <a:solidFill>
                <a:schemeClr val="dk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 sz="1000">
                <a:solidFill>
                  <a:schemeClr val="dk1"/>
                </a:solidFill>
                <a:latin typeface="Roboto"/>
                <a:ea typeface="Roboto"/>
                <a:cs typeface="Roboto"/>
                <a:sym typeface="Roboto"/>
              </a:rPr>
              <a:t>This is also an opportunity to talk up other tools like </a:t>
            </a:r>
            <a:r>
              <a:rPr lang="en" sz="1000" u="sng">
                <a:solidFill>
                  <a:schemeClr val="hlink"/>
                </a:solidFill>
                <a:latin typeface="Roboto"/>
                <a:ea typeface="Roboto"/>
                <a:cs typeface="Roboto"/>
                <a:sym typeface="Roboto"/>
                <a:hlinkClick r:id="rId3"/>
              </a:rPr>
              <a:t>buy.gsa.gov</a:t>
            </a:r>
            <a:r>
              <a:rPr lang="en" sz="1000">
                <a:solidFill>
                  <a:schemeClr val="dk1"/>
                </a:solidFill>
                <a:latin typeface="Roboto"/>
                <a:ea typeface="Roboto"/>
                <a:cs typeface="Roboto"/>
                <a:sym typeface="Roboto"/>
              </a:rPr>
              <a:t> libraries where statements of work can be found.</a:t>
            </a:r>
            <a:endParaRPr sz="1000">
              <a:solidFill>
                <a:schemeClr val="dk1"/>
              </a:solidFill>
              <a:latin typeface="Roboto"/>
              <a:ea typeface="Roboto"/>
              <a:cs typeface="Roboto"/>
              <a:sym typeface="Roboto"/>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spcBef>
                <a:spcPts val="0"/>
              </a:spcBef>
              <a:spcAft>
                <a:spcPts val="0"/>
              </a:spcAft>
              <a:buSzPts val="5200"/>
              <a:buNone/>
              <a:defRPr sz="5200"/>
            </a:lvl1pPr>
            <a:lvl2pPr lvl="1">
              <a:spcBef>
                <a:spcPts val="0"/>
              </a:spcBef>
              <a:spcAft>
                <a:spcPts val="0"/>
              </a:spcAft>
              <a:buSzPts val="5200"/>
              <a:buNone/>
              <a:defRPr sz="5200"/>
            </a:lvl2pPr>
            <a:lvl3pPr lvl="2">
              <a:spcBef>
                <a:spcPts val="0"/>
              </a:spcBef>
              <a:spcAft>
                <a:spcPts val="0"/>
              </a:spcAft>
              <a:buSzPts val="5200"/>
              <a:buNone/>
              <a:defRPr sz="5200"/>
            </a:lvl3pPr>
            <a:lvl4pPr lvl="3">
              <a:spcBef>
                <a:spcPts val="0"/>
              </a:spcBef>
              <a:spcAft>
                <a:spcPts val="0"/>
              </a:spcAft>
              <a:buSzPts val="5200"/>
              <a:buNone/>
              <a:defRPr sz="5200"/>
            </a:lvl4pPr>
            <a:lvl5pPr lvl="4">
              <a:spcBef>
                <a:spcPts val="0"/>
              </a:spcBef>
              <a:spcAft>
                <a:spcPts val="0"/>
              </a:spcAft>
              <a:buSzPts val="5200"/>
              <a:buNone/>
              <a:defRPr sz="5200"/>
            </a:lvl5pPr>
            <a:lvl6pPr lvl="5">
              <a:spcBef>
                <a:spcPts val="0"/>
              </a:spcBef>
              <a:spcAft>
                <a:spcPts val="0"/>
              </a:spcAft>
              <a:buSzPts val="5200"/>
              <a:buNone/>
              <a:defRPr sz="5200"/>
            </a:lvl6pPr>
            <a:lvl7pPr lvl="6">
              <a:spcBef>
                <a:spcPts val="0"/>
              </a:spcBef>
              <a:spcAft>
                <a:spcPts val="0"/>
              </a:spcAft>
              <a:buSzPts val="5200"/>
              <a:buNone/>
              <a:defRPr sz="5200"/>
            </a:lvl7pPr>
            <a:lvl8pPr lvl="7">
              <a:spcBef>
                <a:spcPts val="0"/>
              </a:spcBef>
              <a:spcAft>
                <a:spcPts val="0"/>
              </a:spcAft>
              <a:buSzPts val="5200"/>
              <a:buNone/>
              <a:defRPr sz="5200"/>
            </a:lvl8pPr>
            <a:lvl9pPr lvl="8">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2800"/>
              <a:buNone/>
              <a:defRPr sz="2800"/>
            </a:lvl1pPr>
            <a:lvl2pPr lvl="1">
              <a:lnSpc>
                <a:spcPct val="100000"/>
              </a:lnSpc>
              <a:spcBef>
                <a:spcPts val="0"/>
              </a:spcBef>
              <a:spcAft>
                <a:spcPts val="0"/>
              </a:spcAft>
              <a:buSzPts val="2800"/>
              <a:buNone/>
              <a:defRPr sz="2800"/>
            </a:lvl2pPr>
            <a:lvl3pPr lvl="2">
              <a:lnSpc>
                <a:spcPct val="100000"/>
              </a:lnSpc>
              <a:spcBef>
                <a:spcPts val="0"/>
              </a:spcBef>
              <a:spcAft>
                <a:spcPts val="0"/>
              </a:spcAft>
              <a:buSzPts val="2800"/>
              <a:buNone/>
              <a:defRPr sz="2800"/>
            </a:lvl3pPr>
            <a:lvl4pPr lvl="3">
              <a:lnSpc>
                <a:spcPct val="100000"/>
              </a:lnSpc>
              <a:spcBef>
                <a:spcPts val="0"/>
              </a:spcBef>
              <a:spcAft>
                <a:spcPts val="0"/>
              </a:spcAft>
              <a:buSzPts val="2800"/>
              <a:buNone/>
              <a:defRPr sz="2800"/>
            </a:lvl4pPr>
            <a:lvl5pPr lvl="4">
              <a:lnSpc>
                <a:spcPct val="100000"/>
              </a:lnSpc>
              <a:spcBef>
                <a:spcPts val="0"/>
              </a:spcBef>
              <a:spcAft>
                <a:spcPts val="0"/>
              </a:spcAft>
              <a:buSzPts val="2800"/>
              <a:buNone/>
              <a:defRPr sz="2800"/>
            </a:lvl5pPr>
            <a:lvl6pPr lvl="5">
              <a:lnSpc>
                <a:spcPct val="100000"/>
              </a:lnSpc>
              <a:spcBef>
                <a:spcPts val="0"/>
              </a:spcBef>
              <a:spcAft>
                <a:spcPts val="0"/>
              </a:spcAft>
              <a:buSzPts val="2800"/>
              <a:buNone/>
              <a:defRPr sz="2800"/>
            </a:lvl6pPr>
            <a:lvl7pPr lvl="6">
              <a:lnSpc>
                <a:spcPct val="100000"/>
              </a:lnSpc>
              <a:spcBef>
                <a:spcPts val="0"/>
              </a:spcBef>
              <a:spcAft>
                <a:spcPts val="0"/>
              </a:spcAft>
              <a:buSzPts val="2800"/>
              <a:buNone/>
              <a:defRPr sz="2800"/>
            </a:lvl7pPr>
            <a:lvl8pPr lvl="7">
              <a:lnSpc>
                <a:spcPct val="100000"/>
              </a:lnSpc>
              <a:spcBef>
                <a:spcPts val="0"/>
              </a:spcBef>
              <a:spcAft>
                <a:spcPts val="0"/>
              </a:spcAft>
              <a:buSzPts val="2800"/>
              <a:buNone/>
              <a:defRPr sz="2800"/>
            </a:lvl8pPr>
            <a:lvl9pPr lvl="8">
              <a:lnSpc>
                <a:spcPct val="100000"/>
              </a:lnSpc>
              <a:spcBef>
                <a:spcPts val="0"/>
              </a:spcBef>
              <a:spcAft>
                <a:spcPts val="0"/>
              </a:spcAft>
              <a:buSzPts val="2800"/>
              <a:buNone/>
              <a:defRPr sz="2800"/>
            </a:lvl9pPr>
          </a:lstStyle>
          <a:p>
            <a:endParaRPr/>
          </a:p>
        </p:txBody>
      </p:sp>
      <p:sp>
        <p:nvSpPr>
          <p:cNvPr id="12" name="Google Shape;12;p2"/>
          <p:cNvSpPr/>
          <p:nvPr/>
        </p:nvSpPr>
        <p:spPr>
          <a:xfrm>
            <a:off x="9525" y="0"/>
            <a:ext cx="9144000" cy="1033500"/>
          </a:xfrm>
          <a:prstGeom prst="rect">
            <a:avLst/>
          </a:prstGeom>
          <a:solidFill>
            <a:srgbClr val="FFFFFF"/>
          </a:solidFill>
          <a:ln>
            <a:noFill/>
          </a:ln>
        </p:spPr>
        <p:txBody>
          <a:bodyPr spcFirstLastPara="1" wrap="square" lIns="45725" tIns="45725" rIns="45725" bIns="45725" anchor="ctr" anchorCtr="0">
            <a:noAutofit/>
          </a:bodyPr>
          <a:lstStyle/>
          <a:p>
            <a:pPr marL="0" lvl="0" indent="0" algn="ctr" rtl="0">
              <a:spcBef>
                <a:spcPts val="0"/>
              </a:spcBef>
              <a:spcAft>
                <a:spcPts val="0"/>
              </a:spcAft>
              <a:buNone/>
            </a:pPr>
            <a:endParaRPr sz="700">
              <a:latin typeface="Century Gothic"/>
              <a:ea typeface="Century Gothic"/>
              <a:cs typeface="Century Gothic"/>
              <a:sym typeface="Century Gothic"/>
            </a:endParaRPr>
          </a:p>
        </p:txBody>
      </p:sp>
      <p:pic>
        <p:nvPicPr>
          <p:cNvPr id="13" name="Google Shape;13;p2" title="GSA Star Mark 250 2026 Logo STARMARK SIGNATURE_300dpi.png"/>
          <p:cNvPicPr preferRelativeResize="0"/>
          <p:nvPr/>
        </p:nvPicPr>
        <p:blipFill>
          <a:blip r:embed="rId3">
            <a:alphaModFix/>
          </a:blip>
          <a:stretch>
            <a:fillRect/>
          </a:stretch>
        </p:blipFill>
        <p:spPr>
          <a:xfrm>
            <a:off x="491750" y="200060"/>
            <a:ext cx="2190163" cy="638951"/>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hank You / FAQ">
  <p:cSld name="CUSTOM_3">
    <p:spTree>
      <p:nvGrpSpPr>
        <p:cNvPr id="1" name="Shape 97"/>
        <p:cNvGrpSpPr/>
        <p:nvPr/>
      </p:nvGrpSpPr>
      <p:grpSpPr>
        <a:xfrm>
          <a:off x="0" y="0"/>
          <a:ext cx="0" cy="0"/>
          <a:chOff x="0" y="0"/>
          <a:chExt cx="0" cy="0"/>
        </a:xfrm>
      </p:grpSpPr>
      <p:sp>
        <p:nvSpPr>
          <p:cNvPr id="98" name="Google Shape;98;p11"/>
          <p:cNvSpPr/>
          <p:nvPr/>
        </p:nvSpPr>
        <p:spPr>
          <a:xfrm rot="5400000">
            <a:off x="1511330" y="-1538695"/>
            <a:ext cx="350100" cy="3397500"/>
          </a:xfrm>
          <a:prstGeom prst="rect">
            <a:avLst/>
          </a:pr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9" name="Google Shape;99;p11"/>
          <p:cNvGrpSpPr/>
          <p:nvPr/>
        </p:nvGrpSpPr>
        <p:grpSpPr>
          <a:xfrm rot="5400000">
            <a:off x="8323459" y="471350"/>
            <a:ext cx="914382" cy="276493"/>
            <a:chOff x="1799000" y="456425"/>
            <a:chExt cx="1520675" cy="459825"/>
          </a:xfrm>
        </p:grpSpPr>
        <p:sp>
          <p:nvSpPr>
            <p:cNvPr id="100" name="Google Shape;100;p11"/>
            <p:cNvSpPr/>
            <p:nvPr/>
          </p:nvSpPr>
          <p:spPr>
            <a:xfrm>
              <a:off x="1799000" y="456425"/>
              <a:ext cx="166225" cy="459825"/>
            </a:xfrm>
            <a:custGeom>
              <a:avLst/>
              <a:gdLst/>
              <a:ahLst/>
              <a:cxnLst/>
              <a:rect l="l" t="t" r="r" b="b"/>
              <a:pathLst>
                <a:path w="6649" h="18393" extrusionOk="0">
                  <a:moveTo>
                    <a:pt x="3708" y="1"/>
                  </a:moveTo>
                  <a:lnTo>
                    <a:pt x="1"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11"/>
            <p:cNvSpPr/>
            <p:nvPr/>
          </p:nvSpPr>
          <p:spPr>
            <a:xfrm>
              <a:off x="1934450" y="456425"/>
              <a:ext cx="166200" cy="459825"/>
            </a:xfrm>
            <a:custGeom>
              <a:avLst/>
              <a:gdLst/>
              <a:ahLst/>
              <a:cxnLst/>
              <a:rect l="l" t="t" r="r" b="b"/>
              <a:pathLst>
                <a:path w="6648" h="18393" extrusionOk="0">
                  <a:moveTo>
                    <a:pt x="3707"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11"/>
            <p:cNvSpPr/>
            <p:nvPr/>
          </p:nvSpPr>
          <p:spPr>
            <a:xfrm>
              <a:off x="2069900" y="456425"/>
              <a:ext cx="166200" cy="459825"/>
            </a:xfrm>
            <a:custGeom>
              <a:avLst/>
              <a:gdLst/>
              <a:ahLst/>
              <a:cxnLst/>
              <a:rect l="l" t="t" r="r" b="b"/>
              <a:pathLst>
                <a:path w="6648" h="18393" extrusionOk="0">
                  <a:moveTo>
                    <a:pt x="3707"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1"/>
            <p:cNvSpPr/>
            <p:nvPr/>
          </p:nvSpPr>
          <p:spPr>
            <a:xfrm>
              <a:off x="2205350" y="456425"/>
              <a:ext cx="166200" cy="459825"/>
            </a:xfrm>
            <a:custGeom>
              <a:avLst/>
              <a:gdLst/>
              <a:ahLst/>
              <a:cxnLst/>
              <a:rect l="l" t="t" r="r" b="b"/>
              <a:pathLst>
                <a:path w="6648" h="18393" extrusionOk="0">
                  <a:moveTo>
                    <a:pt x="3707"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1"/>
            <p:cNvSpPr/>
            <p:nvPr/>
          </p:nvSpPr>
          <p:spPr>
            <a:xfrm>
              <a:off x="2340775" y="456425"/>
              <a:ext cx="166225" cy="459825"/>
            </a:xfrm>
            <a:custGeom>
              <a:avLst/>
              <a:gdLst/>
              <a:ahLst/>
              <a:cxnLst/>
              <a:rect l="l" t="t" r="r" b="b"/>
              <a:pathLst>
                <a:path w="6649" h="18393" extrusionOk="0">
                  <a:moveTo>
                    <a:pt x="3708" y="1"/>
                  </a:moveTo>
                  <a:lnTo>
                    <a:pt x="1" y="18393"/>
                  </a:lnTo>
                  <a:lnTo>
                    <a:pt x="2924"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1"/>
            <p:cNvSpPr/>
            <p:nvPr/>
          </p:nvSpPr>
          <p:spPr>
            <a:xfrm>
              <a:off x="2476225" y="456425"/>
              <a:ext cx="166225" cy="459825"/>
            </a:xfrm>
            <a:custGeom>
              <a:avLst/>
              <a:gdLst/>
              <a:ahLst/>
              <a:cxnLst/>
              <a:rect l="l" t="t" r="r" b="b"/>
              <a:pathLst>
                <a:path w="6649" h="18393" extrusionOk="0">
                  <a:moveTo>
                    <a:pt x="3708" y="1"/>
                  </a:moveTo>
                  <a:lnTo>
                    <a:pt x="1" y="18393"/>
                  </a:lnTo>
                  <a:lnTo>
                    <a:pt x="2924"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1"/>
            <p:cNvSpPr/>
            <p:nvPr/>
          </p:nvSpPr>
          <p:spPr>
            <a:xfrm>
              <a:off x="2611675" y="456425"/>
              <a:ext cx="166225" cy="459825"/>
            </a:xfrm>
            <a:custGeom>
              <a:avLst/>
              <a:gdLst/>
              <a:ahLst/>
              <a:cxnLst/>
              <a:rect l="l" t="t" r="r" b="b"/>
              <a:pathLst>
                <a:path w="6649" h="18393" extrusionOk="0">
                  <a:moveTo>
                    <a:pt x="3725" y="1"/>
                  </a:moveTo>
                  <a:lnTo>
                    <a:pt x="1"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1"/>
            <p:cNvSpPr/>
            <p:nvPr/>
          </p:nvSpPr>
          <p:spPr>
            <a:xfrm>
              <a:off x="2747125" y="456425"/>
              <a:ext cx="166225" cy="459825"/>
            </a:xfrm>
            <a:custGeom>
              <a:avLst/>
              <a:gdLst/>
              <a:ahLst/>
              <a:cxnLst/>
              <a:rect l="l" t="t" r="r" b="b"/>
              <a:pathLst>
                <a:path w="6649" h="18393" extrusionOk="0">
                  <a:moveTo>
                    <a:pt x="3725"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1"/>
            <p:cNvSpPr/>
            <p:nvPr/>
          </p:nvSpPr>
          <p:spPr>
            <a:xfrm>
              <a:off x="2882575" y="456425"/>
              <a:ext cx="166200" cy="459825"/>
            </a:xfrm>
            <a:custGeom>
              <a:avLst/>
              <a:gdLst/>
              <a:ahLst/>
              <a:cxnLst/>
              <a:rect l="l" t="t" r="r" b="b"/>
              <a:pathLst>
                <a:path w="6648" h="18393" extrusionOk="0">
                  <a:moveTo>
                    <a:pt x="3725"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1"/>
            <p:cNvSpPr/>
            <p:nvPr/>
          </p:nvSpPr>
          <p:spPr>
            <a:xfrm>
              <a:off x="3018025" y="456425"/>
              <a:ext cx="166200" cy="459825"/>
            </a:xfrm>
            <a:custGeom>
              <a:avLst/>
              <a:gdLst/>
              <a:ahLst/>
              <a:cxnLst/>
              <a:rect l="l" t="t" r="r" b="b"/>
              <a:pathLst>
                <a:path w="6648" h="18393" extrusionOk="0">
                  <a:moveTo>
                    <a:pt x="3725"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1"/>
            <p:cNvSpPr/>
            <p:nvPr/>
          </p:nvSpPr>
          <p:spPr>
            <a:xfrm>
              <a:off x="3153475" y="456425"/>
              <a:ext cx="166200" cy="459825"/>
            </a:xfrm>
            <a:custGeom>
              <a:avLst/>
              <a:gdLst/>
              <a:ahLst/>
              <a:cxnLst/>
              <a:rect l="l" t="t" r="r" b="b"/>
              <a:pathLst>
                <a:path w="6648" h="18393" extrusionOk="0">
                  <a:moveTo>
                    <a:pt x="3725"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 name="Google Shape;111;p11"/>
          <p:cNvGrpSpPr/>
          <p:nvPr/>
        </p:nvGrpSpPr>
        <p:grpSpPr>
          <a:xfrm rot="5400000">
            <a:off x="-1371940" y="3314350"/>
            <a:ext cx="3442940" cy="241072"/>
            <a:chOff x="1652875" y="1409000"/>
            <a:chExt cx="2730325" cy="191175"/>
          </a:xfrm>
        </p:grpSpPr>
        <p:sp>
          <p:nvSpPr>
            <p:cNvPr id="112" name="Google Shape;112;p11"/>
            <p:cNvSpPr/>
            <p:nvPr/>
          </p:nvSpPr>
          <p:spPr>
            <a:xfrm>
              <a:off x="1652875" y="1572525"/>
              <a:ext cx="2730325" cy="27650"/>
            </a:xfrm>
            <a:custGeom>
              <a:avLst/>
              <a:gdLst/>
              <a:ahLst/>
              <a:cxnLst/>
              <a:rect l="l" t="t" r="r" b="b"/>
              <a:pathLst>
                <a:path w="109213" h="1106" extrusionOk="0">
                  <a:moveTo>
                    <a:pt x="0" y="1"/>
                  </a:moveTo>
                  <a:lnTo>
                    <a:pt x="0" y="1106"/>
                  </a:lnTo>
                  <a:lnTo>
                    <a:pt x="109212" y="1106"/>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1"/>
            <p:cNvSpPr/>
            <p:nvPr/>
          </p:nvSpPr>
          <p:spPr>
            <a:xfrm>
              <a:off x="1652875" y="1518175"/>
              <a:ext cx="2730325" cy="27200"/>
            </a:xfrm>
            <a:custGeom>
              <a:avLst/>
              <a:gdLst/>
              <a:ahLst/>
              <a:cxnLst/>
              <a:rect l="l" t="t" r="r" b="b"/>
              <a:pathLst>
                <a:path w="109213" h="1088" extrusionOk="0">
                  <a:moveTo>
                    <a:pt x="0" y="0"/>
                  </a:moveTo>
                  <a:lnTo>
                    <a:pt x="0" y="1087"/>
                  </a:lnTo>
                  <a:lnTo>
                    <a:pt x="109212" y="1087"/>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1"/>
            <p:cNvSpPr/>
            <p:nvPr/>
          </p:nvSpPr>
          <p:spPr>
            <a:xfrm>
              <a:off x="1652875" y="1463375"/>
              <a:ext cx="2730325" cy="27650"/>
            </a:xfrm>
            <a:custGeom>
              <a:avLst/>
              <a:gdLst/>
              <a:ahLst/>
              <a:cxnLst/>
              <a:rect l="l" t="t" r="r" b="b"/>
              <a:pathLst>
                <a:path w="109213" h="1106" extrusionOk="0">
                  <a:moveTo>
                    <a:pt x="0" y="0"/>
                  </a:moveTo>
                  <a:lnTo>
                    <a:pt x="0" y="1105"/>
                  </a:lnTo>
                  <a:lnTo>
                    <a:pt x="109212" y="1105"/>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1"/>
            <p:cNvSpPr/>
            <p:nvPr/>
          </p:nvSpPr>
          <p:spPr>
            <a:xfrm>
              <a:off x="1652875" y="1409000"/>
              <a:ext cx="2730325" cy="27225"/>
            </a:xfrm>
            <a:custGeom>
              <a:avLst/>
              <a:gdLst/>
              <a:ahLst/>
              <a:cxnLst/>
              <a:rect l="l" t="t" r="r" b="b"/>
              <a:pathLst>
                <a:path w="109213" h="1089" extrusionOk="0">
                  <a:moveTo>
                    <a:pt x="0" y="1"/>
                  </a:moveTo>
                  <a:lnTo>
                    <a:pt x="0" y="1088"/>
                  </a:lnTo>
                  <a:lnTo>
                    <a:pt x="109212" y="1088"/>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6" name="Google Shape;116;p11"/>
          <p:cNvSpPr txBox="1"/>
          <p:nvPr/>
        </p:nvSpPr>
        <p:spPr>
          <a:xfrm>
            <a:off x="1349400" y="1555800"/>
            <a:ext cx="6445200" cy="2031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7200">
                <a:solidFill>
                  <a:schemeClr val="dk2"/>
                </a:solidFill>
              </a:rPr>
              <a:t>Thank You</a:t>
            </a:r>
            <a:endParaRPr sz="7200">
              <a:solidFill>
                <a:schemeClr val="dk2"/>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GSA Starmark" type="blank">
  <p:cSld name="BLANK">
    <p:bg>
      <p:bgPr>
        <a:solidFill>
          <a:schemeClr val="lt1"/>
        </a:solidFill>
        <a:effectLst/>
      </p:bgPr>
    </p:bg>
    <p:spTree>
      <p:nvGrpSpPr>
        <p:cNvPr id="1" name="Shape 117"/>
        <p:cNvGrpSpPr/>
        <p:nvPr/>
      </p:nvGrpSpPr>
      <p:grpSpPr>
        <a:xfrm>
          <a:off x="0" y="0"/>
          <a:ext cx="0" cy="0"/>
          <a:chOff x="0" y="0"/>
          <a:chExt cx="0" cy="0"/>
        </a:xfrm>
      </p:grpSpPr>
      <p:sp>
        <p:nvSpPr>
          <p:cNvPr id="118" name="Google Shape;118;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19" name="Google Shape;119;p12" descr="U.S. General Services Administration Logo" title="250 Signature.png"/>
          <p:cNvPicPr preferRelativeResize="0"/>
          <p:nvPr/>
        </p:nvPicPr>
        <p:blipFill rotWithShape="1">
          <a:blip r:embed="rId2">
            <a:alphaModFix/>
          </a:blip>
          <a:srcRect l="661" r="661"/>
          <a:stretch/>
        </p:blipFill>
        <p:spPr>
          <a:xfrm>
            <a:off x="4013551" y="1984975"/>
            <a:ext cx="1238875" cy="1119975"/>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4"/>
        <p:cNvGrpSpPr/>
        <p:nvPr/>
      </p:nvGrpSpPr>
      <p:grpSpPr>
        <a:xfrm>
          <a:off x="0" y="0"/>
          <a:ext cx="0" cy="0"/>
          <a:chOff x="0" y="0"/>
          <a:chExt cx="0" cy="0"/>
        </a:xfrm>
      </p:grpSpPr>
      <p:sp>
        <p:nvSpPr>
          <p:cNvPr id="125" name="Google Shape;125;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26" name="Google Shape;126;p14" title="ATFRW_white.png"/>
          <p:cNvPicPr preferRelativeResize="0"/>
          <p:nvPr/>
        </p:nvPicPr>
        <p:blipFill>
          <a:blip r:embed="rId2">
            <a:alphaModFix/>
          </a:blip>
          <a:stretch>
            <a:fillRect/>
          </a:stretch>
        </p:blipFill>
        <p:spPr>
          <a:xfrm>
            <a:off x="7863200" y="206980"/>
            <a:ext cx="904111" cy="406850"/>
          </a:xfrm>
          <a:prstGeom prst="rect">
            <a:avLst/>
          </a:prstGeom>
          <a:noFill/>
          <a:ln>
            <a:noFill/>
          </a:ln>
        </p:spPr>
      </p:pic>
      <p:pic>
        <p:nvPicPr>
          <p:cNvPr id="127" name="Google Shape;127;p14" title="Artboard 1.png"/>
          <p:cNvPicPr preferRelativeResize="0"/>
          <p:nvPr/>
        </p:nvPicPr>
        <p:blipFill rotWithShape="1">
          <a:blip r:embed="rId3">
            <a:alphaModFix/>
          </a:blip>
          <a:srcRect l="19707" r="17110"/>
          <a:stretch/>
        </p:blipFill>
        <p:spPr>
          <a:xfrm>
            <a:off x="-16650" y="-19900"/>
            <a:ext cx="9175301" cy="5183325"/>
          </a:xfrm>
          <a:prstGeom prst="rect">
            <a:avLst/>
          </a:prstGeom>
          <a:noFill/>
          <a:ln>
            <a:noFill/>
          </a:ln>
        </p:spPr>
      </p:pic>
      <p:sp>
        <p:nvSpPr>
          <p:cNvPr id="128" name="Google Shape;128;p14"/>
          <p:cNvSpPr/>
          <p:nvPr/>
        </p:nvSpPr>
        <p:spPr>
          <a:xfrm rot="5400000">
            <a:off x="6534550" y="119825"/>
            <a:ext cx="1041900" cy="762300"/>
          </a:xfrm>
          <a:prstGeom prst="rtTriangle">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9" name="Google Shape;129;p14"/>
          <p:cNvSpPr/>
          <p:nvPr/>
        </p:nvSpPr>
        <p:spPr>
          <a:xfrm>
            <a:off x="-16650" y="-17275"/>
            <a:ext cx="66942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30" name="Google Shape;130;p14" title="GSA Star Mark 250 2026 Logo STARMARK SIGNATURE_300dpi.png"/>
          <p:cNvPicPr preferRelativeResize="0"/>
          <p:nvPr/>
        </p:nvPicPr>
        <p:blipFill rotWithShape="1">
          <a:blip r:embed="rId4">
            <a:alphaModFix/>
          </a:blip>
          <a:srcRect/>
          <a:stretch/>
        </p:blipFill>
        <p:spPr>
          <a:xfrm>
            <a:off x="447650" y="194050"/>
            <a:ext cx="2103948" cy="613825"/>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1"/>
        <p:cNvGrpSpPr/>
        <p:nvPr/>
      </p:nvGrpSpPr>
      <p:grpSpPr>
        <a:xfrm>
          <a:off x="0" y="0"/>
          <a:ext cx="0" cy="0"/>
          <a:chOff x="0" y="0"/>
          <a:chExt cx="0" cy="0"/>
        </a:xfrm>
      </p:grpSpPr>
      <p:sp>
        <p:nvSpPr>
          <p:cNvPr id="132" name="Google Shape;132;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33" name="Google Shape;133;p15" title="background.png"/>
          <p:cNvPicPr preferRelativeResize="0"/>
          <p:nvPr/>
        </p:nvPicPr>
        <p:blipFill rotWithShape="1">
          <a:blip r:embed="rId2">
            <a:alphaModFix/>
          </a:blip>
          <a:srcRect l="4645" r="31899"/>
          <a:stretch/>
        </p:blipFill>
        <p:spPr>
          <a:xfrm>
            <a:off x="-16525" y="0"/>
            <a:ext cx="9160525" cy="5143501"/>
          </a:xfrm>
          <a:prstGeom prst="rect">
            <a:avLst/>
          </a:prstGeom>
          <a:noFill/>
          <a:ln>
            <a:noFill/>
          </a:ln>
        </p:spPr>
      </p:pic>
      <p:sp>
        <p:nvSpPr>
          <p:cNvPr id="134" name="Google Shape;134;p15"/>
          <p:cNvSpPr/>
          <p:nvPr/>
        </p:nvSpPr>
        <p:spPr>
          <a:xfrm>
            <a:off x="-16650" y="-17275"/>
            <a:ext cx="91605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35" name="Google Shape;135;p15" title="ATFRW_black.png"/>
          <p:cNvPicPr preferRelativeResize="0"/>
          <p:nvPr/>
        </p:nvPicPr>
        <p:blipFill>
          <a:blip r:embed="rId3">
            <a:alphaModFix/>
          </a:blip>
          <a:stretch>
            <a:fillRect/>
          </a:stretch>
        </p:blipFill>
        <p:spPr>
          <a:xfrm>
            <a:off x="7509250" y="238196"/>
            <a:ext cx="1265929" cy="569675"/>
          </a:xfrm>
          <a:prstGeom prst="rect">
            <a:avLst/>
          </a:prstGeom>
          <a:noFill/>
          <a:ln>
            <a:noFill/>
          </a:ln>
        </p:spPr>
      </p:pic>
      <p:sp>
        <p:nvSpPr>
          <p:cNvPr id="137" name="Google Shape;137;p15"/>
          <p:cNvSpPr txBox="1"/>
          <p:nvPr/>
        </p:nvSpPr>
        <p:spPr>
          <a:xfrm>
            <a:off x="8472458" y="4739417"/>
            <a:ext cx="548700" cy="3936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sz="1300">
                <a:solidFill>
                  <a:schemeClr val="lt1"/>
                </a:solidFill>
              </a:rPr>
              <a:t>‹#›</a:t>
            </a:fld>
            <a:endParaRPr sz="1300">
              <a:solidFill>
                <a:schemeClr val="lt1"/>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38"/>
        <p:cNvGrpSpPr/>
        <p:nvPr/>
      </p:nvGrpSpPr>
      <p:grpSpPr>
        <a:xfrm>
          <a:off x="0" y="0"/>
          <a:ext cx="0" cy="0"/>
          <a:chOff x="0" y="0"/>
          <a:chExt cx="0" cy="0"/>
        </a:xfrm>
      </p:grpSpPr>
      <p:sp>
        <p:nvSpPr>
          <p:cNvPr id="139" name="Google Shape;139;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40" name="Google Shape;140;p16" title="Artboard 1.png"/>
          <p:cNvPicPr preferRelativeResize="0"/>
          <p:nvPr/>
        </p:nvPicPr>
        <p:blipFill rotWithShape="1">
          <a:blip r:embed="rId2">
            <a:alphaModFix/>
          </a:blip>
          <a:srcRect l="6650" t="20561" r="53530" b="6425"/>
          <a:stretch/>
        </p:blipFill>
        <p:spPr>
          <a:xfrm>
            <a:off x="-16525" y="0"/>
            <a:ext cx="9160525" cy="5143501"/>
          </a:xfrm>
          <a:prstGeom prst="rect">
            <a:avLst/>
          </a:prstGeom>
          <a:noFill/>
          <a:ln>
            <a:noFill/>
          </a:ln>
        </p:spPr>
      </p:pic>
      <p:sp>
        <p:nvSpPr>
          <p:cNvPr id="141" name="Google Shape;141;p16"/>
          <p:cNvSpPr/>
          <p:nvPr/>
        </p:nvSpPr>
        <p:spPr>
          <a:xfrm>
            <a:off x="-16650" y="-17275"/>
            <a:ext cx="91605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42" name="Google Shape;142;p16" title="ATFRW_black.png"/>
          <p:cNvPicPr preferRelativeResize="0"/>
          <p:nvPr/>
        </p:nvPicPr>
        <p:blipFill>
          <a:blip r:embed="rId3">
            <a:alphaModFix/>
          </a:blip>
          <a:stretch>
            <a:fillRect/>
          </a:stretch>
        </p:blipFill>
        <p:spPr>
          <a:xfrm>
            <a:off x="7509250" y="238196"/>
            <a:ext cx="1265929" cy="569675"/>
          </a:xfrm>
          <a:prstGeom prst="rect">
            <a:avLst/>
          </a:prstGeom>
          <a:noFill/>
          <a:ln>
            <a:noFill/>
          </a:ln>
        </p:spPr>
      </p:pic>
      <p:pic>
        <p:nvPicPr>
          <p:cNvPr id="143" name="Google Shape;143;p16" title="GSA Star Mark 250 2026 Logo STARMARK SIGNATURE_300dpi.png"/>
          <p:cNvPicPr preferRelativeResize="0"/>
          <p:nvPr/>
        </p:nvPicPr>
        <p:blipFill rotWithShape="1">
          <a:blip r:embed="rId4">
            <a:alphaModFix/>
          </a:blip>
          <a:srcRect/>
          <a:stretch/>
        </p:blipFill>
        <p:spPr>
          <a:xfrm>
            <a:off x="447650" y="194050"/>
            <a:ext cx="2103948" cy="613825"/>
          </a:xfrm>
          <a:prstGeom prst="rect">
            <a:avLst/>
          </a:prstGeom>
          <a:noFill/>
          <a:ln>
            <a:noFill/>
          </a:ln>
        </p:spPr>
      </p:pic>
      <p:sp>
        <p:nvSpPr>
          <p:cNvPr id="144" name="Google Shape;144;p16"/>
          <p:cNvSpPr txBox="1">
            <a:spLocks noGrp="1"/>
          </p:cNvSpPr>
          <p:nvPr>
            <p:ph type="title"/>
          </p:nvPr>
        </p:nvSpPr>
        <p:spPr>
          <a:xfrm>
            <a:off x="444000" y="1177475"/>
            <a:ext cx="8256000" cy="572700"/>
          </a:xfrm>
          <a:prstGeom prst="rect">
            <a:avLst/>
          </a:prstGeom>
        </p:spPr>
        <p:txBody>
          <a:bodyPr spcFirstLastPara="1" wrap="square" lIns="91425" tIns="91425" rIns="91425" bIns="91425" anchor="t" anchorCtr="0">
            <a:normAutofit fontScale="90000"/>
          </a:bodyPr>
          <a:lstStyle>
            <a:lvl1pPr lvl="0">
              <a:spcBef>
                <a:spcPts val="0"/>
              </a:spcBef>
              <a:spcAft>
                <a:spcPts val="0"/>
              </a:spcAft>
              <a:buSzPts val="2520"/>
              <a:buNone/>
              <a:defRPr/>
            </a:lvl1pPr>
            <a:lvl2pPr lvl="1">
              <a:spcBef>
                <a:spcPts val="0"/>
              </a:spcBef>
              <a:spcAft>
                <a:spcPts val="0"/>
              </a:spcAft>
              <a:buSzPts val="2520"/>
              <a:buNone/>
              <a:defRPr/>
            </a:lvl2pPr>
            <a:lvl3pPr lvl="2">
              <a:spcBef>
                <a:spcPts val="0"/>
              </a:spcBef>
              <a:spcAft>
                <a:spcPts val="0"/>
              </a:spcAft>
              <a:buSzPts val="2520"/>
              <a:buNone/>
              <a:defRPr/>
            </a:lvl3pPr>
            <a:lvl4pPr lvl="3">
              <a:spcBef>
                <a:spcPts val="0"/>
              </a:spcBef>
              <a:spcAft>
                <a:spcPts val="0"/>
              </a:spcAft>
              <a:buSzPts val="2520"/>
              <a:buNone/>
              <a:defRPr/>
            </a:lvl4pPr>
            <a:lvl5pPr lvl="4">
              <a:spcBef>
                <a:spcPts val="0"/>
              </a:spcBef>
              <a:spcAft>
                <a:spcPts val="0"/>
              </a:spcAft>
              <a:buSzPts val="2520"/>
              <a:buNone/>
              <a:defRPr/>
            </a:lvl5pPr>
            <a:lvl6pPr lvl="5">
              <a:spcBef>
                <a:spcPts val="0"/>
              </a:spcBef>
              <a:spcAft>
                <a:spcPts val="0"/>
              </a:spcAft>
              <a:buSzPts val="2520"/>
              <a:buNone/>
              <a:defRPr/>
            </a:lvl6pPr>
            <a:lvl7pPr lvl="6">
              <a:spcBef>
                <a:spcPts val="0"/>
              </a:spcBef>
              <a:spcAft>
                <a:spcPts val="0"/>
              </a:spcAft>
              <a:buSzPts val="2520"/>
              <a:buNone/>
              <a:defRPr/>
            </a:lvl7pPr>
            <a:lvl8pPr lvl="7">
              <a:spcBef>
                <a:spcPts val="0"/>
              </a:spcBef>
              <a:spcAft>
                <a:spcPts val="0"/>
              </a:spcAft>
              <a:buSzPts val="2520"/>
              <a:buNone/>
              <a:defRPr/>
            </a:lvl8pPr>
            <a:lvl9pPr lvl="8">
              <a:spcBef>
                <a:spcPts val="0"/>
              </a:spcBef>
              <a:spcAft>
                <a:spcPts val="0"/>
              </a:spcAft>
              <a:buSzPts val="2520"/>
              <a:buNone/>
              <a:defRPr/>
            </a:lvl9pPr>
          </a:lstStyle>
          <a:p>
            <a:endParaRPr/>
          </a:p>
        </p:txBody>
      </p:sp>
      <p:sp>
        <p:nvSpPr>
          <p:cNvPr id="145" name="Google Shape;145;p16"/>
          <p:cNvSpPr txBox="1">
            <a:spLocks noGrp="1"/>
          </p:cNvSpPr>
          <p:nvPr>
            <p:ph type="body" idx="1"/>
          </p:nvPr>
        </p:nvSpPr>
        <p:spPr>
          <a:xfrm>
            <a:off x="444000" y="1884925"/>
            <a:ext cx="3999900" cy="30903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46" name="Google Shape;146;p16"/>
          <p:cNvSpPr txBox="1">
            <a:spLocks noGrp="1"/>
          </p:cNvSpPr>
          <p:nvPr>
            <p:ph type="body" idx="2"/>
          </p:nvPr>
        </p:nvSpPr>
        <p:spPr>
          <a:xfrm>
            <a:off x="4692750" y="1884925"/>
            <a:ext cx="3999900" cy="30903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47" name="Google Shape;147;p16"/>
          <p:cNvSpPr txBox="1"/>
          <p:nvPr/>
        </p:nvSpPr>
        <p:spPr>
          <a:xfrm>
            <a:off x="8472458" y="4739417"/>
            <a:ext cx="548700" cy="3936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sz="1300">
                <a:solidFill>
                  <a:srgbClr val="000000"/>
                </a:solidFill>
              </a:rPr>
              <a:t>‹#›</a:t>
            </a:fld>
            <a:endParaRPr sz="1300">
              <a:solidFill>
                <a:srgbClr val="000000"/>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One Presenter ">
  <p:cSld name="TITLE_AND_TWO_COLUMNS_1">
    <p:spTree>
      <p:nvGrpSpPr>
        <p:cNvPr id="1" name="Shape 148"/>
        <p:cNvGrpSpPr/>
        <p:nvPr/>
      </p:nvGrpSpPr>
      <p:grpSpPr>
        <a:xfrm>
          <a:off x="0" y="0"/>
          <a:ext cx="0" cy="0"/>
          <a:chOff x="0" y="0"/>
          <a:chExt cx="0" cy="0"/>
        </a:xfrm>
      </p:grpSpPr>
      <p:sp>
        <p:nvSpPr>
          <p:cNvPr id="149" name="Google Shape;149;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50" name="Google Shape;150;p17" title="Artboard 1.png"/>
          <p:cNvPicPr preferRelativeResize="0"/>
          <p:nvPr/>
        </p:nvPicPr>
        <p:blipFill rotWithShape="1">
          <a:blip r:embed="rId2">
            <a:alphaModFix/>
          </a:blip>
          <a:srcRect l="6650" t="20561" r="53530" b="6425"/>
          <a:stretch/>
        </p:blipFill>
        <p:spPr>
          <a:xfrm>
            <a:off x="-16525" y="0"/>
            <a:ext cx="9160525" cy="5143501"/>
          </a:xfrm>
          <a:prstGeom prst="rect">
            <a:avLst/>
          </a:prstGeom>
          <a:noFill/>
          <a:ln>
            <a:noFill/>
          </a:ln>
        </p:spPr>
      </p:pic>
      <p:sp>
        <p:nvSpPr>
          <p:cNvPr id="151" name="Google Shape;151;p17"/>
          <p:cNvSpPr/>
          <p:nvPr/>
        </p:nvSpPr>
        <p:spPr>
          <a:xfrm>
            <a:off x="-16650" y="-17275"/>
            <a:ext cx="91605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52" name="Google Shape;152;p17" title="ATFRW_black.png"/>
          <p:cNvPicPr preferRelativeResize="0"/>
          <p:nvPr/>
        </p:nvPicPr>
        <p:blipFill>
          <a:blip r:embed="rId3">
            <a:alphaModFix/>
          </a:blip>
          <a:stretch>
            <a:fillRect/>
          </a:stretch>
        </p:blipFill>
        <p:spPr>
          <a:xfrm>
            <a:off x="7509250" y="238196"/>
            <a:ext cx="1265929" cy="569675"/>
          </a:xfrm>
          <a:prstGeom prst="rect">
            <a:avLst/>
          </a:prstGeom>
          <a:noFill/>
          <a:ln>
            <a:noFill/>
          </a:ln>
        </p:spPr>
      </p:pic>
      <p:pic>
        <p:nvPicPr>
          <p:cNvPr id="153" name="Google Shape;153;p17" title="GSA Star Mark 250 2026 Logo STARMARK SIGNATURE_300dpi.png"/>
          <p:cNvPicPr preferRelativeResize="0"/>
          <p:nvPr/>
        </p:nvPicPr>
        <p:blipFill rotWithShape="1">
          <a:blip r:embed="rId4">
            <a:alphaModFix/>
          </a:blip>
          <a:srcRect/>
          <a:stretch/>
        </p:blipFill>
        <p:spPr>
          <a:xfrm>
            <a:off x="447650" y="194050"/>
            <a:ext cx="2103948" cy="613825"/>
          </a:xfrm>
          <a:prstGeom prst="rect">
            <a:avLst/>
          </a:prstGeom>
          <a:noFill/>
          <a:ln>
            <a:noFill/>
          </a:ln>
        </p:spPr>
      </p:pic>
      <p:sp>
        <p:nvSpPr>
          <p:cNvPr id="154" name="Google Shape;154;p17"/>
          <p:cNvSpPr txBox="1"/>
          <p:nvPr/>
        </p:nvSpPr>
        <p:spPr>
          <a:xfrm>
            <a:off x="3072000" y="3702183"/>
            <a:ext cx="30000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000">
                <a:solidFill>
                  <a:schemeClr val="dk1"/>
                </a:solidFill>
              </a:rPr>
              <a:t>Presenter's Name</a:t>
            </a:r>
            <a:endParaRPr sz="2000">
              <a:solidFill>
                <a:schemeClr val="dk1"/>
              </a:solidFill>
            </a:endParaRPr>
          </a:p>
          <a:p>
            <a:pPr marL="0" lvl="0" indent="0" algn="ctr" rtl="0">
              <a:spcBef>
                <a:spcPts val="0"/>
              </a:spcBef>
              <a:spcAft>
                <a:spcPts val="0"/>
              </a:spcAft>
              <a:buNone/>
            </a:pPr>
            <a:r>
              <a:rPr lang="en" sz="2000">
                <a:solidFill>
                  <a:schemeClr val="dk1"/>
                </a:solidFill>
              </a:rPr>
              <a:t>Title</a:t>
            </a:r>
            <a:endParaRPr sz="2000">
              <a:solidFill>
                <a:schemeClr val="dk1"/>
              </a:solidFill>
            </a:endParaRPr>
          </a:p>
          <a:p>
            <a:pPr marL="0" lvl="0" indent="0" algn="ctr" rtl="0">
              <a:spcBef>
                <a:spcPts val="0"/>
              </a:spcBef>
              <a:spcAft>
                <a:spcPts val="0"/>
              </a:spcAft>
              <a:buNone/>
            </a:pPr>
            <a:r>
              <a:rPr lang="en" sz="2000">
                <a:solidFill>
                  <a:schemeClr val="dk1"/>
                </a:solidFill>
              </a:rPr>
              <a:t>Contact information</a:t>
            </a:r>
            <a:endParaRPr sz="2000">
              <a:solidFill>
                <a:schemeClr val="dk1"/>
              </a:solidFill>
            </a:endParaRPr>
          </a:p>
        </p:txBody>
      </p:sp>
      <p:sp>
        <p:nvSpPr>
          <p:cNvPr id="155" name="Google Shape;155;p17"/>
          <p:cNvSpPr txBox="1"/>
          <p:nvPr/>
        </p:nvSpPr>
        <p:spPr>
          <a:xfrm>
            <a:off x="8472458" y="4739417"/>
            <a:ext cx="548700" cy="3936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sz="1300">
                <a:solidFill>
                  <a:srgbClr val="000000"/>
                </a:solidFill>
              </a:rPr>
              <a:t>‹#›</a:t>
            </a:fld>
            <a:endParaRPr sz="1300">
              <a:solidFill>
                <a:srgbClr val="000000"/>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Presenters">
  <p:cSld name="TITLE_AND_TWO_COLUMNS_1_1">
    <p:spTree>
      <p:nvGrpSpPr>
        <p:cNvPr id="1" name="Shape 156"/>
        <p:cNvGrpSpPr/>
        <p:nvPr/>
      </p:nvGrpSpPr>
      <p:grpSpPr>
        <a:xfrm>
          <a:off x="0" y="0"/>
          <a:ext cx="0" cy="0"/>
          <a:chOff x="0" y="0"/>
          <a:chExt cx="0" cy="0"/>
        </a:xfrm>
      </p:grpSpPr>
      <p:sp>
        <p:nvSpPr>
          <p:cNvPr id="157" name="Google Shape;157;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58" name="Google Shape;158;p18" title="Artboard 1.png"/>
          <p:cNvPicPr preferRelativeResize="0"/>
          <p:nvPr/>
        </p:nvPicPr>
        <p:blipFill rotWithShape="1">
          <a:blip r:embed="rId2">
            <a:alphaModFix/>
          </a:blip>
          <a:srcRect l="6650" t="20561" r="53530" b="6425"/>
          <a:stretch/>
        </p:blipFill>
        <p:spPr>
          <a:xfrm>
            <a:off x="-16525" y="0"/>
            <a:ext cx="9160525" cy="5143501"/>
          </a:xfrm>
          <a:prstGeom prst="rect">
            <a:avLst/>
          </a:prstGeom>
          <a:noFill/>
          <a:ln>
            <a:noFill/>
          </a:ln>
        </p:spPr>
      </p:pic>
      <p:sp>
        <p:nvSpPr>
          <p:cNvPr id="159" name="Google Shape;159;p18"/>
          <p:cNvSpPr/>
          <p:nvPr/>
        </p:nvSpPr>
        <p:spPr>
          <a:xfrm>
            <a:off x="-16650" y="-17275"/>
            <a:ext cx="91605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60" name="Google Shape;160;p18" title="ATFRW_black.png"/>
          <p:cNvPicPr preferRelativeResize="0"/>
          <p:nvPr/>
        </p:nvPicPr>
        <p:blipFill>
          <a:blip r:embed="rId3">
            <a:alphaModFix/>
          </a:blip>
          <a:stretch>
            <a:fillRect/>
          </a:stretch>
        </p:blipFill>
        <p:spPr>
          <a:xfrm>
            <a:off x="7509250" y="238196"/>
            <a:ext cx="1265929" cy="569675"/>
          </a:xfrm>
          <a:prstGeom prst="rect">
            <a:avLst/>
          </a:prstGeom>
          <a:noFill/>
          <a:ln>
            <a:noFill/>
          </a:ln>
        </p:spPr>
      </p:pic>
      <p:pic>
        <p:nvPicPr>
          <p:cNvPr id="161" name="Google Shape;161;p18" title="GSA Star Mark 250 2026 Logo STARMARK SIGNATURE_300dpi.png"/>
          <p:cNvPicPr preferRelativeResize="0"/>
          <p:nvPr/>
        </p:nvPicPr>
        <p:blipFill rotWithShape="1">
          <a:blip r:embed="rId4">
            <a:alphaModFix/>
          </a:blip>
          <a:srcRect/>
          <a:stretch/>
        </p:blipFill>
        <p:spPr>
          <a:xfrm>
            <a:off x="447650" y="194050"/>
            <a:ext cx="2103948" cy="613825"/>
          </a:xfrm>
          <a:prstGeom prst="rect">
            <a:avLst/>
          </a:prstGeom>
          <a:noFill/>
          <a:ln>
            <a:noFill/>
          </a:ln>
        </p:spPr>
      </p:pic>
      <p:sp>
        <p:nvSpPr>
          <p:cNvPr id="162" name="Google Shape;162;p18"/>
          <p:cNvSpPr txBox="1"/>
          <p:nvPr/>
        </p:nvSpPr>
        <p:spPr>
          <a:xfrm>
            <a:off x="1071538" y="3702183"/>
            <a:ext cx="30000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000">
                <a:solidFill>
                  <a:schemeClr val="dk1"/>
                </a:solidFill>
              </a:rPr>
              <a:t>Presenter's Name</a:t>
            </a:r>
            <a:endParaRPr sz="2000">
              <a:solidFill>
                <a:schemeClr val="dk1"/>
              </a:solidFill>
            </a:endParaRPr>
          </a:p>
          <a:p>
            <a:pPr marL="0" lvl="0" indent="0" algn="ctr" rtl="0">
              <a:spcBef>
                <a:spcPts val="0"/>
              </a:spcBef>
              <a:spcAft>
                <a:spcPts val="0"/>
              </a:spcAft>
              <a:buNone/>
            </a:pPr>
            <a:r>
              <a:rPr lang="en" sz="2000">
                <a:solidFill>
                  <a:schemeClr val="dk1"/>
                </a:solidFill>
              </a:rPr>
              <a:t>Title</a:t>
            </a:r>
            <a:endParaRPr sz="2000">
              <a:solidFill>
                <a:schemeClr val="dk1"/>
              </a:solidFill>
            </a:endParaRPr>
          </a:p>
          <a:p>
            <a:pPr marL="0" lvl="0" indent="0" algn="ctr" rtl="0">
              <a:spcBef>
                <a:spcPts val="0"/>
              </a:spcBef>
              <a:spcAft>
                <a:spcPts val="0"/>
              </a:spcAft>
              <a:buNone/>
            </a:pPr>
            <a:r>
              <a:rPr lang="en" sz="2000">
                <a:solidFill>
                  <a:schemeClr val="dk1"/>
                </a:solidFill>
              </a:rPr>
              <a:t>Contact information</a:t>
            </a:r>
            <a:endParaRPr sz="2000">
              <a:solidFill>
                <a:schemeClr val="dk1"/>
              </a:solidFill>
            </a:endParaRPr>
          </a:p>
        </p:txBody>
      </p:sp>
      <p:sp>
        <p:nvSpPr>
          <p:cNvPr id="163" name="Google Shape;163;p18"/>
          <p:cNvSpPr txBox="1"/>
          <p:nvPr/>
        </p:nvSpPr>
        <p:spPr>
          <a:xfrm>
            <a:off x="5072463" y="3702183"/>
            <a:ext cx="30000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000">
                <a:solidFill>
                  <a:schemeClr val="dk1"/>
                </a:solidFill>
              </a:rPr>
              <a:t>Presenter's Name</a:t>
            </a:r>
            <a:endParaRPr sz="2000">
              <a:solidFill>
                <a:schemeClr val="dk1"/>
              </a:solidFill>
            </a:endParaRPr>
          </a:p>
          <a:p>
            <a:pPr marL="0" lvl="0" indent="0" algn="ctr" rtl="0">
              <a:spcBef>
                <a:spcPts val="0"/>
              </a:spcBef>
              <a:spcAft>
                <a:spcPts val="0"/>
              </a:spcAft>
              <a:buNone/>
            </a:pPr>
            <a:r>
              <a:rPr lang="en" sz="2000">
                <a:solidFill>
                  <a:schemeClr val="dk1"/>
                </a:solidFill>
              </a:rPr>
              <a:t>Title</a:t>
            </a:r>
            <a:endParaRPr sz="2000">
              <a:solidFill>
                <a:schemeClr val="dk1"/>
              </a:solidFill>
            </a:endParaRPr>
          </a:p>
          <a:p>
            <a:pPr marL="0" lvl="0" indent="0" algn="ctr" rtl="0">
              <a:spcBef>
                <a:spcPts val="0"/>
              </a:spcBef>
              <a:spcAft>
                <a:spcPts val="0"/>
              </a:spcAft>
              <a:buNone/>
            </a:pPr>
            <a:r>
              <a:rPr lang="en" sz="2000">
                <a:solidFill>
                  <a:schemeClr val="dk1"/>
                </a:solidFill>
              </a:rPr>
              <a:t>Contact information</a:t>
            </a:r>
            <a:endParaRPr sz="2000">
              <a:solidFill>
                <a:schemeClr val="dk1"/>
              </a:solidFill>
            </a:endParaRPr>
          </a:p>
        </p:txBody>
      </p:sp>
      <p:sp>
        <p:nvSpPr>
          <p:cNvPr id="164" name="Google Shape;164;p18"/>
          <p:cNvSpPr txBox="1"/>
          <p:nvPr/>
        </p:nvSpPr>
        <p:spPr>
          <a:xfrm>
            <a:off x="8472458" y="4739417"/>
            <a:ext cx="548700" cy="3936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sz="1300">
                <a:solidFill>
                  <a:srgbClr val="000000"/>
                </a:solidFill>
              </a:rPr>
              <a:t>‹#›</a:t>
            </a:fld>
            <a:endParaRPr sz="1300">
              <a:solidFill>
                <a:srgbClr val="000000"/>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One Column ">
  <p:cSld name="TITLE_AND_TWO_COLUMNS_1_1_1">
    <p:spTree>
      <p:nvGrpSpPr>
        <p:cNvPr id="1" name="Shape 165"/>
        <p:cNvGrpSpPr/>
        <p:nvPr/>
      </p:nvGrpSpPr>
      <p:grpSpPr>
        <a:xfrm>
          <a:off x="0" y="0"/>
          <a:ext cx="0" cy="0"/>
          <a:chOff x="0" y="0"/>
          <a:chExt cx="0" cy="0"/>
        </a:xfrm>
      </p:grpSpPr>
      <p:sp>
        <p:nvSpPr>
          <p:cNvPr id="166" name="Google Shape;166;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67" name="Google Shape;167;p19" title="Artboard 1.png"/>
          <p:cNvPicPr preferRelativeResize="0"/>
          <p:nvPr/>
        </p:nvPicPr>
        <p:blipFill rotWithShape="1">
          <a:blip r:embed="rId2">
            <a:alphaModFix/>
          </a:blip>
          <a:srcRect l="6650" t="20561" r="53530" b="6425"/>
          <a:stretch/>
        </p:blipFill>
        <p:spPr>
          <a:xfrm>
            <a:off x="-16525" y="0"/>
            <a:ext cx="9160525" cy="5143501"/>
          </a:xfrm>
          <a:prstGeom prst="rect">
            <a:avLst/>
          </a:prstGeom>
          <a:noFill/>
          <a:ln>
            <a:noFill/>
          </a:ln>
        </p:spPr>
      </p:pic>
      <p:sp>
        <p:nvSpPr>
          <p:cNvPr id="168" name="Google Shape;168;p19"/>
          <p:cNvSpPr/>
          <p:nvPr/>
        </p:nvSpPr>
        <p:spPr>
          <a:xfrm>
            <a:off x="-16650" y="-17275"/>
            <a:ext cx="91605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69" name="Google Shape;169;p19" title="ATFRW_black.png"/>
          <p:cNvPicPr preferRelativeResize="0"/>
          <p:nvPr/>
        </p:nvPicPr>
        <p:blipFill>
          <a:blip r:embed="rId3">
            <a:alphaModFix/>
          </a:blip>
          <a:stretch>
            <a:fillRect/>
          </a:stretch>
        </p:blipFill>
        <p:spPr>
          <a:xfrm>
            <a:off x="7509250" y="238196"/>
            <a:ext cx="1265929" cy="569675"/>
          </a:xfrm>
          <a:prstGeom prst="rect">
            <a:avLst/>
          </a:prstGeom>
          <a:noFill/>
          <a:ln>
            <a:noFill/>
          </a:ln>
        </p:spPr>
      </p:pic>
      <p:pic>
        <p:nvPicPr>
          <p:cNvPr id="170" name="Google Shape;170;p19" title="GSA Star Mark 250 2026 Logo STARMARK SIGNATURE_300dpi.png"/>
          <p:cNvPicPr preferRelativeResize="0"/>
          <p:nvPr/>
        </p:nvPicPr>
        <p:blipFill rotWithShape="1">
          <a:blip r:embed="rId4">
            <a:alphaModFix/>
          </a:blip>
          <a:srcRect/>
          <a:stretch/>
        </p:blipFill>
        <p:spPr>
          <a:xfrm>
            <a:off x="447650" y="194050"/>
            <a:ext cx="2103948" cy="613825"/>
          </a:xfrm>
          <a:prstGeom prst="rect">
            <a:avLst/>
          </a:prstGeom>
          <a:noFill/>
          <a:ln>
            <a:noFill/>
          </a:ln>
        </p:spPr>
      </p:pic>
      <p:sp>
        <p:nvSpPr>
          <p:cNvPr id="171" name="Google Shape;171;p19"/>
          <p:cNvSpPr txBox="1">
            <a:spLocks noGrp="1"/>
          </p:cNvSpPr>
          <p:nvPr>
            <p:ph type="title"/>
          </p:nvPr>
        </p:nvSpPr>
        <p:spPr>
          <a:xfrm>
            <a:off x="444000" y="1096100"/>
            <a:ext cx="8256000" cy="572700"/>
          </a:xfrm>
          <a:prstGeom prst="rect">
            <a:avLst/>
          </a:prstGeom>
        </p:spPr>
        <p:txBody>
          <a:bodyPr spcFirstLastPara="1" wrap="square" lIns="91425" tIns="91425" rIns="91425" bIns="91425" anchor="t" anchorCtr="0">
            <a:normAutofit fontScale="90000"/>
          </a:bodyPr>
          <a:lstStyle>
            <a:lvl1pPr lvl="0">
              <a:spcBef>
                <a:spcPts val="0"/>
              </a:spcBef>
              <a:spcAft>
                <a:spcPts val="0"/>
              </a:spcAft>
              <a:buSzPts val="2520"/>
              <a:buNone/>
              <a:defRPr/>
            </a:lvl1pPr>
            <a:lvl2pPr lvl="1">
              <a:spcBef>
                <a:spcPts val="0"/>
              </a:spcBef>
              <a:spcAft>
                <a:spcPts val="0"/>
              </a:spcAft>
              <a:buSzPts val="2520"/>
              <a:buNone/>
              <a:defRPr/>
            </a:lvl2pPr>
            <a:lvl3pPr lvl="2">
              <a:spcBef>
                <a:spcPts val="0"/>
              </a:spcBef>
              <a:spcAft>
                <a:spcPts val="0"/>
              </a:spcAft>
              <a:buSzPts val="2520"/>
              <a:buNone/>
              <a:defRPr/>
            </a:lvl3pPr>
            <a:lvl4pPr lvl="3">
              <a:spcBef>
                <a:spcPts val="0"/>
              </a:spcBef>
              <a:spcAft>
                <a:spcPts val="0"/>
              </a:spcAft>
              <a:buSzPts val="2520"/>
              <a:buNone/>
              <a:defRPr/>
            </a:lvl4pPr>
            <a:lvl5pPr lvl="4">
              <a:spcBef>
                <a:spcPts val="0"/>
              </a:spcBef>
              <a:spcAft>
                <a:spcPts val="0"/>
              </a:spcAft>
              <a:buSzPts val="2520"/>
              <a:buNone/>
              <a:defRPr/>
            </a:lvl5pPr>
            <a:lvl6pPr lvl="5">
              <a:spcBef>
                <a:spcPts val="0"/>
              </a:spcBef>
              <a:spcAft>
                <a:spcPts val="0"/>
              </a:spcAft>
              <a:buSzPts val="2520"/>
              <a:buNone/>
              <a:defRPr/>
            </a:lvl6pPr>
            <a:lvl7pPr lvl="6">
              <a:spcBef>
                <a:spcPts val="0"/>
              </a:spcBef>
              <a:spcAft>
                <a:spcPts val="0"/>
              </a:spcAft>
              <a:buSzPts val="2520"/>
              <a:buNone/>
              <a:defRPr/>
            </a:lvl7pPr>
            <a:lvl8pPr lvl="7">
              <a:spcBef>
                <a:spcPts val="0"/>
              </a:spcBef>
              <a:spcAft>
                <a:spcPts val="0"/>
              </a:spcAft>
              <a:buSzPts val="2520"/>
              <a:buNone/>
              <a:defRPr/>
            </a:lvl8pPr>
            <a:lvl9pPr lvl="8">
              <a:spcBef>
                <a:spcPts val="0"/>
              </a:spcBef>
              <a:spcAft>
                <a:spcPts val="0"/>
              </a:spcAft>
              <a:buSzPts val="2520"/>
              <a:buNone/>
              <a:defRPr/>
            </a:lvl9pPr>
          </a:lstStyle>
          <a:p>
            <a:endParaRPr/>
          </a:p>
        </p:txBody>
      </p:sp>
      <p:sp>
        <p:nvSpPr>
          <p:cNvPr id="172" name="Google Shape;172;p19"/>
          <p:cNvSpPr txBox="1">
            <a:spLocks noGrp="1"/>
          </p:cNvSpPr>
          <p:nvPr>
            <p:ph type="body" idx="1"/>
          </p:nvPr>
        </p:nvSpPr>
        <p:spPr>
          <a:xfrm>
            <a:off x="444000" y="1803550"/>
            <a:ext cx="8256000" cy="31392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73" name="Google Shape;173;p19"/>
          <p:cNvSpPr txBox="1"/>
          <p:nvPr/>
        </p:nvSpPr>
        <p:spPr>
          <a:xfrm>
            <a:off x="8472458" y="4739417"/>
            <a:ext cx="548700" cy="3936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sz="1300">
                <a:solidFill>
                  <a:srgbClr val="000000"/>
                </a:solidFill>
              </a:rPr>
              <a:t>‹#›</a:t>
            </a:fld>
            <a:endParaRPr sz="1300">
              <a:solidFill>
                <a:srgbClr val="000000"/>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One Column &amp; Picture">
  <p:cSld name="TITLE_AND_TWO_COLUMNS_1_1_1_1">
    <p:spTree>
      <p:nvGrpSpPr>
        <p:cNvPr id="1" name="Shape 174"/>
        <p:cNvGrpSpPr/>
        <p:nvPr/>
      </p:nvGrpSpPr>
      <p:grpSpPr>
        <a:xfrm>
          <a:off x="0" y="0"/>
          <a:ext cx="0" cy="0"/>
          <a:chOff x="0" y="0"/>
          <a:chExt cx="0" cy="0"/>
        </a:xfrm>
      </p:grpSpPr>
      <p:sp>
        <p:nvSpPr>
          <p:cNvPr id="175" name="Google Shape;175;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76" name="Google Shape;176;p20" title="Artboard 1.png"/>
          <p:cNvPicPr preferRelativeResize="0"/>
          <p:nvPr/>
        </p:nvPicPr>
        <p:blipFill rotWithShape="1">
          <a:blip r:embed="rId2">
            <a:alphaModFix/>
          </a:blip>
          <a:srcRect l="6650" t="20561" r="53530" b="6425"/>
          <a:stretch/>
        </p:blipFill>
        <p:spPr>
          <a:xfrm>
            <a:off x="-16525" y="0"/>
            <a:ext cx="9160525" cy="5143501"/>
          </a:xfrm>
          <a:prstGeom prst="rect">
            <a:avLst/>
          </a:prstGeom>
          <a:noFill/>
          <a:ln>
            <a:noFill/>
          </a:ln>
        </p:spPr>
      </p:pic>
      <p:sp>
        <p:nvSpPr>
          <p:cNvPr id="177" name="Google Shape;177;p20"/>
          <p:cNvSpPr/>
          <p:nvPr/>
        </p:nvSpPr>
        <p:spPr>
          <a:xfrm>
            <a:off x="-16650" y="-17275"/>
            <a:ext cx="91605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78" name="Google Shape;178;p20" title="ATFRW_black.png"/>
          <p:cNvPicPr preferRelativeResize="0"/>
          <p:nvPr/>
        </p:nvPicPr>
        <p:blipFill>
          <a:blip r:embed="rId3">
            <a:alphaModFix/>
          </a:blip>
          <a:stretch>
            <a:fillRect/>
          </a:stretch>
        </p:blipFill>
        <p:spPr>
          <a:xfrm>
            <a:off x="7509250" y="238196"/>
            <a:ext cx="1265929" cy="569675"/>
          </a:xfrm>
          <a:prstGeom prst="rect">
            <a:avLst/>
          </a:prstGeom>
          <a:noFill/>
          <a:ln>
            <a:noFill/>
          </a:ln>
        </p:spPr>
      </p:pic>
      <p:pic>
        <p:nvPicPr>
          <p:cNvPr id="179" name="Google Shape;179;p20" title="GSA Star Mark 250 2026 Logo STARMARK SIGNATURE_300dpi.png"/>
          <p:cNvPicPr preferRelativeResize="0"/>
          <p:nvPr/>
        </p:nvPicPr>
        <p:blipFill rotWithShape="1">
          <a:blip r:embed="rId4">
            <a:alphaModFix/>
          </a:blip>
          <a:srcRect/>
          <a:stretch/>
        </p:blipFill>
        <p:spPr>
          <a:xfrm>
            <a:off x="447650" y="194050"/>
            <a:ext cx="2103948" cy="613825"/>
          </a:xfrm>
          <a:prstGeom prst="rect">
            <a:avLst/>
          </a:prstGeom>
          <a:noFill/>
          <a:ln>
            <a:noFill/>
          </a:ln>
        </p:spPr>
      </p:pic>
      <p:sp>
        <p:nvSpPr>
          <p:cNvPr id="180" name="Google Shape;180;p20"/>
          <p:cNvSpPr txBox="1">
            <a:spLocks noGrp="1"/>
          </p:cNvSpPr>
          <p:nvPr>
            <p:ph type="body" idx="1"/>
          </p:nvPr>
        </p:nvSpPr>
        <p:spPr>
          <a:xfrm>
            <a:off x="444000" y="1884925"/>
            <a:ext cx="4675800" cy="30903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81" name="Google Shape;181;p20"/>
          <p:cNvSpPr txBox="1">
            <a:spLocks noGrp="1"/>
          </p:cNvSpPr>
          <p:nvPr>
            <p:ph type="title"/>
          </p:nvPr>
        </p:nvSpPr>
        <p:spPr>
          <a:xfrm>
            <a:off x="444000" y="1177475"/>
            <a:ext cx="4675800" cy="572700"/>
          </a:xfrm>
          <a:prstGeom prst="rect">
            <a:avLst/>
          </a:prstGeom>
        </p:spPr>
        <p:txBody>
          <a:bodyPr spcFirstLastPara="1" wrap="square" lIns="91425" tIns="91425" rIns="91425" bIns="91425" anchor="t" anchorCtr="0">
            <a:normAutofit fontScale="90000"/>
          </a:bodyPr>
          <a:lstStyle>
            <a:lvl1pPr lvl="0">
              <a:spcBef>
                <a:spcPts val="0"/>
              </a:spcBef>
              <a:spcAft>
                <a:spcPts val="0"/>
              </a:spcAft>
              <a:buSzPts val="2520"/>
              <a:buNone/>
              <a:defRPr/>
            </a:lvl1pPr>
            <a:lvl2pPr lvl="1">
              <a:spcBef>
                <a:spcPts val="0"/>
              </a:spcBef>
              <a:spcAft>
                <a:spcPts val="0"/>
              </a:spcAft>
              <a:buSzPts val="2520"/>
              <a:buNone/>
              <a:defRPr/>
            </a:lvl2pPr>
            <a:lvl3pPr lvl="2">
              <a:spcBef>
                <a:spcPts val="0"/>
              </a:spcBef>
              <a:spcAft>
                <a:spcPts val="0"/>
              </a:spcAft>
              <a:buSzPts val="2520"/>
              <a:buNone/>
              <a:defRPr/>
            </a:lvl3pPr>
            <a:lvl4pPr lvl="3">
              <a:spcBef>
                <a:spcPts val="0"/>
              </a:spcBef>
              <a:spcAft>
                <a:spcPts val="0"/>
              </a:spcAft>
              <a:buSzPts val="2520"/>
              <a:buNone/>
              <a:defRPr/>
            </a:lvl4pPr>
            <a:lvl5pPr lvl="4">
              <a:spcBef>
                <a:spcPts val="0"/>
              </a:spcBef>
              <a:spcAft>
                <a:spcPts val="0"/>
              </a:spcAft>
              <a:buSzPts val="2520"/>
              <a:buNone/>
              <a:defRPr/>
            </a:lvl5pPr>
            <a:lvl6pPr lvl="5">
              <a:spcBef>
                <a:spcPts val="0"/>
              </a:spcBef>
              <a:spcAft>
                <a:spcPts val="0"/>
              </a:spcAft>
              <a:buSzPts val="2520"/>
              <a:buNone/>
              <a:defRPr/>
            </a:lvl6pPr>
            <a:lvl7pPr lvl="6">
              <a:spcBef>
                <a:spcPts val="0"/>
              </a:spcBef>
              <a:spcAft>
                <a:spcPts val="0"/>
              </a:spcAft>
              <a:buSzPts val="2520"/>
              <a:buNone/>
              <a:defRPr/>
            </a:lvl7pPr>
            <a:lvl8pPr lvl="7">
              <a:spcBef>
                <a:spcPts val="0"/>
              </a:spcBef>
              <a:spcAft>
                <a:spcPts val="0"/>
              </a:spcAft>
              <a:buSzPts val="2520"/>
              <a:buNone/>
              <a:defRPr/>
            </a:lvl8pPr>
            <a:lvl9pPr lvl="8">
              <a:spcBef>
                <a:spcPts val="0"/>
              </a:spcBef>
              <a:spcAft>
                <a:spcPts val="0"/>
              </a:spcAft>
              <a:buSzPts val="2520"/>
              <a:buNone/>
              <a:defRPr/>
            </a:lvl9pPr>
          </a:lstStyle>
          <a:p>
            <a:endParaRPr/>
          </a:p>
        </p:txBody>
      </p:sp>
      <p:sp>
        <p:nvSpPr>
          <p:cNvPr id="182" name="Google Shape;182;p20"/>
          <p:cNvSpPr txBox="1"/>
          <p:nvPr/>
        </p:nvSpPr>
        <p:spPr>
          <a:xfrm>
            <a:off x="8472458" y="4739417"/>
            <a:ext cx="548700" cy="3936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sz="1300">
                <a:solidFill>
                  <a:srgbClr val="000000"/>
                </a:solidFill>
              </a:rPr>
              <a:t>‹#›</a:t>
            </a:fld>
            <a:endParaRPr sz="1300">
              <a:solidFill>
                <a:srgbClr val="000000"/>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p:cSld name="TITLE_AND_TWO_COLUMNS_1_1_1_1_1">
    <p:spTree>
      <p:nvGrpSpPr>
        <p:cNvPr id="1" name="Shape 183"/>
        <p:cNvGrpSpPr/>
        <p:nvPr/>
      </p:nvGrpSpPr>
      <p:grpSpPr>
        <a:xfrm>
          <a:off x="0" y="0"/>
          <a:ext cx="0" cy="0"/>
          <a:chOff x="0" y="0"/>
          <a:chExt cx="0" cy="0"/>
        </a:xfrm>
      </p:grpSpPr>
      <p:sp>
        <p:nvSpPr>
          <p:cNvPr id="184" name="Google Shape;184;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85" name="Google Shape;185;p21" title="Artboard 1.png"/>
          <p:cNvPicPr preferRelativeResize="0"/>
          <p:nvPr/>
        </p:nvPicPr>
        <p:blipFill rotWithShape="1">
          <a:blip r:embed="rId2">
            <a:alphaModFix/>
          </a:blip>
          <a:srcRect l="6650" t="20561" r="53530" b="6425"/>
          <a:stretch/>
        </p:blipFill>
        <p:spPr>
          <a:xfrm>
            <a:off x="-16525" y="0"/>
            <a:ext cx="9160525" cy="5143501"/>
          </a:xfrm>
          <a:prstGeom prst="rect">
            <a:avLst/>
          </a:prstGeom>
          <a:noFill/>
          <a:ln>
            <a:noFill/>
          </a:ln>
        </p:spPr>
      </p:pic>
      <p:sp>
        <p:nvSpPr>
          <p:cNvPr id="186" name="Google Shape;186;p21"/>
          <p:cNvSpPr/>
          <p:nvPr/>
        </p:nvSpPr>
        <p:spPr>
          <a:xfrm>
            <a:off x="-16650" y="-17275"/>
            <a:ext cx="91605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87" name="Google Shape;187;p21" title="ATFRW_black.png"/>
          <p:cNvPicPr preferRelativeResize="0"/>
          <p:nvPr/>
        </p:nvPicPr>
        <p:blipFill>
          <a:blip r:embed="rId3">
            <a:alphaModFix/>
          </a:blip>
          <a:stretch>
            <a:fillRect/>
          </a:stretch>
        </p:blipFill>
        <p:spPr>
          <a:xfrm>
            <a:off x="7509250" y="238196"/>
            <a:ext cx="1265929" cy="569675"/>
          </a:xfrm>
          <a:prstGeom prst="rect">
            <a:avLst/>
          </a:prstGeom>
          <a:noFill/>
          <a:ln>
            <a:noFill/>
          </a:ln>
        </p:spPr>
      </p:pic>
      <p:pic>
        <p:nvPicPr>
          <p:cNvPr id="188" name="Google Shape;188;p21" title="GSA Star Mark 250 2026 Logo STARMARK SIGNATURE_300dpi.png"/>
          <p:cNvPicPr preferRelativeResize="0"/>
          <p:nvPr/>
        </p:nvPicPr>
        <p:blipFill rotWithShape="1">
          <a:blip r:embed="rId4">
            <a:alphaModFix/>
          </a:blip>
          <a:srcRect/>
          <a:stretch/>
        </p:blipFill>
        <p:spPr>
          <a:xfrm>
            <a:off x="447650" y="194050"/>
            <a:ext cx="2103948" cy="613825"/>
          </a:xfrm>
          <a:prstGeom prst="rect">
            <a:avLst/>
          </a:prstGeom>
          <a:noFill/>
          <a:ln>
            <a:noFill/>
          </a:ln>
        </p:spPr>
      </p:pic>
      <p:sp>
        <p:nvSpPr>
          <p:cNvPr id="189" name="Google Shape;189;p21"/>
          <p:cNvSpPr txBox="1"/>
          <p:nvPr/>
        </p:nvSpPr>
        <p:spPr>
          <a:xfrm>
            <a:off x="8472458" y="4739417"/>
            <a:ext cx="548700" cy="3936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sz="1300">
                <a:solidFill>
                  <a:srgbClr val="000000"/>
                </a:solidFill>
              </a:rPr>
              <a:t>‹#›</a:t>
            </a:fld>
            <a:endParaRPr sz="1300">
              <a:solidFill>
                <a:srgbClr val="000000"/>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6" name="Google Shape;16;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7" name="Google Shape;17;p3"/>
          <p:cNvSpPr/>
          <p:nvPr/>
        </p:nvSpPr>
        <p:spPr>
          <a:xfrm>
            <a:off x="0" y="0"/>
            <a:ext cx="333300" cy="5143500"/>
          </a:xfrm>
          <a:prstGeom prst="rect">
            <a:avLst/>
          </a:prstGeom>
          <a:solidFill>
            <a:srgbClr val="B0111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90"/>
        <p:cNvGrpSpPr/>
        <p:nvPr/>
      </p:nvGrpSpPr>
      <p:grpSpPr>
        <a:xfrm>
          <a:off x="0" y="0"/>
          <a:ext cx="0" cy="0"/>
          <a:chOff x="0" y="0"/>
          <a:chExt cx="0" cy="0"/>
        </a:xfrm>
      </p:grpSpPr>
      <p:sp>
        <p:nvSpPr>
          <p:cNvPr id="191" name="Google Shape;191;p22"/>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92" name="Google Shape;192;p22"/>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193" name="Google Shape;193;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One Presenter  1">
  <p:cSld name="One Presenter ">
    <p:spTree>
      <p:nvGrpSpPr>
        <p:cNvPr id="1" name="Shape 194"/>
        <p:cNvGrpSpPr/>
        <p:nvPr/>
      </p:nvGrpSpPr>
      <p:grpSpPr>
        <a:xfrm>
          <a:off x="0" y="0"/>
          <a:ext cx="0" cy="0"/>
          <a:chOff x="0" y="0"/>
          <a:chExt cx="0" cy="0"/>
        </a:xfrm>
      </p:grpSpPr>
      <p:sp>
        <p:nvSpPr>
          <p:cNvPr id="195" name="Google Shape;195;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lnSpcReduction="10000"/>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196" name="Google Shape;196;p23" title="Artboard 1.png"/>
          <p:cNvPicPr preferRelativeResize="0"/>
          <p:nvPr/>
        </p:nvPicPr>
        <p:blipFill rotWithShape="1">
          <a:blip r:embed="rId2">
            <a:alphaModFix/>
          </a:blip>
          <a:srcRect l="6650" t="20561" r="53530" b="6425"/>
          <a:stretch/>
        </p:blipFill>
        <p:spPr>
          <a:xfrm>
            <a:off x="-16525" y="0"/>
            <a:ext cx="9160525" cy="5143501"/>
          </a:xfrm>
          <a:prstGeom prst="rect">
            <a:avLst/>
          </a:prstGeom>
          <a:noFill/>
          <a:ln>
            <a:noFill/>
          </a:ln>
        </p:spPr>
      </p:pic>
      <p:sp>
        <p:nvSpPr>
          <p:cNvPr id="197" name="Google Shape;197;p23"/>
          <p:cNvSpPr/>
          <p:nvPr/>
        </p:nvSpPr>
        <p:spPr>
          <a:xfrm>
            <a:off x="-16650" y="-17275"/>
            <a:ext cx="91605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98" name="Google Shape;198;p23" title="ATFRW_black.png"/>
          <p:cNvPicPr preferRelativeResize="0"/>
          <p:nvPr/>
        </p:nvPicPr>
        <p:blipFill rotWithShape="1">
          <a:blip r:embed="rId3">
            <a:alphaModFix/>
          </a:blip>
          <a:srcRect/>
          <a:stretch/>
        </p:blipFill>
        <p:spPr>
          <a:xfrm>
            <a:off x="7509250" y="238196"/>
            <a:ext cx="1265929" cy="569675"/>
          </a:xfrm>
          <a:prstGeom prst="rect">
            <a:avLst/>
          </a:prstGeom>
          <a:noFill/>
          <a:ln>
            <a:noFill/>
          </a:ln>
        </p:spPr>
      </p:pic>
      <p:sp>
        <p:nvSpPr>
          <p:cNvPr id="199" name="Google Shape;199;p23"/>
          <p:cNvSpPr txBox="1"/>
          <p:nvPr/>
        </p:nvSpPr>
        <p:spPr>
          <a:xfrm>
            <a:off x="8663744" y="4811221"/>
            <a:ext cx="386400" cy="2463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fld id="{00000000-1234-1234-1234-123412341234}" type="slidenum">
              <a:rPr lang="en" sz="1000" b="0" i="0" u="none" strike="noStrike" cap="none">
                <a:solidFill>
                  <a:srgbClr val="002060"/>
                </a:solidFill>
                <a:latin typeface="Arial"/>
                <a:ea typeface="Arial"/>
                <a:cs typeface="Arial"/>
                <a:sym typeface="Arial"/>
              </a:rPr>
              <a:t>‹#›</a:t>
            </a:fld>
            <a:endParaRPr sz="1000" b="0" i="0" u="none" strike="noStrike" cap="none">
              <a:solidFill>
                <a:srgbClr val="002060"/>
              </a:solidFill>
              <a:latin typeface="Arial"/>
              <a:ea typeface="Arial"/>
              <a:cs typeface="Arial"/>
              <a:sym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1">
  <p:cSld name="Blank">
    <p:spTree>
      <p:nvGrpSpPr>
        <p:cNvPr id="1" name="Shape 200"/>
        <p:cNvGrpSpPr/>
        <p:nvPr/>
      </p:nvGrpSpPr>
      <p:grpSpPr>
        <a:xfrm>
          <a:off x="0" y="0"/>
          <a:ext cx="0" cy="0"/>
          <a:chOff x="0" y="0"/>
          <a:chExt cx="0" cy="0"/>
        </a:xfrm>
      </p:grpSpPr>
      <p:sp>
        <p:nvSpPr>
          <p:cNvPr id="201" name="Google Shape;201;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lnSpcReduction="10000"/>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202" name="Google Shape;202;p24" title="Artboard 1.png"/>
          <p:cNvPicPr preferRelativeResize="0"/>
          <p:nvPr/>
        </p:nvPicPr>
        <p:blipFill rotWithShape="1">
          <a:blip r:embed="rId2">
            <a:alphaModFix/>
          </a:blip>
          <a:srcRect l="6650" t="20561" r="53530" b="6425"/>
          <a:stretch/>
        </p:blipFill>
        <p:spPr>
          <a:xfrm>
            <a:off x="-16525" y="0"/>
            <a:ext cx="9160525" cy="5143501"/>
          </a:xfrm>
          <a:prstGeom prst="rect">
            <a:avLst/>
          </a:prstGeom>
          <a:noFill/>
          <a:ln>
            <a:noFill/>
          </a:ln>
        </p:spPr>
      </p:pic>
      <p:sp>
        <p:nvSpPr>
          <p:cNvPr id="203" name="Google Shape;203;p24"/>
          <p:cNvSpPr/>
          <p:nvPr/>
        </p:nvSpPr>
        <p:spPr>
          <a:xfrm>
            <a:off x="-16650" y="-17275"/>
            <a:ext cx="91605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04" name="Google Shape;204;p24" title="ATFRW_black.png"/>
          <p:cNvPicPr preferRelativeResize="0"/>
          <p:nvPr/>
        </p:nvPicPr>
        <p:blipFill rotWithShape="1">
          <a:blip r:embed="rId3">
            <a:alphaModFix/>
          </a:blip>
          <a:srcRect/>
          <a:stretch/>
        </p:blipFill>
        <p:spPr>
          <a:xfrm>
            <a:off x="7509250" y="238196"/>
            <a:ext cx="1265929" cy="569675"/>
          </a:xfrm>
          <a:prstGeom prst="rect">
            <a:avLst/>
          </a:prstGeom>
          <a:noFill/>
          <a:ln>
            <a:noFill/>
          </a:ln>
        </p:spPr>
      </p:pic>
      <p:sp>
        <p:nvSpPr>
          <p:cNvPr id="205" name="Google Shape;205;p24"/>
          <p:cNvSpPr txBox="1"/>
          <p:nvPr/>
        </p:nvSpPr>
        <p:spPr>
          <a:xfrm>
            <a:off x="8663744" y="4811221"/>
            <a:ext cx="386400" cy="2463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fld id="{00000000-1234-1234-1234-123412341234}" type="slidenum">
              <a:rPr lang="en" sz="1000" b="0" i="0" u="none" strike="noStrike" cap="none">
                <a:solidFill>
                  <a:srgbClr val="002060"/>
                </a:solidFill>
                <a:latin typeface="Arial"/>
                <a:ea typeface="Arial"/>
                <a:cs typeface="Arial"/>
                <a:sym typeface="Arial"/>
              </a:rPr>
              <a:t>‹#›</a:t>
            </a:fld>
            <a:endParaRPr sz="1000" b="0" i="0" u="none" strike="noStrike" cap="none">
              <a:solidFill>
                <a:srgbClr val="002060"/>
              </a:solidFill>
              <a:latin typeface="Arial"/>
              <a:ea typeface="Arial"/>
              <a:cs typeface="Arial"/>
              <a:sym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wo columns 1">
  <p:cSld name="TITLE_AND_TWO_COLUMNS_2">
    <p:spTree>
      <p:nvGrpSpPr>
        <p:cNvPr id="1" name="Shape 206"/>
        <p:cNvGrpSpPr/>
        <p:nvPr/>
      </p:nvGrpSpPr>
      <p:grpSpPr>
        <a:xfrm>
          <a:off x="0" y="0"/>
          <a:ext cx="0" cy="0"/>
          <a:chOff x="0" y="0"/>
          <a:chExt cx="0" cy="0"/>
        </a:xfrm>
      </p:grpSpPr>
      <p:sp>
        <p:nvSpPr>
          <p:cNvPr id="207" name="Google Shape;207;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lnSpcReduction="10000"/>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208" name="Google Shape;208;p25" title="Artboard 1.png"/>
          <p:cNvPicPr preferRelativeResize="0"/>
          <p:nvPr/>
        </p:nvPicPr>
        <p:blipFill rotWithShape="1">
          <a:blip r:embed="rId2">
            <a:alphaModFix/>
          </a:blip>
          <a:srcRect l="6650" t="20561" r="53530" b="6425"/>
          <a:stretch/>
        </p:blipFill>
        <p:spPr>
          <a:xfrm>
            <a:off x="-16525" y="0"/>
            <a:ext cx="9160525" cy="5143501"/>
          </a:xfrm>
          <a:prstGeom prst="rect">
            <a:avLst/>
          </a:prstGeom>
          <a:noFill/>
          <a:ln>
            <a:noFill/>
          </a:ln>
        </p:spPr>
      </p:pic>
      <p:sp>
        <p:nvSpPr>
          <p:cNvPr id="209" name="Google Shape;209;p25"/>
          <p:cNvSpPr/>
          <p:nvPr/>
        </p:nvSpPr>
        <p:spPr>
          <a:xfrm>
            <a:off x="-16650" y="-17275"/>
            <a:ext cx="91605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10" name="Google Shape;210;p25" title="ATFRW_black.png"/>
          <p:cNvPicPr preferRelativeResize="0"/>
          <p:nvPr/>
        </p:nvPicPr>
        <p:blipFill rotWithShape="1">
          <a:blip r:embed="rId3">
            <a:alphaModFix/>
          </a:blip>
          <a:srcRect/>
          <a:stretch/>
        </p:blipFill>
        <p:spPr>
          <a:xfrm>
            <a:off x="7509250" y="238196"/>
            <a:ext cx="1265929" cy="569675"/>
          </a:xfrm>
          <a:prstGeom prst="rect">
            <a:avLst/>
          </a:prstGeom>
          <a:noFill/>
          <a:ln>
            <a:noFill/>
          </a:ln>
        </p:spPr>
      </p:pic>
      <p:sp>
        <p:nvSpPr>
          <p:cNvPr id="211" name="Google Shape;211;p25"/>
          <p:cNvSpPr txBox="1">
            <a:spLocks noGrp="1"/>
          </p:cNvSpPr>
          <p:nvPr>
            <p:ph type="title"/>
          </p:nvPr>
        </p:nvSpPr>
        <p:spPr>
          <a:xfrm>
            <a:off x="444000" y="1177475"/>
            <a:ext cx="82560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12" name="Google Shape;212;p25"/>
          <p:cNvSpPr txBox="1">
            <a:spLocks noGrp="1"/>
          </p:cNvSpPr>
          <p:nvPr>
            <p:ph type="body" idx="1"/>
          </p:nvPr>
        </p:nvSpPr>
        <p:spPr>
          <a:xfrm>
            <a:off x="444000" y="1884925"/>
            <a:ext cx="3999900" cy="30903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213" name="Google Shape;213;p25"/>
          <p:cNvSpPr txBox="1">
            <a:spLocks noGrp="1"/>
          </p:cNvSpPr>
          <p:nvPr>
            <p:ph type="body" idx="2"/>
          </p:nvPr>
        </p:nvSpPr>
        <p:spPr>
          <a:xfrm>
            <a:off x="4692750" y="1884925"/>
            <a:ext cx="3999900" cy="30903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214" name="Google Shape;214;p25"/>
          <p:cNvSpPr txBox="1"/>
          <p:nvPr/>
        </p:nvSpPr>
        <p:spPr>
          <a:xfrm>
            <a:off x="8663744" y="4811221"/>
            <a:ext cx="386400" cy="2463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fld id="{00000000-1234-1234-1234-123412341234}" type="slidenum">
              <a:rPr lang="en" sz="1000" b="0" i="0" u="none" strike="noStrike" cap="none">
                <a:solidFill>
                  <a:srgbClr val="002060"/>
                </a:solidFill>
                <a:latin typeface="Arial"/>
                <a:ea typeface="Arial"/>
                <a:cs typeface="Arial"/>
                <a:sym typeface="Arial"/>
              </a:rPr>
              <a:t>‹#›</a:t>
            </a:fld>
            <a:endParaRPr sz="1000" b="0" i="0" u="none" strike="noStrike" cap="none">
              <a:solidFill>
                <a:srgbClr val="002060"/>
              </a:solidFill>
              <a:latin typeface="Arial"/>
              <a:ea typeface="Arial"/>
              <a:cs typeface="Arial"/>
              <a:sym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ontent Slide with Text">
  <p:cSld name="Content Slide with Text">
    <p:spTree>
      <p:nvGrpSpPr>
        <p:cNvPr id="1" name="Shape 215"/>
        <p:cNvGrpSpPr/>
        <p:nvPr/>
      </p:nvGrpSpPr>
      <p:grpSpPr>
        <a:xfrm>
          <a:off x="0" y="0"/>
          <a:ext cx="0" cy="0"/>
          <a:chOff x="0" y="0"/>
          <a:chExt cx="0" cy="0"/>
        </a:xfrm>
      </p:grpSpPr>
      <p:sp>
        <p:nvSpPr>
          <p:cNvPr id="216" name="Google Shape;216;p26"/>
          <p:cNvSpPr txBox="1">
            <a:spLocks noGrp="1"/>
          </p:cNvSpPr>
          <p:nvPr>
            <p:ph type="body" idx="1"/>
          </p:nvPr>
        </p:nvSpPr>
        <p:spPr>
          <a:xfrm>
            <a:off x="184650" y="932000"/>
            <a:ext cx="8685300" cy="36531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Font typeface="Roboto"/>
              <a:buChar char="●"/>
              <a:defRPr>
                <a:latin typeface="Roboto"/>
                <a:ea typeface="Roboto"/>
                <a:cs typeface="Roboto"/>
                <a:sym typeface="Roboto"/>
              </a:defRPr>
            </a:lvl1pPr>
            <a:lvl2pPr marL="914400" lvl="1" indent="-317500" algn="l">
              <a:lnSpc>
                <a:spcPct val="115000"/>
              </a:lnSpc>
              <a:spcBef>
                <a:spcPts val="0"/>
              </a:spcBef>
              <a:spcAft>
                <a:spcPts val="0"/>
              </a:spcAft>
              <a:buSzPts val="1400"/>
              <a:buFont typeface="Roboto"/>
              <a:buChar char="○"/>
              <a:defRPr>
                <a:latin typeface="Roboto"/>
                <a:ea typeface="Roboto"/>
                <a:cs typeface="Roboto"/>
                <a:sym typeface="Roboto"/>
              </a:defRPr>
            </a:lvl2pPr>
            <a:lvl3pPr marL="1371600" lvl="2" indent="-317500" algn="l">
              <a:lnSpc>
                <a:spcPct val="115000"/>
              </a:lnSpc>
              <a:spcBef>
                <a:spcPts val="0"/>
              </a:spcBef>
              <a:spcAft>
                <a:spcPts val="0"/>
              </a:spcAft>
              <a:buSzPts val="1400"/>
              <a:buFont typeface="Roboto"/>
              <a:buChar char="■"/>
              <a:defRPr>
                <a:latin typeface="Roboto"/>
                <a:ea typeface="Roboto"/>
                <a:cs typeface="Roboto"/>
                <a:sym typeface="Roboto"/>
              </a:defRPr>
            </a:lvl3pPr>
            <a:lvl4pPr marL="1828800" lvl="3" indent="-317500" algn="l">
              <a:lnSpc>
                <a:spcPct val="115000"/>
              </a:lnSpc>
              <a:spcBef>
                <a:spcPts val="0"/>
              </a:spcBef>
              <a:spcAft>
                <a:spcPts val="0"/>
              </a:spcAft>
              <a:buSzPts val="1400"/>
              <a:buFont typeface="Roboto"/>
              <a:buChar char="●"/>
              <a:defRPr>
                <a:latin typeface="Roboto"/>
                <a:ea typeface="Roboto"/>
                <a:cs typeface="Roboto"/>
                <a:sym typeface="Roboto"/>
              </a:defRPr>
            </a:lvl4pPr>
            <a:lvl5pPr marL="2286000" lvl="4" indent="-317500" algn="l">
              <a:lnSpc>
                <a:spcPct val="115000"/>
              </a:lnSpc>
              <a:spcBef>
                <a:spcPts val="0"/>
              </a:spcBef>
              <a:spcAft>
                <a:spcPts val="0"/>
              </a:spcAft>
              <a:buSzPts val="1400"/>
              <a:buFont typeface="Roboto"/>
              <a:buChar char="○"/>
              <a:defRPr>
                <a:latin typeface="Roboto"/>
                <a:ea typeface="Roboto"/>
                <a:cs typeface="Roboto"/>
                <a:sym typeface="Roboto"/>
              </a:defRPr>
            </a:lvl5pPr>
            <a:lvl6pPr marL="2743200" lvl="5" indent="-317500" algn="l">
              <a:lnSpc>
                <a:spcPct val="115000"/>
              </a:lnSpc>
              <a:spcBef>
                <a:spcPts val="0"/>
              </a:spcBef>
              <a:spcAft>
                <a:spcPts val="0"/>
              </a:spcAft>
              <a:buSzPts val="1400"/>
              <a:buFont typeface="Roboto"/>
              <a:buChar char="■"/>
              <a:defRPr>
                <a:latin typeface="Roboto"/>
                <a:ea typeface="Roboto"/>
                <a:cs typeface="Roboto"/>
                <a:sym typeface="Roboto"/>
              </a:defRPr>
            </a:lvl6pPr>
            <a:lvl7pPr marL="3200400" lvl="6" indent="-317500" algn="l">
              <a:lnSpc>
                <a:spcPct val="115000"/>
              </a:lnSpc>
              <a:spcBef>
                <a:spcPts val="0"/>
              </a:spcBef>
              <a:spcAft>
                <a:spcPts val="0"/>
              </a:spcAft>
              <a:buSzPts val="1400"/>
              <a:buFont typeface="Roboto"/>
              <a:buChar char="●"/>
              <a:defRPr>
                <a:latin typeface="Roboto"/>
                <a:ea typeface="Roboto"/>
                <a:cs typeface="Roboto"/>
                <a:sym typeface="Roboto"/>
              </a:defRPr>
            </a:lvl7pPr>
            <a:lvl8pPr marL="3657600" lvl="7" indent="-317500" algn="l">
              <a:lnSpc>
                <a:spcPct val="115000"/>
              </a:lnSpc>
              <a:spcBef>
                <a:spcPts val="0"/>
              </a:spcBef>
              <a:spcAft>
                <a:spcPts val="0"/>
              </a:spcAft>
              <a:buSzPts val="1400"/>
              <a:buFont typeface="Roboto"/>
              <a:buChar char="○"/>
              <a:defRPr>
                <a:latin typeface="Roboto"/>
                <a:ea typeface="Roboto"/>
                <a:cs typeface="Roboto"/>
                <a:sym typeface="Roboto"/>
              </a:defRPr>
            </a:lvl8pPr>
            <a:lvl9pPr marL="4114800" lvl="8" indent="-317500" algn="l">
              <a:lnSpc>
                <a:spcPct val="115000"/>
              </a:lnSpc>
              <a:spcBef>
                <a:spcPts val="0"/>
              </a:spcBef>
              <a:spcAft>
                <a:spcPts val="0"/>
              </a:spcAft>
              <a:buSzPts val="1400"/>
              <a:buFont typeface="Roboto"/>
              <a:buChar char="■"/>
              <a:defRPr>
                <a:latin typeface="Roboto"/>
                <a:ea typeface="Roboto"/>
                <a:cs typeface="Roboto"/>
                <a:sym typeface="Roboto"/>
              </a:defRPr>
            </a:lvl9pPr>
          </a:lstStyle>
          <a:p>
            <a:endParaRPr/>
          </a:p>
        </p:txBody>
      </p:sp>
      <p:sp>
        <p:nvSpPr>
          <p:cNvPr id="217" name="Google Shape;217;p26"/>
          <p:cNvSpPr txBox="1">
            <a:spLocks noGrp="1"/>
          </p:cNvSpPr>
          <p:nvPr>
            <p:ph type="title"/>
          </p:nvPr>
        </p:nvSpPr>
        <p:spPr>
          <a:xfrm>
            <a:off x="184650" y="157200"/>
            <a:ext cx="8774700" cy="6402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800"/>
              <a:buFont typeface="Roboto Medium"/>
              <a:buNone/>
              <a:defRPr sz="2800">
                <a:latin typeface="Roboto Medium"/>
                <a:ea typeface="Roboto Medium"/>
                <a:cs typeface="Roboto Medium"/>
                <a:sym typeface="Roboto Medium"/>
              </a:defRPr>
            </a:lvl1pPr>
            <a:lvl2pPr lvl="1" algn="l">
              <a:lnSpc>
                <a:spcPct val="100000"/>
              </a:lnSpc>
              <a:spcBef>
                <a:spcPts val="0"/>
              </a:spcBef>
              <a:spcAft>
                <a:spcPts val="0"/>
              </a:spcAft>
              <a:buSzPts val="2800"/>
              <a:buFont typeface="Roboto Medium"/>
              <a:buNone/>
              <a:defRPr sz="2800">
                <a:latin typeface="Roboto Medium"/>
                <a:ea typeface="Roboto Medium"/>
                <a:cs typeface="Roboto Medium"/>
                <a:sym typeface="Roboto Medium"/>
              </a:defRPr>
            </a:lvl2pPr>
            <a:lvl3pPr lvl="2" algn="l">
              <a:lnSpc>
                <a:spcPct val="100000"/>
              </a:lnSpc>
              <a:spcBef>
                <a:spcPts val="0"/>
              </a:spcBef>
              <a:spcAft>
                <a:spcPts val="0"/>
              </a:spcAft>
              <a:buSzPts val="2800"/>
              <a:buFont typeface="Roboto Medium"/>
              <a:buNone/>
              <a:defRPr sz="2800">
                <a:latin typeface="Roboto Medium"/>
                <a:ea typeface="Roboto Medium"/>
                <a:cs typeface="Roboto Medium"/>
                <a:sym typeface="Roboto Medium"/>
              </a:defRPr>
            </a:lvl3pPr>
            <a:lvl4pPr lvl="3" algn="l">
              <a:lnSpc>
                <a:spcPct val="100000"/>
              </a:lnSpc>
              <a:spcBef>
                <a:spcPts val="0"/>
              </a:spcBef>
              <a:spcAft>
                <a:spcPts val="0"/>
              </a:spcAft>
              <a:buSzPts val="2800"/>
              <a:buFont typeface="Roboto Medium"/>
              <a:buNone/>
              <a:defRPr sz="2800">
                <a:latin typeface="Roboto Medium"/>
                <a:ea typeface="Roboto Medium"/>
                <a:cs typeface="Roboto Medium"/>
                <a:sym typeface="Roboto Medium"/>
              </a:defRPr>
            </a:lvl4pPr>
            <a:lvl5pPr lvl="4" algn="l">
              <a:lnSpc>
                <a:spcPct val="100000"/>
              </a:lnSpc>
              <a:spcBef>
                <a:spcPts val="0"/>
              </a:spcBef>
              <a:spcAft>
                <a:spcPts val="0"/>
              </a:spcAft>
              <a:buSzPts val="2800"/>
              <a:buFont typeface="Roboto Medium"/>
              <a:buNone/>
              <a:defRPr sz="2800">
                <a:latin typeface="Roboto Medium"/>
                <a:ea typeface="Roboto Medium"/>
                <a:cs typeface="Roboto Medium"/>
                <a:sym typeface="Roboto Medium"/>
              </a:defRPr>
            </a:lvl5pPr>
            <a:lvl6pPr lvl="5" algn="l">
              <a:lnSpc>
                <a:spcPct val="100000"/>
              </a:lnSpc>
              <a:spcBef>
                <a:spcPts val="0"/>
              </a:spcBef>
              <a:spcAft>
                <a:spcPts val="0"/>
              </a:spcAft>
              <a:buSzPts val="2800"/>
              <a:buFont typeface="Roboto Medium"/>
              <a:buNone/>
              <a:defRPr sz="2800">
                <a:latin typeface="Roboto Medium"/>
                <a:ea typeface="Roboto Medium"/>
                <a:cs typeface="Roboto Medium"/>
                <a:sym typeface="Roboto Medium"/>
              </a:defRPr>
            </a:lvl6pPr>
            <a:lvl7pPr lvl="6" algn="l">
              <a:lnSpc>
                <a:spcPct val="100000"/>
              </a:lnSpc>
              <a:spcBef>
                <a:spcPts val="0"/>
              </a:spcBef>
              <a:spcAft>
                <a:spcPts val="0"/>
              </a:spcAft>
              <a:buSzPts val="2800"/>
              <a:buFont typeface="Roboto Medium"/>
              <a:buNone/>
              <a:defRPr sz="2800">
                <a:latin typeface="Roboto Medium"/>
                <a:ea typeface="Roboto Medium"/>
                <a:cs typeface="Roboto Medium"/>
                <a:sym typeface="Roboto Medium"/>
              </a:defRPr>
            </a:lvl7pPr>
            <a:lvl8pPr lvl="7" algn="l">
              <a:lnSpc>
                <a:spcPct val="100000"/>
              </a:lnSpc>
              <a:spcBef>
                <a:spcPts val="0"/>
              </a:spcBef>
              <a:spcAft>
                <a:spcPts val="0"/>
              </a:spcAft>
              <a:buSzPts val="2800"/>
              <a:buFont typeface="Roboto Medium"/>
              <a:buNone/>
              <a:defRPr sz="2800">
                <a:latin typeface="Roboto Medium"/>
                <a:ea typeface="Roboto Medium"/>
                <a:cs typeface="Roboto Medium"/>
                <a:sym typeface="Roboto Medium"/>
              </a:defRPr>
            </a:lvl8pPr>
            <a:lvl9pPr lvl="8" algn="l">
              <a:lnSpc>
                <a:spcPct val="100000"/>
              </a:lnSpc>
              <a:spcBef>
                <a:spcPts val="0"/>
              </a:spcBef>
              <a:spcAft>
                <a:spcPts val="0"/>
              </a:spcAft>
              <a:buSzPts val="2800"/>
              <a:buFont typeface="Roboto Medium"/>
              <a:buNone/>
              <a:defRPr sz="2800">
                <a:latin typeface="Roboto Medium"/>
                <a:ea typeface="Roboto Medium"/>
                <a:cs typeface="Roboto Medium"/>
                <a:sym typeface="Roboto Medium"/>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One Column &amp; Picture 1">
  <p:cSld name="Title and One Column &amp; Picture">
    <p:spTree>
      <p:nvGrpSpPr>
        <p:cNvPr id="1" name="Shape 218"/>
        <p:cNvGrpSpPr/>
        <p:nvPr/>
      </p:nvGrpSpPr>
      <p:grpSpPr>
        <a:xfrm>
          <a:off x="0" y="0"/>
          <a:ext cx="0" cy="0"/>
          <a:chOff x="0" y="0"/>
          <a:chExt cx="0" cy="0"/>
        </a:xfrm>
      </p:grpSpPr>
      <p:sp>
        <p:nvSpPr>
          <p:cNvPr id="219" name="Google Shape;219;p2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lnSpcReduction="10000"/>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220" name="Google Shape;220;p27" title="Artboard 1.png"/>
          <p:cNvPicPr preferRelativeResize="0"/>
          <p:nvPr/>
        </p:nvPicPr>
        <p:blipFill rotWithShape="1">
          <a:blip r:embed="rId2">
            <a:alphaModFix/>
          </a:blip>
          <a:srcRect l="6650" t="20561" r="53530" b="6425"/>
          <a:stretch/>
        </p:blipFill>
        <p:spPr>
          <a:xfrm>
            <a:off x="-16525" y="0"/>
            <a:ext cx="9160525" cy="5143501"/>
          </a:xfrm>
          <a:prstGeom prst="rect">
            <a:avLst/>
          </a:prstGeom>
          <a:noFill/>
          <a:ln>
            <a:noFill/>
          </a:ln>
        </p:spPr>
      </p:pic>
      <p:sp>
        <p:nvSpPr>
          <p:cNvPr id="221" name="Google Shape;221;p27"/>
          <p:cNvSpPr/>
          <p:nvPr/>
        </p:nvSpPr>
        <p:spPr>
          <a:xfrm>
            <a:off x="-16650" y="-17275"/>
            <a:ext cx="91605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22" name="Google Shape;222;p27" title="ATFRW_black.png"/>
          <p:cNvPicPr preferRelativeResize="0"/>
          <p:nvPr/>
        </p:nvPicPr>
        <p:blipFill rotWithShape="1">
          <a:blip r:embed="rId3">
            <a:alphaModFix/>
          </a:blip>
          <a:srcRect/>
          <a:stretch/>
        </p:blipFill>
        <p:spPr>
          <a:xfrm>
            <a:off x="7509250" y="238196"/>
            <a:ext cx="1265929" cy="569675"/>
          </a:xfrm>
          <a:prstGeom prst="rect">
            <a:avLst/>
          </a:prstGeom>
          <a:noFill/>
          <a:ln>
            <a:noFill/>
          </a:ln>
        </p:spPr>
      </p:pic>
      <p:sp>
        <p:nvSpPr>
          <p:cNvPr id="223" name="Google Shape;223;p27"/>
          <p:cNvSpPr txBox="1">
            <a:spLocks noGrp="1"/>
          </p:cNvSpPr>
          <p:nvPr>
            <p:ph type="body" idx="1"/>
          </p:nvPr>
        </p:nvSpPr>
        <p:spPr>
          <a:xfrm>
            <a:off x="444000" y="1884925"/>
            <a:ext cx="4675800" cy="30903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224" name="Google Shape;224;p27"/>
          <p:cNvSpPr txBox="1">
            <a:spLocks noGrp="1"/>
          </p:cNvSpPr>
          <p:nvPr>
            <p:ph type="title"/>
          </p:nvPr>
        </p:nvSpPr>
        <p:spPr>
          <a:xfrm>
            <a:off x="444000" y="1177475"/>
            <a:ext cx="46758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5" name="Google Shape;225;p27"/>
          <p:cNvSpPr txBox="1"/>
          <p:nvPr/>
        </p:nvSpPr>
        <p:spPr>
          <a:xfrm>
            <a:off x="8663744" y="4811221"/>
            <a:ext cx="386400" cy="2463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fld id="{00000000-1234-1234-1234-123412341234}" type="slidenum">
              <a:rPr lang="en" sz="1000" b="0" i="0" u="none" strike="noStrike" cap="none">
                <a:solidFill>
                  <a:srgbClr val="002060"/>
                </a:solidFill>
                <a:latin typeface="Arial"/>
                <a:ea typeface="Arial"/>
                <a:cs typeface="Arial"/>
                <a:sym typeface="Arial"/>
              </a:rPr>
              <a:t>‹#›</a:t>
            </a:fld>
            <a:endParaRPr sz="1000" b="0" i="0" u="none" strike="noStrike" cap="none">
              <a:solidFill>
                <a:srgbClr val="002060"/>
              </a:solidFill>
              <a:latin typeface="Arial"/>
              <a:ea typeface="Arial"/>
              <a:cs typeface="Arial"/>
              <a:sym typeface="Aria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26"/>
        <p:cNvGrpSpPr/>
        <p:nvPr/>
      </p:nvGrpSpPr>
      <p:grpSpPr>
        <a:xfrm>
          <a:off x="0" y="0"/>
          <a:ext cx="0" cy="0"/>
          <a:chOff x="0" y="0"/>
          <a:chExt cx="0" cy="0"/>
        </a:xfrm>
      </p:grpSpPr>
      <p:sp>
        <p:nvSpPr>
          <p:cNvPr id="227" name="Google Shape;227;p2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400"/>
              <a:buChar char="●"/>
              <a:defRPr/>
            </a:lvl1pPr>
            <a:lvl2pPr lvl="1" algn="l">
              <a:lnSpc>
                <a:spcPct val="100000"/>
              </a:lnSpc>
              <a:spcBef>
                <a:spcPts val="0"/>
              </a:spcBef>
              <a:spcAft>
                <a:spcPts val="0"/>
              </a:spcAft>
              <a:buSzPts val="1400"/>
              <a:buChar char="○"/>
              <a:defRPr/>
            </a:lvl2pPr>
            <a:lvl3pPr lvl="2" algn="l">
              <a:lnSpc>
                <a:spcPct val="100000"/>
              </a:lnSpc>
              <a:spcBef>
                <a:spcPts val="0"/>
              </a:spcBef>
              <a:spcAft>
                <a:spcPts val="0"/>
              </a:spcAft>
              <a:buSzPts val="1400"/>
              <a:buChar char="■"/>
              <a:defRPr/>
            </a:lvl3pPr>
            <a:lvl4pPr lvl="3" algn="l">
              <a:lnSpc>
                <a:spcPct val="100000"/>
              </a:lnSpc>
              <a:spcBef>
                <a:spcPts val="0"/>
              </a:spcBef>
              <a:spcAft>
                <a:spcPts val="0"/>
              </a:spcAft>
              <a:buSzPts val="1400"/>
              <a:buChar char="●"/>
              <a:defRPr/>
            </a:lvl4pPr>
            <a:lvl5pPr lvl="4" algn="l">
              <a:lnSpc>
                <a:spcPct val="100000"/>
              </a:lnSpc>
              <a:spcBef>
                <a:spcPts val="0"/>
              </a:spcBef>
              <a:spcAft>
                <a:spcPts val="0"/>
              </a:spcAft>
              <a:buSzPts val="1400"/>
              <a:buChar char="○"/>
              <a:defRPr/>
            </a:lvl5pPr>
            <a:lvl6pPr lvl="5" algn="l">
              <a:lnSpc>
                <a:spcPct val="100000"/>
              </a:lnSpc>
              <a:spcBef>
                <a:spcPts val="0"/>
              </a:spcBef>
              <a:spcAft>
                <a:spcPts val="0"/>
              </a:spcAft>
              <a:buSzPts val="1400"/>
              <a:buChar char="■"/>
              <a:defRPr/>
            </a:lvl6pPr>
            <a:lvl7pPr lvl="6" algn="l">
              <a:lnSpc>
                <a:spcPct val="100000"/>
              </a:lnSpc>
              <a:spcBef>
                <a:spcPts val="0"/>
              </a:spcBef>
              <a:spcAft>
                <a:spcPts val="0"/>
              </a:spcAft>
              <a:buSzPts val="1400"/>
              <a:buChar char="●"/>
              <a:defRPr/>
            </a:lvl7pPr>
            <a:lvl8pPr lvl="7" algn="l">
              <a:lnSpc>
                <a:spcPct val="100000"/>
              </a:lnSpc>
              <a:spcBef>
                <a:spcPts val="0"/>
              </a:spcBef>
              <a:spcAft>
                <a:spcPts val="0"/>
              </a:spcAft>
              <a:buSzPts val="1400"/>
              <a:buChar char="○"/>
              <a:defRPr/>
            </a:lvl8pPr>
            <a:lvl9pPr lvl="8" algn="l">
              <a:lnSpc>
                <a:spcPct val="100000"/>
              </a:lnSpc>
              <a:spcBef>
                <a:spcPts val="0"/>
              </a:spcBef>
              <a:spcAft>
                <a:spcPts val="0"/>
              </a:spcAft>
              <a:buSzPts val="1400"/>
              <a:buChar char="■"/>
              <a:defRPr/>
            </a:lvl9pPr>
          </a:lstStyle>
          <a:p>
            <a:endParaRPr/>
          </a:p>
        </p:txBody>
      </p:sp>
      <p:sp>
        <p:nvSpPr>
          <p:cNvPr id="228" name="Google Shape;228;p28"/>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ctr" anchorCtr="0">
            <a:noAutofit/>
          </a:bodyPr>
          <a:lstStyle>
            <a:lvl1pPr marL="457200" lvl="0" indent="-317500" algn="l">
              <a:lnSpc>
                <a:spcPct val="115000"/>
              </a:lnSpc>
              <a:spcBef>
                <a:spcPts val="0"/>
              </a:spcBef>
              <a:spcAft>
                <a:spcPts val="0"/>
              </a:spcAft>
              <a:buSzPts val="14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GSA Starmark" type="blank">
  <p:cSld name="BLANK">
    <p:bg>
      <p:bgPr>
        <a:solidFill>
          <a:schemeClr val="lt1"/>
        </a:solidFill>
        <a:effectLst/>
      </p:bgPr>
    </p:bg>
    <p:spTree>
      <p:nvGrpSpPr>
        <p:cNvPr id="1" name="Shape 229"/>
        <p:cNvGrpSpPr/>
        <p:nvPr/>
      </p:nvGrpSpPr>
      <p:grpSpPr>
        <a:xfrm>
          <a:off x="0" y="0"/>
          <a:ext cx="0" cy="0"/>
          <a:chOff x="0" y="0"/>
          <a:chExt cx="0" cy="0"/>
        </a:xfrm>
      </p:grpSpPr>
      <p:pic>
        <p:nvPicPr>
          <p:cNvPr id="230" name="Google Shape;230;p29" descr="U.S. General Services Administration Logo" title="250 Signature.png"/>
          <p:cNvPicPr preferRelativeResize="0"/>
          <p:nvPr/>
        </p:nvPicPr>
        <p:blipFill rotWithShape="1">
          <a:blip r:embed="rId2">
            <a:alphaModFix/>
          </a:blip>
          <a:srcRect l="661" r="661"/>
          <a:stretch/>
        </p:blipFill>
        <p:spPr>
          <a:xfrm>
            <a:off x="4013551" y="1984975"/>
            <a:ext cx="1238875" cy="111997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Speaker">
  <p:cSld name="CUSTOM">
    <p:spTree>
      <p:nvGrpSpPr>
        <p:cNvPr id="1" name="Shape 18"/>
        <p:cNvGrpSpPr/>
        <p:nvPr/>
      </p:nvGrpSpPr>
      <p:grpSpPr>
        <a:xfrm>
          <a:off x="0" y="0"/>
          <a:ext cx="0" cy="0"/>
          <a:chOff x="0" y="0"/>
          <a:chExt cx="0" cy="0"/>
        </a:xfrm>
      </p:grpSpPr>
      <p:sp>
        <p:nvSpPr>
          <p:cNvPr id="19" name="Google Shape;19;p4"/>
          <p:cNvSpPr/>
          <p:nvPr/>
        </p:nvSpPr>
        <p:spPr>
          <a:xfrm>
            <a:off x="0" y="0"/>
            <a:ext cx="333300" cy="5143500"/>
          </a:xfrm>
          <a:prstGeom prst="rect">
            <a:avLst/>
          </a:prstGeom>
          <a:solidFill>
            <a:srgbClr val="B0111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nvGrpSpPr>
          <p:cNvPr id="20" name="Google Shape;20;p4"/>
          <p:cNvGrpSpPr/>
          <p:nvPr/>
        </p:nvGrpSpPr>
        <p:grpSpPr>
          <a:xfrm>
            <a:off x="2850530" y="3521300"/>
            <a:ext cx="3442940" cy="241072"/>
            <a:chOff x="1652875" y="1409000"/>
            <a:chExt cx="2730325" cy="191175"/>
          </a:xfrm>
        </p:grpSpPr>
        <p:sp>
          <p:nvSpPr>
            <p:cNvPr id="21" name="Google Shape;21;p4"/>
            <p:cNvSpPr/>
            <p:nvPr/>
          </p:nvSpPr>
          <p:spPr>
            <a:xfrm>
              <a:off x="1652875" y="1572525"/>
              <a:ext cx="2730325" cy="27650"/>
            </a:xfrm>
            <a:custGeom>
              <a:avLst/>
              <a:gdLst/>
              <a:ahLst/>
              <a:cxnLst/>
              <a:rect l="l" t="t" r="r" b="b"/>
              <a:pathLst>
                <a:path w="109213" h="1106" extrusionOk="0">
                  <a:moveTo>
                    <a:pt x="0" y="1"/>
                  </a:moveTo>
                  <a:lnTo>
                    <a:pt x="0" y="1106"/>
                  </a:lnTo>
                  <a:lnTo>
                    <a:pt x="109212" y="1106"/>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4"/>
            <p:cNvSpPr/>
            <p:nvPr/>
          </p:nvSpPr>
          <p:spPr>
            <a:xfrm>
              <a:off x="1652875" y="1518175"/>
              <a:ext cx="2730325" cy="27200"/>
            </a:xfrm>
            <a:custGeom>
              <a:avLst/>
              <a:gdLst/>
              <a:ahLst/>
              <a:cxnLst/>
              <a:rect l="l" t="t" r="r" b="b"/>
              <a:pathLst>
                <a:path w="109213" h="1088" extrusionOk="0">
                  <a:moveTo>
                    <a:pt x="0" y="0"/>
                  </a:moveTo>
                  <a:lnTo>
                    <a:pt x="0" y="1087"/>
                  </a:lnTo>
                  <a:lnTo>
                    <a:pt x="109212" y="1087"/>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4"/>
            <p:cNvSpPr/>
            <p:nvPr/>
          </p:nvSpPr>
          <p:spPr>
            <a:xfrm>
              <a:off x="1652875" y="1463375"/>
              <a:ext cx="2730325" cy="27650"/>
            </a:xfrm>
            <a:custGeom>
              <a:avLst/>
              <a:gdLst/>
              <a:ahLst/>
              <a:cxnLst/>
              <a:rect l="l" t="t" r="r" b="b"/>
              <a:pathLst>
                <a:path w="109213" h="1106" extrusionOk="0">
                  <a:moveTo>
                    <a:pt x="0" y="0"/>
                  </a:moveTo>
                  <a:lnTo>
                    <a:pt x="0" y="1105"/>
                  </a:lnTo>
                  <a:lnTo>
                    <a:pt x="109212" y="1105"/>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4"/>
            <p:cNvSpPr/>
            <p:nvPr/>
          </p:nvSpPr>
          <p:spPr>
            <a:xfrm>
              <a:off x="1652875" y="1409000"/>
              <a:ext cx="2730325" cy="27225"/>
            </a:xfrm>
            <a:custGeom>
              <a:avLst/>
              <a:gdLst/>
              <a:ahLst/>
              <a:cxnLst/>
              <a:rect l="l" t="t" r="r" b="b"/>
              <a:pathLst>
                <a:path w="109213" h="1089" extrusionOk="0">
                  <a:moveTo>
                    <a:pt x="0" y="1"/>
                  </a:moveTo>
                  <a:lnTo>
                    <a:pt x="0" y="1088"/>
                  </a:lnTo>
                  <a:lnTo>
                    <a:pt x="109212" y="1088"/>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 name="Google Shape;25;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Speakers">
  <p:cSld name="CUSTOM_1">
    <p:spTree>
      <p:nvGrpSpPr>
        <p:cNvPr id="1" name="Shape 26"/>
        <p:cNvGrpSpPr/>
        <p:nvPr/>
      </p:nvGrpSpPr>
      <p:grpSpPr>
        <a:xfrm>
          <a:off x="0" y="0"/>
          <a:ext cx="0" cy="0"/>
          <a:chOff x="0" y="0"/>
          <a:chExt cx="0" cy="0"/>
        </a:xfrm>
      </p:grpSpPr>
      <p:sp>
        <p:nvSpPr>
          <p:cNvPr id="27" name="Google Shape;27;p5"/>
          <p:cNvSpPr/>
          <p:nvPr/>
        </p:nvSpPr>
        <p:spPr>
          <a:xfrm>
            <a:off x="0" y="0"/>
            <a:ext cx="333300" cy="5143500"/>
          </a:xfrm>
          <a:prstGeom prst="rect">
            <a:avLst/>
          </a:prstGeom>
          <a:solidFill>
            <a:srgbClr val="B0111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nvGrpSpPr>
          <p:cNvPr id="28" name="Google Shape;28;p5"/>
          <p:cNvGrpSpPr/>
          <p:nvPr/>
        </p:nvGrpSpPr>
        <p:grpSpPr>
          <a:xfrm>
            <a:off x="1274358" y="3021429"/>
            <a:ext cx="6595284" cy="185382"/>
            <a:chOff x="1141257" y="3021429"/>
            <a:chExt cx="6595284" cy="185382"/>
          </a:xfrm>
        </p:grpSpPr>
        <p:grpSp>
          <p:nvGrpSpPr>
            <p:cNvPr id="29" name="Google Shape;29;p5"/>
            <p:cNvGrpSpPr/>
            <p:nvPr/>
          </p:nvGrpSpPr>
          <p:grpSpPr>
            <a:xfrm>
              <a:off x="5088944" y="3021429"/>
              <a:ext cx="2647596" cy="185382"/>
              <a:chOff x="1652875" y="1409000"/>
              <a:chExt cx="2730325" cy="191175"/>
            </a:xfrm>
          </p:grpSpPr>
          <p:sp>
            <p:nvSpPr>
              <p:cNvPr id="30" name="Google Shape;30;p5"/>
              <p:cNvSpPr/>
              <p:nvPr/>
            </p:nvSpPr>
            <p:spPr>
              <a:xfrm>
                <a:off x="1652875" y="1572525"/>
                <a:ext cx="2730325" cy="27650"/>
              </a:xfrm>
              <a:custGeom>
                <a:avLst/>
                <a:gdLst/>
                <a:ahLst/>
                <a:cxnLst/>
                <a:rect l="l" t="t" r="r" b="b"/>
                <a:pathLst>
                  <a:path w="109213" h="1106" extrusionOk="0">
                    <a:moveTo>
                      <a:pt x="0" y="1"/>
                    </a:moveTo>
                    <a:lnTo>
                      <a:pt x="0" y="1106"/>
                    </a:lnTo>
                    <a:lnTo>
                      <a:pt x="109212" y="1106"/>
                    </a:lnTo>
                    <a:lnTo>
                      <a:pt x="109212" y="1"/>
                    </a:lnTo>
                    <a:close/>
                  </a:path>
                </a:pathLst>
              </a:custGeom>
              <a:solidFill>
                <a:srgbClr val="182F66"/>
              </a:solidFill>
              <a:ln>
                <a:noFill/>
              </a:ln>
            </p:spPr>
            <p:txBody>
              <a:bodyPr spcFirstLastPara="1" wrap="square" lIns="70300" tIns="70300" rIns="70300" bIns="70300" anchor="ctr" anchorCtr="0">
                <a:noAutofit/>
              </a:bodyPr>
              <a:lstStyle/>
              <a:p>
                <a:pPr marL="0" lvl="0" indent="0" algn="l" rtl="0">
                  <a:spcBef>
                    <a:spcPts val="0"/>
                  </a:spcBef>
                  <a:spcAft>
                    <a:spcPts val="0"/>
                  </a:spcAft>
                  <a:buNone/>
                </a:pPr>
                <a:endParaRPr/>
              </a:p>
            </p:txBody>
          </p:sp>
          <p:sp>
            <p:nvSpPr>
              <p:cNvPr id="31" name="Google Shape;31;p5"/>
              <p:cNvSpPr/>
              <p:nvPr/>
            </p:nvSpPr>
            <p:spPr>
              <a:xfrm>
                <a:off x="1652875" y="1518175"/>
                <a:ext cx="2730325" cy="27200"/>
              </a:xfrm>
              <a:custGeom>
                <a:avLst/>
                <a:gdLst/>
                <a:ahLst/>
                <a:cxnLst/>
                <a:rect l="l" t="t" r="r" b="b"/>
                <a:pathLst>
                  <a:path w="109213" h="1088" extrusionOk="0">
                    <a:moveTo>
                      <a:pt x="0" y="0"/>
                    </a:moveTo>
                    <a:lnTo>
                      <a:pt x="0" y="1087"/>
                    </a:lnTo>
                    <a:lnTo>
                      <a:pt x="109212" y="1087"/>
                    </a:lnTo>
                    <a:lnTo>
                      <a:pt x="109212" y="0"/>
                    </a:lnTo>
                    <a:close/>
                  </a:path>
                </a:pathLst>
              </a:custGeom>
              <a:solidFill>
                <a:srgbClr val="182F66"/>
              </a:solidFill>
              <a:ln>
                <a:noFill/>
              </a:ln>
            </p:spPr>
            <p:txBody>
              <a:bodyPr spcFirstLastPara="1" wrap="square" lIns="70300" tIns="70300" rIns="70300" bIns="70300" anchor="ctr" anchorCtr="0">
                <a:noAutofit/>
              </a:bodyPr>
              <a:lstStyle/>
              <a:p>
                <a:pPr marL="0" lvl="0" indent="0" algn="l" rtl="0">
                  <a:spcBef>
                    <a:spcPts val="0"/>
                  </a:spcBef>
                  <a:spcAft>
                    <a:spcPts val="0"/>
                  </a:spcAft>
                  <a:buNone/>
                </a:pPr>
                <a:endParaRPr/>
              </a:p>
            </p:txBody>
          </p:sp>
          <p:sp>
            <p:nvSpPr>
              <p:cNvPr id="32" name="Google Shape;32;p5"/>
              <p:cNvSpPr/>
              <p:nvPr/>
            </p:nvSpPr>
            <p:spPr>
              <a:xfrm>
                <a:off x="1652875" y="1463375"/>
                <a:ext cx="2730325" cy="27650"/>
              </a:xfrm>
              <a:custGeom>
                <a:avLst/>
                <a:gdLst/>
                <a:ahLst/>
                <a:cxnLst/>
                <a:rect l="l" t="t" r="r" b="b"/>
                <a:pathLst>
                  <a:path w="109213" h="1106" extrusionOk="0">
                    <a:moveTo>
                      <a:pt x="0" y="0"/>
                    </a:moveTo>
                    <a:lnTo>
                      <a:pt x="0" y="1105"/>
                    </a:lnTo>
                    <a:lnTo>
                      <a:pt x="109212" y="1105"/>
                    </a:lnTo>
                    <a:lnTo>
                      <a:pt x="109212" y="0"/>
                    </a:lnTo>
                    <a:close/>
                  </a:path>
                </a:pathLst>
              </a:custGeom>
              <a:solidFill>
                <a:srgbClr val="182F66"/>
              </a:solidFill>
              <a:ln>
                <a:noFill/>
              </a:ln>
            </p:spPr>
            <p:txBody>
              <a:bodyPr spcFirstLastPara="1" wrap="square" lIns="70300" tIns="70300" rIns="70300" bIns="70300" anchor="ctr" anchorCtr="0">
                <a:noAutofit/>
              </a:bodyPr>
              <a:lstStyle/>
              <a:p>
                <a:pPr marL="0" lvl="0" indent="0" algn="l" rtl="0">
                  <a:spcBef>
                    <a:spcPts val="0"/>
                  </a:spcBef>
                  <a:spcAft>
                    <a:spcPts val="0"/>
                  </a:spcAft>
                  <a:buNone/>
                </a:pPr>
                <a:endParaRPr/>
              </a:p>
            </p:txBody>
          </p:sp>
          <p:sp>
            <p:nvSpPr>
              <p:cNvPr id="33" name="Google Shape;33;p5"/>
              <p:cNvSpPr/>
              <p:nvPr/>
            </p:nvSpPr>
            <p:spPr>
              <a:xfrm>
                <a:off x="1652875" y="1409000"/>
                <a:ext cx="2730325" cy="27225"/>
              </a:xfrm>
              <a:custGeom>
                <a:avLst/>
                <a:gdLst/>
                <a:ahLst/>
                <a:cxnLst/>
                <a:rect l="l" t="t" r="r" b="b"/>
                <a:pathLst>
                  <a:path w="109213" h="1089" extrusionOk="0">
                    <a:moveTo>
                      <a:pt x="0" y="1"/>
                    </a:moveTo>
                    <a:lnTo>
                      <a:pt x="0" y="1088"/>
                    </a:lnTo>
                    <a:lnTo>
                      <a:pt x="109212" y="1088"/>
                    </a:lnTo>
                    <a:lnTo>
                      <a:pt x="109212" y="1"/>
                    </a:lnTo>
                    <a:close/>
                  </a:path>
                </a:pathLst>
              </a:custGeom>
              <a:solidFill>
                <a:srgbClr val="182F66"/>
              </a:solidFill>
              <a:ln>
                <a:noFill/>
              </a:ln>
            </p:spPr>
            <p:txBody>
              <a:bodyPr spcFirstLastPara="1" wrap="square" lIns="70300" tIns="70300" rIns="70300" bIns="70300" anchor="ctr" anchorCtr="0">
                <a:noAutofit/>
              </a:bodyPr>
              <a:lstStyle/>
              <a:p>
                <a:pPr marL="0" lvl="0" indent="0" algn="l" rtl="0">
                  <a:spcBef>
                    <a:spcPts val="0"/>
                  </a:spcBef>
                  <a:spcAft>
                    <a:spcPts val="0"/>
                  </a:spcAft>
                  <a:buNone/>
                </a:pPr>
                <a:endParaRPr/>
              </a:p>
            </p:txBody>
          </p:sp>
        </p:grpSp>
        <p:grpSp>
          <p:nvGrpSpPr>
            <p:cNvPr id="34" name="Google Shape;34;p5"/>
            <p:cNvGrpSpPr/>
            <p:nvPr/>
          </p:nvGrpSpPr>
          <p:grpSpPr>
            <a:xfrm>
              <a:off x="1141257" y="3021429"/>
              <a:ext cx="2647596" cy="185382"/>
              <a:chOff x="1652875" y="1409000"/>
              <a:chExt cx="2730325" cy="191175"/>
            </a:xfrm>
          </p:grpSpPr>
          <p:sp>
            <p:nvSpPr>
              <p:cNvPr id="35" name="Google Shape;35;p5"/>
              <p:cNvSpPr/>
              <p:nvPr/>
            </p:nvSpPr>
            <p:spPr>
              <a:xfrm>
                <a:off x="1652875" y="1572525"/>
                <a:ext cx="2730325" cy="27650"/>
              </a:xfrm>
              <a:custGeom>
                <a:avLst/>
                <a:gdLst/>
                <a:ahLst/>
                <a:cxnLst/>
                <a:rect l="l" t="t" r="r" b="b"/>
                <a:pathLst>
                  <a:path w="109213" h="1106" extrusionOk="0">
                    <a:moveTo>
                      <a:pt x="0" y="1"/>
                    </a:moveTo>
                    <a:lnTo>
                      <a:pt x="0" y="1106"/>
                    </a:lnTo>
                    <a:lnTo>
                      <a:pt x="109212" y="1106"/>
                    </a:lnTo>
                    <a:lnTo>
                      <a:pt x="109212" y="1"/>
                    </a:lnTo>
                    <a:close/>
                  </a:path>
                </a:pathLst>
              </a:custGeom>
              <a:solidFill>
                <a:srgbClr val="182F66"/>
              </a:solidFill>
              <a:ln>
                <a:noFill/>
              </a:ln>
            </p:spPr>
            <p:txBody>
              <a:bodyPr spcFirstLastPara="1" wrap="square" lIns="70300" tIns="70300" rIns="70300" bIns="70300" anchor="ctr" anchorCtr="0">
                <a:noAutofit/>
              </a:bodyPr>
              <a:lstStyle/>
              <a:p>
                <a:pPr marL="0" lvl="0" indent="0" algn="l" rtl="0">
                  <a:spcBef>
                    <a:spcPts val="0"/>
                  </a:spcBef>
                  <a:spcAft>
                    <a:spcPts val="0"/>
                  </a:spcAft>
                  <a:buNone/>
                </a:pPr>
                <a:endParaRPr/>
              </a:p>
            </p:txBody>
          </p:sp>
          <p:sp>
            <p:nvSpPr>
              <p:cNvPr id="36" name="Google Shape;36;p5"/>
              <p:cNvSpPr/>
              <p:nvPr/>
            </p:nvSpPr>
            <p:spPr>
              <a:xfrm>
                <a:off x="1652875" y="1518175"/>
                <a:ext cx="2730325" cy="27200"/>
              </a:xfrm>
              <a:custGeom>
                <a:avLst/>
                <a:gdLst/>
                <a:ahLst/>
                <a:cxnLst/>
                <a:rect l="l" t="t" r="r" b="b"/>
                <a:pathLst>
                  <a:path w="109213" h="1088" extrusionOk="0">
                    <a:moveTo>
                      <a:pt x="0" y="0"/>
                    </a:moveTo>
                    <a:lnTo>
                      <a:pt x="0" y="1087"/>
                    </a:lnTo>
                    <a:lnTo>
                      <a:pt x="109212" y="1087"/>
                    </a:lnTo>
                    <a:lnTo>
                      <a:pt x="109212" y="0"/>
                    </a:lnTo>
                    <a:close/>
                  </a:path>
                </a:pathLst>
              </a:custGeom>
              <a:solidFill>
                <a:srgbClr val="182F66"/>
              </a:solidFill>
              <a:ln>
                <a:noFill/>
              </a:ln>
            </p:spPr>
            <p:txBody>
              <a:bodyPr spcFirstLastPara="1" wrap="square" lIns="70300" tIns="70300" rIns="70300" bIns="70300" anchor="ctr" anchorCtr="0">
                <a:noAutofit/>
              </a:bodyPr>
              <a:lstStyle/>
              <a:p>
                <a:pPr marL="0" lvl="0" indent="0" algn="l" rtl="0">
                  <a:spcBef>
                    <a:spcPts val="0"/>
                  </a:spcBef>
                  <a:spcAft>
                    <a:spcPts val="0"/>
                  </a:spcAft>
                  <a:buNone/>
                </a:pPr>
                <a:endParaRPr/>
              </a:p>
            </p:txBody>
          </p:sp>
          <p:sp>
            <p:nvSpPr>
              <p:cNvPr id="37" name="Google Shape;37;p5"/>
              <p:cNvSpPr/>
              <p:nvPr/>
            </p:nvSpPr>
            <p:spPr>
              <a:xfrm>
                <a:off x="1652875" y="1463375"/>
                <a:ext cx="2730325" cy="27650"/>
              </a:xfrm>
              <a:custGeom>
                <a:avLst/>
                <a:gdLst/>
                <a:ahLst/>
                <a:cxnLst/>
                <a:rect l="l" t="t" r="r" b="b"/>
                <a:pathLst>
                  <a:path w="109213" h="1106" extrusionOk="0">
                    <a:moveTo>
                      <a:pt x="0" y="0"/>
                    </a:moveTo>
                    <a:lnTo>
                      <a:pt x="0" y="1105"/>
                    </a:lnTo>
                    <a:lnTo>
                      <a:pt x="109212" y="1105"/>
                    </a:lnTo>
                    <a:lnTo>
                      <a:pt x="109212" y="0"/>
                    </a:lnTo>
                    <a:close/>
                  </a:path>
                </a:pathLst>
              </a:custGeom>
              <a:solidFill>
                <a:srgbClr val="182F66"/>
              </a:solidFill>
              <a:ln>
                <a:noFill/>
              </a:ln>
            </p:spPr>
            <p:txBody>
              <a:bodyPr spcFirstLastPara="1" wrap="square" lIns="70300" tIns="70300" rIns="70300" bIns="70300" anchor="ctr" anchorCtr="0">
                <a:noAutofit/>
              </a:bodyPr>
              <a:lstStyle/>
              <a:p>
                <a:pPr marL="0" lvl="0" indent="0" algn="l" rtl="0">
                  <a:spcBef>
                    <a:spcPts val="0"/>
                  </a:spcBef>
                  <a:spcAft>
                    <a:spcPts val="0"/>
                  </a:spcAft>
                  <a:buNone/>
                </a:pPr>
                <a:endParaRPr/>
              </a:p>
            </p:txBody>
          </p:sp>
          <p:sp>
            <p:nvSpPr>
              <p:cNvPr id="38" name="Google Shape;38;p5"/>
              <p:cNvSpPr/>
              <p:nvPr/>
            </p:nvSpPr>
            <p:spPr>
              <a:xfrm>
                <a:off x="1652875" y="1409000"/>
                <a:ext cx="2730325" cy="27225"/>
              </a:xfrm>
              <a:custGeom>
                <a:avLst/>
                <a:gdLst/>
                <a:ahLst/>
                <a:cxnLst/>
                <a:rect l="l" t="t" r="r" b="b"/>
                <a:pathLst>
                  <a:path w="109213" h="1089" extrusionOk="0">
                    <a:moveTo>
                      <a:pt x="0" y="1"/>
                    </a:moveTo>
                    <a:lnTo>
                      <a:pt x="0" y="1088"/>
                    </a:lnTo>
                    <a:lnTo>
                      <a:pt x="109212" y="1088"/>
                    </a:lnTo>
                    <a:lnTo>
                      <a:pt x="109212" y="1"/>
                    </a:lnTo>
                    <a:close/>
                  </a:path>
                </a:pathLst>
              </a:custGeom>
              <a:solidFill>
                <a:srgbClr val="182F66"/>
              </a:solidFill>
              <a:ln>
                <a:noFill/>
              </a:ln>
            </p:spPr>
            <p:txBody>
              <a:bodyPr spcFirstLastPara="1" wrap="square" lIns="70300" tIns="70300" rIns="70300" bIns="70300" anchor="ctr" anchorCtr="0">
                <a:noAutofit/>
              </a:bodyPr>
              <a:lstStyle/>
              <a:p>
                <a:pPr marL="0" lvl="0" indent="0" algn="l" rtl="0">
                  <a:spcBef>
                    <a:spcPts val="0"/>
                  </a:spcBef>
                  <a:spcAft>
                    <a:spcPts val="0"/>
                  </a:spcAft>
                  <a:buNone/>
                </a:pPr>
                <a:endParaRPr/>
              </a:p>
            </p:txBody>
          </p:sp>
        </p:grpSp>
      </p:grpSp>
      <p:sp>
        <p:nvSpPr>
          <p:cNvPr id="39" name="Google Shape;39;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311700" y="445025"/>
            <a:ext cx="82560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2" name="Google Shape;42;p6"/>
          <p:cNvSpPr txBox="1">
            <a:spLocks noGrp="1"/>
          </p:cNvSpPr>
          <p:nvPr>
            <p:ph type="body" idx="1"/>
          </p:nvPr>
        </p:nvSpPr>
        <p:spPr>
          <a:xfrm>
            <a:off x="311700" y="1152475"/>
            <a:ext cx="82560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grpSp>
        <p:nvGrpSpPr>
          <p:cNvPr id="43" name="Google Shape;43;p6"/>
          <p:cNvGrpSpPr/>
          <p:nvPr/>
        </p:nvGrpSpPr>
        <p:grpSpPr>
          <a:xfrm>
            <a:off x="-5630" y="4740025"/>
            <a:ext cx="3442940" cy="241072"/>
            <a:chOff x="1652875" y="1409000"/>
            <a:chExt cx="2730325" cy="191175"/>
          </a:xfrm>
        </p:grpSpPr>
        <p:sp>
          <p:nvSpPr>
            <p:cNvPr id="44" name="Google Shape;44;p6"/>
            <p:cNvSpPr/>
            <p:nvPr/>
          </p:nvSpPr>
          <p:spPr>
            <a:xfrm>
              <a:off x="1652875" y="1572525"/>
              <a:ext cx="2730325" cy="27650"/>
            </a:xfrm>
            <a:custGeom>
              <a:avLst/>
              <a:gdLst/>
              <a:ahLst/>
              <a:cxnLst/>
              <a:rect l="l" t="t" r="r" b="b"/>
              <a:pathLst>
                <a:path w="109213" h="1106" extrusionOk="0">
                  <a:moveTo>
                    <a:pt x="0" y="1"/>
                  </a:moveTo>
                  <a:lnTo>
                    <a:pt x="0" y="1106"/>
                  </a:lnTo>
                  <a:lnTo>
                    <a:pt x="109212" y="1106"/>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6"/>
            <p:cNvSpPr/>
            <p:nvPr/>
          </p:nvSpPr>
          <p:spPr>
            <a:xfrm>
              <a:off x="1652875" y="1518175"/>
              <a:ext cx="2730325" cy="27200"/>
            </a:xfrm>
            <a:custGeom>
              <a:avLst/>
              <a:gdLst/>
              <a:ahLst/>
              <a:cxnLst/>
              <a:rect l="l" t="t" r="r" b="b"/>
              <a:pathLst>
                <a:path w="109213" h="1088" extrusionOk="0">
                  <a:moveTo>
                    <a:pt x="0" y="0"/>
                  </a:moveTo>
                  <a:lnTo>
                    <a:pt x="0" y="1087"/>
                  </a:lnTo>
                  <a:lnTo>
                    <a:pt x="109212" y="1087"/>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6"/>
            <p:cNvSpPr/>
            <p:nvPr/>
          </p:nvSpPr>
          <p:spPr>
            <a:xfrm>
              <a:off x="1652875" y="1463375"/>
              <a:ext cx="2730325" cy="27650"/>
            </a:xfrm>
            <a:custGeom>
              <a:avLst/>
              <a:gdLst/>
              <a:ahLst/>
              <a:cxnLst/>
              <a:rect l="l" t="t" r="r" b="b"/>
              <a:pathLst>
                <a:path w="109213" h="1106" extrusionOk="0">
                  <a:moveTo>
                    <a:pt x="0" y="0"/>
                  </a:moveTo>
                  <a:lnTo>
                    <a:pt x="0" y="1105"/>
                  </a:lnTo>
                  <a:lnTo>
                    <a:pt x="109212" y="1105"/>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6"/>
            <p:cNvSpPr/>
            <p:nvPr/>
          </p:nvSpPr>
          <p:spPr>
            <a:xfrm>
              <a:off x="1652875" y="1409000"/>
              <a:ext cx="2730325" cy="27225"/>
            </a:xfrm>
            <a:custGeom>
              <a:avLst/>
              <a:gdLst/>
              <a:ahLst/>
              <a:cxnLst/>
              <a:rect l="l" t="t" r="r" b="b"/>
              <a:pathLst>
                <a:path w="109213" h="1089" extrusionOk="0">
                  <a:moveTo>
                    <a:pt x="0" y="1"/>
                  </a:moveTo>
                  <a:lnTo>
                    <a:pt x="0" y="1088"/>
                  </a:lnTo>
                  <a:lnTo>
                    <a:pt x="109212" y="1088"/>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 name="Google Shape;48;p6"/>
          <p:cNvSpPr/>
          <p:nvPr/>
        </p:nvSpPr>
        <p:spPr>
          <a:xfrm>
            <a:off x="8809200" y="-30925"/>
            <a:ext cx="334800" cy="5207700"/>
          </a:xfrm>
          <a:prstGeom prst="rect">
            <a:avLst/>
          </a:pr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6"/>
          <p:cNvSpPr txBox="1">
            <a:spLocks noGrp="1"/>
          </p:cNvSpPr>
          <p:nvPr>
            <p:ph type="sldNum" idx="12"/>
          </p:nvPr>
        </p:nvSpPr>
        <p:spPr>
          <a:xfrm>
            <a:off x="856770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50"/>
        <p:cNvGrpSpPr/>
        <p:nvPr/>
      </p:nvGrpSpPr>
      <p:grpSpPr>
        <a:xfrm>
          <a:off x="0" y="0"/>
          <a:ext cx="0" cy="0"/>
          <a:chOff x="0" y="0"/>
          <a:chExt cx="0" cy="0"/>
        </a:xfrm>
      </p:grpSpPr>
      <p:grpSp>
        <p:nvGrpSpPr>
          <p:cNvPr id="51" name="Google Shape;51;p7"/>
          <p:cNvGrpSpPr/>
          <p:nvPr/>
        </p:nvGrpSpPr>
        <p:grpSpPr>
          <a:xfrm>
            <a:off x="-5630" y="4740025"/>
            <a:ext cx="3442940" cy="241072"/>
            <a:chOff x="1652875" y="1409000"/>
            <a:chExt cx="2730325" cy="191175"/>
          </a:xfrm>
        </p:grpSpPr>
        <p:sp>
          <p:nvSpPr>
            <p:cNvPr id="52" name="Google Shape;52;p7"/>
            <p:cNvSpPr/>
            <p:nvPr/>
          </p:nvSpPr>
          <p:spPr>
            <a:xfrm>
              <a:off x="1652875" y="1572525"/>
              <a:ext cx="2730325" cy="27650"/>
            </a:xfrm>
            <a:custGeom>
              <a:avLst/>
              <a:gdLst/>
              <a:ahLst/>
              <a:cxnLst/>
              <a:rect l="l" t="t" r="r" b="b"/>
              <a:pathLst>
                <a:path w="109213" h="1106" extrusionOk="0">
                  <a:moveTo>
                    <a:pt x="0" y="1"/>
                  </a:moveTo>
                  <a:lnTo>
                    <a:pt x="0" y="1106"/>
                  </a:lnTo>
                  <a:lnTo>
                    <a:pt x="109212" y="1106"/>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7"/>
            <p:cNvSpPr/>
            <p:nvPr/>
          </p:nvSpPr>
          <p:spPr>
            <a:xfrm>
              <a:off x="1652875" y="1518175"/>
              <a:ext cx="2730325" cy="27200"/>
            </a:xfrm>
            <a:custGeom>
              <a:avLst/>
              <a:gdLst/>
              <a:ahLst/>
              <a:cxnLst/>
              <a:rect l="l" t="t" r="r" b="b"/>
              <a:pathLst>
                <a:path w="109213" h="1088" extrusionOk="0">
                  <a:moveTo>
                    <a:pt x="0" y="0"/>
                  </a:moveTo>
                  <a:lnTo>
                    <a:pt x="0" y="1087"/>
                  </a:lnTo>
                  <a:lnTo>
                    <a:pt x="109212" y="1087"/>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7"/>
            <p:cNvSpPr/>
            <p:nvPr/>
          </p:nvSpPr>
          <p:spPr>
            <a:xfrm>
              <a:off x="1652875" y="1463375"/>
              <a:ext cx="2730325" cy="27650"/>
            </a:xfrm>
            <a:custGeom>
              <a:avLst/>
              <a:gdLst/>
              <a:ahLst/>
              <a:cxnLst/>
              <a:rect l="l" t="t" r="r" b="b"/>
              <a:pathLst>
                <a:path w="109213" h="1106" extrusionOk="0">
                  <a:moveTo>
                    <a:pt x="0" y="0"/>
                  </a:moveTo>
                  <a:lnTo>
                    <a:pt x="0" y="1105"/>
                  </a:lnTo>
                  <a:lnTo>
                    <a:pt x="109212" y="1105"/>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7"/>
            <p:cNvSpPr/>
            <p:nvPr/>
          </p:nvSpPr>
          <p:spPr>
            <a:xfrm>
              <a:off x="1652875" y="1409000"/>
              <a:ext cx="2730325" cy="27225"/>
            </a:xfrm>
            <a:custGeom>
              <a:avLst/>
              <a:gdLst/>
              <a:ahLst/>
              <a:cxnLst/>
              <a:rect l="l" t="t" r="r" b="b"/>
              <a:pathLst>
                <a:path w="109213" h="1089" extrusionOk="0">
                  <a:moveTo>
                    <a:pt x="0" y="1"/>
                  </a:moveTo>
                  <a:lnTo>
                    <a:pt x="0" y="1088"/>
                  </a:lnTo>
                  <a:lnTo>
                    <a:pt x="109212" y="1088"/>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 name="Google Shape;56;p7"/>
          <p:cNvSpPr/>
          <p:nvPr/>
        </p:nvSpPr>
        <p:spPr>
          <a:xfrm>
            <a:off x="8809200" y="-30925"/>
            <a:ext cx="334800" cy="5207700"/>
          </a:xfrm>
          <a:prstGeom prst="rect">
            <a:avLst/>
          </a:pr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7"/>
          <p:cNvSpPr txBox="1">
            <a:spLocks noGrp="1"/>
          </p:cNvSpPr>
          <p:nvPr>
            <p:ph type="title"/>
          </p:nvPr>
        </p:nvSpPr>
        <p:spPr>
          <a:xfrm>
            <a:off x="311700" y="445025"/>
            <a:ext cx="82560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8" name="Google Shape;58;p7"/>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59" name="Google Shape;59;p7"/>
          <p:cNvSpPr txBox="1">
            <a:spLocks noGrp="1"/>
          </p:cNvSpPr>
          <p:nvPr>
            <p:ph type="body" idx="2"/>
          </p:nvPr>
        </p:nvSpPr>
        <p:spPr>
          <a:xfrm>
            <a:off x="456045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60" name="Google Shape;60;p7"/>
          <p:cNvSpPr txBox="1">
            <a:spLocks noGrp="1"/>
          </p:cNvSpPr>
          <p:nvPr>
            <p:ph type="sldNum" idx="12"/>
          </p:nvPr>
        </p:nvSpPr>
        <p:spPr>
          <a:xfrm>
            <a:off x="856770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With Photo" type="titleOnly">
  <p:cSld name="TITLE_ONLY">
    <p:spTree>
      <p:nvGrpSpPr>
        <p:cNvPr id="1" name="Shape 61"/>
        <p:cNvGrpSpPr/>
        <p:nvPr/>
      </p:nvGrpSpPr>
      <p:grpSpPr>
        <a:xfrm>
          <a:off x="0" y="0"/>
          <a:ext cx="0" cy="0"/>
          <a:chOff x="0" y="0"/>
          <a:chExt cx="0" cy="0"/>
        </a:xfrm>
      </p:grpSpPr>
      <p:sp>
        <p:nvSpPr>
          <p:cNvPr id="62" name="Google Shape;62;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grpSp>
        <p:nvGrpSpPr>
          <p:cNvPr id="63" name="Google Shape;63;p8"/>
          <p:cNvGrpSpPr/>
          <p:nvPr/>
        </p:nvGrpSpPr>
        <p:grpSpPr>
          <a:xfrm rot="-5400000">
            <a:off x="7032985" y="1594740"/>
            <a:ext cx="3442940" cy="241072"/>
            <a:chOff x="1652875" y="1409000"/>
            <a:chExt cx="2730325" cy="191175"/>
          </a:xfrm>
        </p:grpSpPr>
        <p:sp>
          <p:nvSpPr>
            <p:cNvPr id="64" name="Google Shape;64;p8"/>
            <p:cNvSpPr/>
            <p:nvPr/>
          </p:nvSpPr>
          <p:spPr>
            <a:xfrm>
              <a:off x="1652875" y="1572525"/>
              <a:ext cx="2730325" cy="27650"/>
            </a:xfrm>
            <a:custGeom>
              <a:avLst/>
              <a:gdLst/>
              <a:ahLst/>
              <a:cxnLst/>
              <a:rect l="l" t="t" r="r" b="b"/>
              <a:pathLst>
                <a:path w="109213" h="1106" extrusionOk="0">
                  <a:moveTo>
                    <a:pt x="0" y="1"/>
                  </a:moveTo>
                  <a:lnTo>
                    <a:pt x="0" y="1106"/>
                  </a:lnTo>
                  <a:lnTo>
                    <a:pt x="109212" y="1106"/>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8"/>
            <p:cNvSpPr/>
            <p:nvPr/>
          </p:nvSpPr>
          <p:spPr>
            <a:xfrm>
              <a:off x="1652875" y="1518175"/>
              <a:ext cx="2730325" cy="27200"/>
            </a:xfrm>
            <a:custGeom>
              <a:avLst/>
              <a:gdLst/>
              <a:ahLst/>
              <a:cxnLst/>
              <a:rect l="l" t="t" r="r" b="b"/>
              <a:pathLst>
                <a:path w="109213" h="1088" extrusionOk="0">
                  <a:moveTo>
                    <a:pt x="0" y="0"/>
                  </a:moveTo>
                  <a:lnTo>
                    <a:pt x="0" y="1087"/>
                  </a:lnTo>
                  <a:lnTo>
                    <a:pt x="109212" y="1087"/>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8"/>
            <p:cNvSpPr/>
            <p:nvPr/>
          </p:nvSpPr>
          <p:spPr>
            <a:xfrm>
              <a:off x="1652875" y="1463375"/>
              <a:ext cx="2730325" cy="27650"/>
            </a:xfrm>
            <a:custGeom>
              <a:avLst/>
              <a:gdLst/>
              <a:ahLst/>
              <a:cxnLst/>
              <a:rect l="l" t="t" r="r" b="b"/>
              <a:pathLst>
                <a:path w="109213" h="1106" extrusionOk="0">
                  <a:moveTo>
                    <a:pt x="0" y="0"/>
                  </a:moveTo>
                  <a:lnTo>
                    <a:pt x="0" y="1105"/>
                  </a:lnTo>
                  <a:lnTo>
                    <a:pt x="109212" y="1105"/>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8"/>
            <p:cNvSpPr/>
            <p:nvPr/>
          </p:nvSpPr>
          <p:spPr>
            <a:xfrm>
              <a:off x="1652875" y="1409000"/>
              <a:ext cx="2730325" cy="27225"/>
            </a:xfrm>
            <a:custGeom>
              <a:avLst/>
              <a:gdLst/>
              <a:ahLst/>
              <a:cxnLst/>
              <a:rect l="l" t="t" r="r" b="b"/>
              <a:pathLst>
                <a:path w="109213" h="1089" extrusionOk="0">
                  <a:moveTo>
                    <a:pt x="0" y="1"/>
                  </a:moveTo>
                  <a:lnTo>
                    <a:pt x="0" y="1088"/>
                  </a:lnTo>
                  <a:lnTo>
                    <a:pt x="109212" y="1088"/>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 name="Google Shape;68;p8"/>
          <p:cNvSpPr/>
          <p:nvPr/>
        </p:nvSpPr>
        <p:spPr>
          <a:xfrm rot="5400000">
            <a:off x="1505095" y="3275885"/>
            <a:ext cx="350100" cy="3397500"/>
          </a:xfrm>
          <a:prstGeom prst="rect">
            <a:avLst/>
          </a:pr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9"/>
        <p:cNvGrpSpPr/>
        <p:nvPr/>
      </p:nvGrpSpPr>
      <p:grpSpPr>
        <a:xfrm>
          <a:off x="0" y="0"/>
          <a:ext cx="0" cy="0"/>
          <a:chOff x="0" y="0"/>
          <a:chExt cx="0" cy="0"/>
        </a:xfrm>
      </p:grpSpPr>
      <p:sp>
        <p:nvSpPr>
          <p:cNvPr id="70" name="Google Shape;70;p9"/>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Clr>
                <a:srgbClr val="911212"/>
              </a:buClr>
              <a:buSzPts val="12000"/>
              <a:buNone/>
              <a:defRPr sz="12000">
                <a:solidFill>
                  <a:srgbClr val="911212"/>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71" name="Google Shape;71;p9"/>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72" name="Google Shape;72;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grpSp>
        <p:nvGrpSpPr>
          <p:cNvPr id="73" name="Google Shape;73;p9"/>
          <p:cNvGrpSpPr/>
          <p:nvPr/>
        </p:nvGrpSpPr>
        <p:grpSpPr>
          <a:xfrm flipH="1">
            <a:off x="-12361" y="4758581"/>
            <a:ext cx="3442940" cy="241072"/>
            <a:chOff x="1652875" y="1409000"/>
            <a:chExt cx="2730325" cy="191175"/>
          </a:xfrm>
        </p:grpSpPr>
        <p:sp>
          <p:nvSpPr>
            <p:cNvPr id="74" name="Google Shape;74;p9"/>
            <p:cNvSpPr/>
            <p:nvPr/>
          </p:nvSpPr>
          <p:spPr>
            <a:xfrm>
              <a:off x="1652875" y="1572525"/>
              <a:ext cx="2730325" cy="27650"/>
            </a:xfrm>
            <a:custGeom>
              <a:avLst/>
              <a:gdLst/>
              <a:ahLst/>
              <a:cxnLst/>
              <a:rect l="l" t="t" r="r" b="b"/>
              <a:pathLst>
                <a:path w="109213" h="1106" extrusionOk="0">
                  <a:moveTo>
                    <a:pt x="0" y="1"/>
                  </a:moveTo>
                  <a:lnTo>
                    <a:pt x="0" y="1106"/>
                  </a:lnTo>
                  <a:lnTo>
                    <a:pt x="109212" y="1106"/>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9"/>
            <p:cNvSpPr/>
            <p:nvPr/>
          </p:nvSpPr>
          <p:spPr>
            <a:xfrm>
              <a:off x="1652875" y="1518175"/>
              <a:ext cx="2730325" cy="27200"/>
            </a:xfrm>
            <a:custGeom>
              <a:avLst/>
              <a:gdLst/>
              <a:ahLst/>
              <a:cxnLst/>
              <a:rect l="l" t="t" r="r" b="b"/>
              <a:pathLst>
                <a:path w="109213" h="1088" extrusionOk="0">
                  <a:moveTo>
                    <a:pt x="0" y="0"/>
                  </a:moveTo>
                  <a:lnTo>
                    <a:pt x="0" y="1087"/>
                  </a:lnTo>
                  <a:lnTo>
                    <a:pt x="109212" y="1087"/>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9"/>
            <p:cNvSpPr/>
            <p:nvPr/>
          </p:nvSpPr>
          <p:spPr>
            <a:xfrm>
              <a:off x="1652875" y="1463375"/>
              <a:ext cx="2730325" cy="27650"/>
            </a:xfrm>
            <a:custGeom>
              <a:avLst/>
              <a:gdLst/>
              <a:ahLst/>
              <a:cxnLst/>
              <a:rect l="l" t="t" r="r" b="b"/>
              <a:pathLst>
                <a:path w="109213" h="1106" extrusionOk="0">
                  <a:moveTo>
                    <a:pt x="0" y="0"/>
                  </a:moveTo>
                  <a:lnTo>
                    <a:pt x="0" y="1105"/>
                  </a:lnTo>
                  <a:lnTo>
                    <a:pt x="109212" y="1105"/>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9"/>
            <p:cNvSpPr/>
            <p:nvPr/>
          </p:nvSpPr>
          <p:spPr>
            <a:xfrm>
              <a:off x="1652875" y="1409000"/>
              <a:ext cx="2730325" cy="27225"/>
            </a:xfrm>
            <a:custGeom>
              <a:avLst/>
              <a:gdLst/>
              <a:ahLst/>
              <a:cxnLst/>
              <a:rect l="l" t="t" r="r" b="b"/>
              <a:pathLst>
                <a:path w="109213" h="1089" extrusionOk="0">
                  <a:moveTo>
                    <a:pt x="0" y="1"/>
                  </a:moveTo>
                  <a:lnTo>
                    <a:pt x="0" y="1088"/>
                  </a:lnTo>
                  <a:lnTo>
                    <a:pt x="109212" y="1088"/>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 name="Google Shape;78;p9"/>
          <p:cNvGrpSpPr/>
          <p:nvPr/>
        </p:nvGrpSpPr>
        <p:grpSpPr>
          <a:xfrm rot="-5400000">
            <a:off x="8331034" y="585663"/>
            <a:ext cx="914382" cy="276493"/>
            <a:chOff x="1799000" y="456425"/>
            <a:chExt cx="1520675" cy="459825"/>
          </a:xfrm>
        </p:grpSpPr>
        <p:sp>
          <p:nvSpPr>
            <p:cNvPr id="79" name="Google Shape;79;p9"/>
            <p:cNvSpPr/>
            <p:nvPr/>
          </p:nvSpPr>
          <p:spPr>
            <a:xfrm>
              <a:off x="1799000" y="456425"/>
              <a:ext cx="166225" cy="459825"/>
            </a:xfrm>
            <a:custGeom>
              <a:avLst/>
              <a:gdLst/>
              <a:ahLst/>
              <a:cxnLst/>
              <a:rect l="l" t="t" r="r" b="b"/>
              <a:pathLst>
                <a:path w="6649" h="18393" extrusionOk="0">
                  <a:moveTo>
                    <a:pt x="3708" y="1"/>
                  </a:moveTo>
                  <a:lnTo>
                    <a:pt x="1"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9"/>
            <p:cNvSpPr/>
            <p:nvPr/>
          </p:nvSpPr>
          <p:spPr>
            <a:xfrm>
              <a:off x="1934450" y="456425"/>
              <a:ext cx="166200" cy="459825"/>
            </a:xfrm>
            <a:custGeom>
              <a:avLst/>
              <a:gdLst/>
              <a:ahLst/>
              <a:cxnLst/>
              <a:rect l="l" t="t" r="r" b="b"/>
              <a:pathLst>
                <a:path w="6648" h="18393" extrusionOk="0">
                  <a:moveTo>
                    <a:pt x="3707"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9"/>
            <p:cNvSpPr/>
            <p:nvPr/>
          </p:nvSpPr>
          <p:spPr>
            <a:xfrm>
              <a:off x="2069900" y="456425"/>
              <a:ext cx="166200" cy="459825"/>
            </a:xfrm>
            <a:custGeom>
              <a:avLst/>
              <a:gdLst/>
              <a:ahLst/>
              <a:cxnLst/>
              <a:rect l="l" t="t" r="r" b="b"/>
              <a:pathLst>
                <a:path w="6648" h="18393" extrusionOk="0">
                  <a:moveTo>
                    <a:pt x="3707"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9"/>
            <p:cNvSpPr/>
            <p:nvPr/>
          </p:nvSpPr>
          <p:spPr>
            <a:xfrm>
              <a:off x="2205350" y="456425"/>
              <a:ext cx="166200" cy="459825"/>
            </a:xfrm>
            <a:custGeom>
              <a:avLst/>
              <a:gdLst/>
              <a:ahLst/>
              <a:cxnLst/>
              <a:rect l="l" t="t" r="r" b="b"/>
              <a:pathLst>
                <a:path w="6648" h="18393" extrusionOk="0">
                  <a:moveTo>
                    <a:pt x="3707"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9"/>
            <p:cNvSpPr/>
            <p:nvPr/>
          </p:nvSpPr>
          <p:spPr>
            <a:xfrm>
              <a:off x="2340775" y="456425"/>
              <a:ext cx="166225" cy="459825"/>
            </a:xfrm>
            <a:custGeom>
              <a:avLst/>
              <a:gdLst/>
              <a:ahLst/>
              <a:cxnLst/>
              <a:rect l="l" t="t" r="r" b="b"/>
              <a:pathLst>
                <a:path w="6649" h="18393" extrusionOk="0">
                  <a:moveTo>
                    <a:pt x="3708" y="1"/>
                  </a:moveTo>
                  <a:lnTo>
                    <a:pt x="1" y="18393"/>
                  </a:lnTo>
                  <a:lnTo>
                    <a:pt x="2924"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9"/>
            <p:cNvSpPr/>
            <p:nvPr/>
          </p:nvSpPr>
          <p:spPr>
            <a:xfrm>
              <a:off x="2476225" y="456425"/>
              <a:ext cx="166225" cy="459825"/>
            </a:xfrm>
            <a:custGeom>
              <a:avLst/>
              <a:gdLst/>
              <a:ahLst/>
              <a:cxnLst/>
              <a:rect l="l" t="t" r="r" b="b"/>
              <a:pathLst>
                <a:path w="6649" h="18393" extrusionOk="0">
                  <a:moveTo>
                    <a:pt x="3708" y="1"/>
                  </a:moveTo>
                  <a:lnTo>
                    <a:pt x="1" y="18393"/>
                  </a:lnTo>
                  <a:lnTo>
                    <a:pt x="2924"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9"/>
            <p:cNvSpPr/>
            <p:nvPr/>
          </p:nvSpPr>
          <p:spPr>
            <a:xfrm>
              <a:off x="2611675" y="456425"/>
              <a:ext cx="166225" cy="459825"/>
            </a:xfrm>
            <a:custGeom>
              <a:avLst/>
              <a:gdLst/>
              <a:ahLst/>
              <a:cxnLst/>
              <a:rect l="l" t="t" r="r" b="b"/>
              <a:pathLst>
                <a:path w="6649" h="18393" extrusionOk="0">
                  <a:moveTo>
                    <a:pt x="3725" y="1"/>
                  </a:moveTo>
                  <a:lnTo>
                    <a:pt x="1"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9"/>
            <p:cNvSpPr/>
            <p:nvPr/>
          </p:nvSpPr>
          <p:spPr>
            <a:xfrm>
              <a:off x="2747125" y="456425"/>
              <a:ext cx="166225" cy="459825"/>
            </a:xfrm>
            <a:custGeom>
              <a:avLst/>
              <a:gdLst/>
              <a:ahLst/>
              <a:cxnLst/>
              <a:rect l="l" t="t" r="r" b="b"/>
              <a:pathLst>
                <a:path w="6649" h="18393" extrusionOk="0">
                  <a:moveTo>
                    <a:pt x="3725"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9"/>
            <p:cNvSpPr/>
            <p:nvPr/>
          </p:nvSpPr>
          <p:spPr>
            <a:xfrm>
              <a:off x="2882575" y="456425"/>
              <a:ext cx="166200" cy="459825"/>
            </a:xfrm>
            <a:custGeom>
              <a:avLst/>
              <a:gdLst/>
              <a:ahLst/>
              <a:cxnLst/>
              <a:rect l="l" t="t" r="r" b="b"/>
              <a:pathLst>
                <a:path w="6648" h="18393" extrusionOk="0">
                  <a:moveTo>
                    <a:pt x="3725"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9"/>
            <p:cNvSpPr/>
            <p:nvPr/>
          </p:nvSpPr>
          <p:spPr>
            <a:xfrm>
              <a:off x="3018025" y="456425"/>
              <a:ext cx="166200" cy="459825"/>
            </a:xfrm>
            <a:custGeom>
              <a:avLst/>
              <a:gdLst/>
              <a:ahLst/>
              <a:cxnLst/>
              <a:rect l="l" t="t" r="r" b="b"/>
              <a:pathLst>
                <a:path w="6648" h="18393" extrusionOk="0">
                  <a:moveTo>
                    <a:pt x="3725"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9"/>
            <p:cNvSpPr/>
            <p:nvPr/>
          </p:nvSpPr>
          <p:spPr>
            <a:xfrm>
              <a:off x="3153475" y="456425"/>
              <a:ext cx="166200" cy="459825"/>
            </a:xfrm>
            <a:custGeom>
              <a:avLst/>
              <a:gdLst/>
              <a:ahLst/>
              <a:cxnLst/>
              <a:rect l="l" t="t" r="r" b="b"/>
              <a:pathLst>
                <a:path w="6648" h="18393" extrusionOk="0">
                  <a:moveTo>
                    <a:pt x="3725"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p:cSld name="CUSTOM_2">
    <p:spTree>
      <p:nvGrpSpPr>
        <p:cNvPr id="1" name="Shape 90"/>
        <p:cNvGrpSpPr/>
        <p:nvPr/>
      </p:nvGrpSpPr>
      <p:grpSpPr>
        <a:xfrm>
          <a:off x="0" y="0"/>
          <a:ext cx="0" cy="0"/>
          <a:chOff x="0" y="0"/>
          <a:chExt cx="0" cy="0"/>
        </a:xfrm>
      </p:grpSpPr>
      <p:grpSp>
        <p:nvGrpSpPr>
          <p:cNvPr id="91" name="Google Shape;91;p10"/>
          <p:cNvGrpSpPr/>
          <p:nvPr/>
        </p:nvGrpSpPr>
        <p:grpSpPr>
          <a:xfrm rot="-5400000">
            <a:off x="7032985" y="1594740"/>
            <a:ext cx="3442940" cy="241072"/>
            <a:chOff x="1652875" y="1409000"/>
            <a:chExt cx="2730325" cy="191175"/>
          </a:xfrm>
        </p:grpSpPr>
        <p:sp>
          <p:nvSpPr>
            <p:cNvPr id="92" name="Google Shape;92;p10"/>
            <p:cNvSpPr/>
            <p:nvPr/>
          </p:nvSpPr>
          <p:spPr>
            <a:xfrm>
              <a:off x="1652875" y="1572525"/>
              <a:ext cx="2730325" cy="27650"/>
            </a:xfrm>
            <a:custGeom>
              <a:avLst/>
              <a:gdLst/>
              <a:ahLst/>
              <a:cxnLst/>
              <a:rect l="l" t="t" r="r" b="b"/>
              <a:pathLst>
                <a:path w="109213" h="1106" extrusionOk="0">
                  <a:moveTo>
                    <a:pt x="0" y="1"/>
                  </a:moveTo>
                  <a:lnTo>
                    <a:pt x="0" y="1106"/>
                  </a:lnTo>
                  <a:lnTo>
                    <a:pt x="109212" y="1106"/>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0"/>
            <p:cNvSpPr/>
            <p:nvPr/>
          </p:nvSpPr>
          <p:spPr>
            <a:xfrm>
              <a:off x="1652875" y="1518175"/>
              <a:ext cx="2730325" cy="27200"/>
            </a:xfrm>
            <a:custGeom>
              <a:avLst/>
              <a:gdLst/>
              <a:ahLst/>
              <a:cxnLst/>
              <a:rect l="l" t="t" r="r" b="b"/>
              <a:pathLst>
                <a:path w="109213" h="1088" extrusionOk="0">
                  <a:moveTo>
                    <a:pt x="0" y="0"/>
                  </a:moveTo>
                  <a:lnTo>
                    <a:pt x="0" y="1087"/>
                  </a:lnTo>
                  <a:lnTo>
                    <a:pt x="109212" y="1087"/>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0"/>
            <p:cNvSpPr/>
            <p:nvPr/>
          </p:nvSpPr>
          <p:spPr>
            <a:xfrm>
              <a:off x="1652875" y="1463375"/>
              <a:ext cx="2730325" cy="27650"/>
            </a:xfrm>
            <a:custGeom>
              <a:avLst/>
              <a:gdLst/>
              <a:ahLst/>
              <a:cxnLst/>
              <a:rect l="l" t="t" r="r" b="b"/>
              <a:pathLst>
                <a:path w="109213" h="1106" extrusionOk="0">
                  <a:moveTo>
                    <a:pt x="0" y="0"/>
                  </a:moveTo>
                  <a:lnTo>
                    <a:pt x="0" y="1105"/>
                  </a:lnTo>
                  <a:lnTo>
                    <a:pt x="109212" y="1105"/>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10"/>
            <p:cNvSpPr/>
            <p:nvPr/>
          </p:nvSpPr>
          <p:spPr>
            <a:xfrm>
              <a:off x="1652875" y="1409000"/>
              <a:ext cx="2730325" cy="27225"/>
            </a:xfrm>
            <a:custGeom>
              <a:avLst/>
              <a:gdLst/>
              <a:ahLst/>
              <a:cxnLst/>
              <a:rect l="l" t="t" r="r" b="b"/>
              <a:pathLst>
                <a:path w="109213" h="1089" extrusionOk="0">
                  <a:moveTo>
                    <a:pt x="0" y="1"/>
                  </a:moveTo>
                  <a:lnTo>
                    <a:pt x="0" y="1088"/>
                  </a:lnTo>
                  <a:lnTo>
                    <a:pt x="109212" y="1088"/>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96;p10"/>
          <p:cNvSpPr/>
          <p:nvPr/>
        </p:nvSpPr>
        <p:spPr>
          <a:xfrm rot="5400000">
            <a:off x="1505095" y="3275885"/>
            <a:ext cx="350100" cy="3397500"/>
          </a:xfrm>
          <a:prstGeom prst="rect">
            <a:avLst/>
          </a:pr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120"/>
        <p:cNvGrpSpPr/>
        <p:nvPr/>
      </p:nvGrpSpPr>
      <p:grpSpPr>
        <a:xfrm>
          <a:off x="0" y="0"/>
          <a:ext cx="0" cy="0"/>
          <a:chOff x="0" y="0"/>
          <a:chExt cx="0" cy="0"/>
        </a:xfrm>
      </p:grpSpPr>
      <p:sp>
        <p:nvSpPr>
          <p:cNvPr id="121" name="Google Shape;121;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122" name="Google Shape;122;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123" name="Google Shape;123;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0.xml"/><Relationship Id="rId1" Type="http://schemas.openxmlformats.org/officeDocument/2006/relationships/slideLayout" Target="../slideLayouts/slideLayout24.xml"/><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hyperlink" Target="http://buy.gsa.gov" TargetMode="External"/><Relationship Id="rId2" Type="http://schemas.openxmlformats.org/officeDocument/2006/relationships/notesSlide" Target="../notesSlides/notesSlide13.xml"/><Relationship Id="rId1" Type="http://schemas.openxmlformats.org/officeDocument/2006/relationships/slideLayout" Target="../slideLayouts/slideLayout22.xml"/><Relationship Id="rId4" Type="http://schemas.openxmlformats.org/officeDocument/2006/relationships/hyperlink" Target="https://gsaadvantage.gsa.gov/advantage/ws/information/page?keyName=PIV_CAC_HELP"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3" Type="http://schemas.openxmlformats.org/officeDocument/2006/relationships/hyperlink" Target="https://docs.google.com/document/d/1ziIaGoSq1bDFC4bxOsbvZbJ_iCjfiu0hW5YMAz2VQzg/edit?tab=t.0" TargetMode="External"/><Relationship Id="rId2" Type="http://schemas.openxmlformats.org/officeDocument/2006/relationships/notesSlide" Target="../notesSlides/notesSlide15.xml"/><Relationship Id="rId1" Type="http://schemas.openxmlformats.org/officeDocument/2006/relationships/slideLayout" Target="../slideLayouts/slideLayout22.xml"/><Relationship Id="rId5" Type="http://schemas.openxmlformats.org/officeDocument/2006/relationships/image" Target="../media/image22.pn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2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5.xml"/><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6.xml"/><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7.xml"/><Relationship Id="rId1" Type="http://schemas.openxmlformats.org/officeDocument/2006/relationships/slideLayout" Target="../slideLayouts/slideLayout22.xml"/></Relationships>
</file>

<file path=ppt/slides/_rels/slide28.xml.rels><?xml version="1.0" encoding="UTF-8" standalone="yes"?>
<Relationships xmlns="http://schemas.openxmlformats.org/package/2006/relationships"><Relationship Id="rId3" Type="http://schemas.openxmlformats.org/officeDocument/2006/relationships/hyperlink" Target="https://www.ebuy.gsa.gov/ebuy/" TargetMode="External"/><Relationship Id="rId7" Type="http://schemas.openxmlformats.org/officeDocument/2006/relationships/hyperlink" Target="https://feedback.gsa.gov/jfe/form/SV_6s3udkBbX9z1zee" TargetMode="External"/><Relationship Id="rId2" Type="http://schemas.openxmlformats.org/officeDocument/2006/relationships/notesSlide" Target="../notesSlides/notesSlide28.xml"/><Relationship Id="rId1" Type="http://schemas.openxmlformats.org/officeDocument/2006/relationships/slideLayout" Target="../slideLayouts/slideLayout22.xml"/><Relationship Id="rId6" Type="http://schemas.openxmlformats.org/officeDocument/2006/relationships/hyperlink" Target="https://feedback.gsa.gov/jfe/form/SV_2cA12XMJvIWfR9Y" TargetMode="External"/><Relationship Id="rId5" Type="http://schemas.openxmlformats.org/officeDocument/2006/relationships/hyperlink" Target="https://buy.gsa.gov/mras?tab=customer" TargetMode="External"/><Relationship Id="rId4" Type="http://schemas.openxmlformats.org/officeDocument/2006/relationships/hyperlink" Target="https://www.ebuy.gsa.gov/ebuy/assets/content/eBuy-Buyer-User-Guide.pdf"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23.xml"/><Relationship Id="rId5" Type="http://schemas.openxmlformats.org/officeDocument/2006/relationships/image" Target="../media/image10.jpg"/><Relationship Id="rId4" Type="http://schemas.openxmlformats.org/officeDocument/2006/relationships/image" Target="../media/image9.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7.xml"/><Relationship Id="rId1" Type="http://schemas.openxmlformats.org/officeDocument/2006/relationships/slideLayout" Target="../slideLayouts/slideLayout23.xml"/><Relationship Id="rId5" Type="http://schemas.openxmlformats.org/officeDocument/2006/relationships/image" Target="../media/image14.jpg"/><Relationship Id="rId4" Type="http://schemas.openxmlformats.org/officeDocument/2006/relationships/image" Target="../media/image13.jp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30"/>
          <p:cNvSpPr txBox="1">
            <a:spLocks noGrp="1"/>
          </p:cNvSpPr>
          <p:nvPr>
            <p:ph type="title" idx="4294967295"/>
          </p:nvPr>
        </p:nvSpPr>
        <p:spPr>
          <a:xfrm>
            <a:off x="190825" y="1536475"/>
            <a:ext cx="4740600" cy="1544400"/>
          </a:xfrm>
          <a:prstGeom prst="rect">
            <a:avLst/>
          </a:prstGeom>
          <a:noFill/>
          <a:ln>
            <a:noFill/>
          </a:ln>
        </p:spPr>
        <p:txBody>
          <a:bodyPr spcFirstLastPara="1" wrap="square" lIns="0" tIns="67150" rIns="0" bIns="0" anchor="t" anchorCtr="0">
            <a:spAutoFit/>
          </a:bodyPr>
          <a:lstStyle/>
          <a:p>
            <a:pPr marL="6425" marR="2570" lvl="0" indent="0" algn="l" rtl="0">
              <a:lnSpc>
                <a:spcPct val="109882"/>
              </a:lnSpc>
              <a:spcBef>
                <a:spcPts val="0"/>
              </a:spcBef>
              <a:spcAft>
                <a:spcPts val="0"/>
              </a:spcAft>
              <a:buClr>
                <a:srgbClr val="000000"/>
              </a:buClr>
              <a:buSzPts val="2800"/>
              <a:buFont typeface="Arial"/>
              <a:buNone/>
            </a:pPr>
            <a:r>
              <a:rPr lang="en" sz="3000" b="1" i="0" u="none" strike="noStrike" cap="none" dirty="0">
                <a:solidFill>
                  <a:srgbClr val="000000"/>
                </a:solidFill>
              </a:rPr>
              <a:t>GSA eBuy </a:t>
            </a:r>
            <a:r>
              <a:rPr lang="en" sz="3000" b="1" dirty="0">
                <a:solidFill>
                  <a:srgbClr val="000000"/>
                </a:solidFill>
              </a:rPr>
              <a:t>E</a:t>
            </a:r>
            <a:r>
              <a:rPr lang="en" sz="3000" b="1" i="0" u="none" strike="noStrike" cap="none" dirty="0">
                <a:solidFill>
                  <a:srgbClr val="000000"/>
                </a:solidFill>
              </a:rPr>
              <a:t>ssentials: Your </a:t>
            </a:r>
            <a:r>
              <a:rPr lang="en" sz="3000" b="1" dirty="0">
                <a:solidFill>
                  <a:srgbClr val="000000"/>
                </a:solidFill>
              </a:rPr>
              <a:t>P</a:t>
            </a:r>
            <a:r>
              <a:rPr lang="en" sz="3000" b="1" i="0" u="none" strike="noStrike" cap="none" dirty="0">
                <a:solidFill>
                  <a:srgbClr val="000000"/>
                </a:solidFill>
              </a:rPr>
              <a:t>ath to </a:t>
            </a:r>
            <a:r>
              <a:rPr lang="en" sz="3000" b="1" dirty="0">
                <a:solidFill>
                  <a:srgbClr val="000000"/>
                </a:solidFill>
              </a:rPr>
              <a:t>A</a:t>
            </a:r>
            <a:r>
              <a:rPr lang="en" sz="3000" b="1" i="0" u="none" strike="noStrike" cap="none" dirty="0">
                <a:solidFill>
                  <a:srgbClr val="000000"/>
                </a:solidFill>
              </a:rPr>
              <a:t>cquisition </a:t>
            </a:r>
            <a:r>
              <a:rPr lang="en" sz="3000" b="1" dirty="0">
                <a:solidFill>
                  <a:srgbClr val="000000"/>
                </a:solidFill>
              </a:rPr>
              <a:t>E</a:t>
            </a:r>
            <a:r>
              <a:rPr lang="en" sz="3000" b="1" i="0" u="none" strike="noStrike" cap="none" dirty="0">
                <a:solidFill>
                  <a:srgbClr val="000000"/>
                </a:solidFill>
              </a:rPr>
              <a:t>xcellence! </a:t>
            </a:r>
            <a:endParaRPr sz="3000" b="1" dirty="0"/>
          </a:p>
        </p:txBody>
      </p:sp>
      <p:sp>
        <p:nvSpPr>
          <p:cNvPr id="236" name="Google Shape;236;p30"/>
          <p:cNvSpPr txBox="1"/>
          <p:nvPr/>
        </p:nvSpPr>
        <p:spPr>
          <a:xfrm>
            <a:off x="246450" y="3706575"/>
            <a:ext cx="4443300" cy="313800"/>
          </a:xfrm>
          <a:prstGeom prst="rect">
            <a:avLst/>
          </a:prstGeom>
          <a:noFill/>
          <a:ln>
            <a:noFill/>
          </a:ln>
        </p:spPr>
        <p:txBody>
          <a:bodyPr spcFirstLastPara="1" wrap="square" lIns="0" tIns="5775" rIns="0" bIns="0" anchor="t" anchorCtr="0">
            <a:spAutoFit/>
          </a:bodyPr>
          <a:lstStyle/>
          <a:p>
            <a:pPr marL="0" lvl="0" indent="0" algn="l" rtl="0">
              <a:lnSpc>
                <a:spcPct val="115000"/>
              </a:lnSpc>
              <a:spcBef>
                <a:spcPts val="0"/>
              </a:spcBef>
              <a:spcAft>
                <a:spcPts val="1200"/>
              </a:spcAft>
              <a:buClr>
                <a:schemeClr val="dk1"/>
              </a:buClr>
              <a:buSzPts val="1100"/>
              <a:buFont typeface="Arial"/>
              <a:buNone/>
            </a:pPr>
            <a:r>
              <a:rPr lang="en" sz="2000">
                <a:solidFill>
                  <a:schemeClr val="dk2"/>
                </a:solidFill>
              </a:rPr>
              <a:t>Michael Jordan | August 28, 2026</a:t>
            </a:r>
            <a:endParaRPr sz="2000" i="0" u="none" strike="noStrike" cap="none">
              <a:solidFill>
                <a:srgbClr val="00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pic>
        <p:nvPicPr>
          <p:cNvPr id="335" name="Google Shape;335;p39" descr="An AI generated image of a table covered in sports trading cards.  This image is a slide background and does not show any system functionality."/>
          <p:cNvPicPr preferRelativeResize="0"/>
          <p:nvPr/>
        </p:nvPicPr>
        <p:blipFill rotWithShape="1">
          <a:blip r:embed="rId3">
            <a:alphaModFix/>
          </a:blip>
          <a:srcRect/>
          <a:stretch/>
        </p:blipFill>
        <p:spPr>
          <a:xfrm>
            <a:off x="-12700" y="-52700"/>
            <a:ext cx="9144000" cy="5143500"/>
          </a:xfrm>
          <a:prstGeom prst="rect">
            <a:avLst/>
          </a:prstGeom>
          <a:noFill/>
          <a:ln>
            <a:noFill/>
          </a:ln>
        </p:spPr>
      </p:pic>
      <p:sp>
        <p:nvSpPr>
          <p:cNvPr id="336" name="Google Shape;336;p39">
            <a:extLst>
              <a:ext uri="{C183D7F6-B498-43B3-948B-1728B52AA6E4}">
                <adec:decorative xmlns:adec="http://schemas.microsoft.com/office/drawing/2017/decorative" val="1"/>
              </a:ext>
            </a:extLst>
          </p:cNvPr>
          <p:cNvSpPr/>
          <p:nvPr/>
        </p:nvSpPr>
        <p:spPr>
          <a:xfrm>
            <a:off x="-13000" y="4121550"/>
            <a:ext cx="9144000" cy="1022100"/>
          </a:xfrm>
          <a:prstGeom prst="rect">
            <a:avLst/>
          </a:prstGeom>
          <a:solidFill>
            <a:srgbClr val="85200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37" name="Google Shape;337;p39"/>
          <p:cNvSpPr txBox="1"/>
          <p:nvPr/>
        </p:nvSpPr>
        <p:spPr>
          <a:xfrm>
            <a:off x="1835700" y="4119450"/>
            <a:ext cx="5472000" cy="4926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 sz="2400" i="0" u="none" strike="noStrike" cap="none" dirty="0">
                <a:solidFill>
                  <a:schemeClr val="lt1"/>
                </a:solidFill>
              </a:rPr>
              <a:t>eBuy is the MVP</a:t>
            </a:r>
            <a:endParaRPr sz="2400" i="0" u="none" strike="noStrike" cap="none" dirty="0">
              <a:solidFill>
                <a:schemeClr val="lt1"/>
              </a:solidFill>
            </a:endParaRPr>
          </a:p>
        </p:txBody>
      </p:sp>
      <p:sp>
        <p:nvSpPr>
          <p:cNvPr id="338" name="Google Shape;338;p39" descr="FY2025 Statistics Snapshot"/>
          <p:cNvSpPr/>
          <p:nvPr/>
        </p:nvSpPr>
        <p:spPr>
          <a:xfrm>
            <a:off x="1013500" y="277413"/>
            <a:ext cx="7470600" cy="3577500"/>
          </a:xfrm>
          <a:prstGeom prst="rect">
            <a:avLst/>
          </a:prstGeom>
          <a:solidFill>
            <a:schemeClr val="lt1"/>
          </a:solidFill>
          <a:ln w="9525" cap="flat" cmpd="sng">
            <a:solidFill>
              <a:schemeClr val="dk2"/>
            </a:solidFill>
            <a:prstDash val="solid"/>
            <a:round/>
            <a:headEnd type="none" w="sm" len="sm"/>
            <a:tailEnd type="none" w="sm" len="sm"/>
          </a:ln>
          <a:effectLst>
            <a:outerShdw blurRad="128588" dist="152400" dir="2880000" algn="bl" rotWithShape="0">
              <a:srgbClr val="000000">
                <a:alpha val="5216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339" name="Google Shape;339;p39">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1013500" y="277425"/>
            <a:ext cx="4995561" cy="3577499"/>
          </a:xfrm>
          <a:prstGeom prst="rect">
            <a:avLst/>
          </a:prstGeom>
          <a:noFill/>
          <a:ln>
            <a:noFill/>
          </a:ln>
        </p:spPr>
      </p:pic>
      <p:sp>
        <p:nvSpPr>
          <p:cNvPr id="340" name="Google Shape;340;p39">
            <a:extLst>
              <a:ext uri="{C183D7F6-B498-43B3-948B-1728B52AA6E4}">
                <adec:decorative xmlns:adec="http://schemas.microsoft.com/office/drawing/2017/decorative" val="1"/>
              </a:ext>
            </a:extLst>
          </p:cNvPr>
          <p:cNvSpPr/>
          <p:nvPr/>
        </p:nvSpPr>
        <p:spPr>
          <a:xfrm>
            <a:off x="2925156" y="543700"/>
            <a:ext cx="5124000" cy="3311100"/>
          </a:xfrm>
          <a:prstGeom prst="parallelogram">
            <a:avLst>
              <a:gd name="adj" fmla="val 41118"/>
            </a:avLst>
          </a:prstGeom>
          <a:solidFill>
            <a:srgbClr val="98000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41" name="Google Shape;341;p39">
            <a:extLst>
              <a:ext uri="{C183D7F6-B498-43B3-948B-1728B52AA6E4}">
                <adec:decorative xmlns:adec="http://schemas.microsoft.com/office/drawing/2017/decorative" val="1"/>
              </a:ext>
            </a:extLst>
          </p:cNvPr>
          <p:cNvSpPr/>
          <p:nvPr/>
        </p:nvSpPr>
        <p:spPr>
          <a:xfrm>
            <a:off x="3175424" y="543861"/>
            <a:ext cx="5124000" cy="3311100"/>
          </a:xfrm>
          <a:prstGeom prst="parallelogram">
            <a:avLst>
              <a:gd name="adj" fmla="val 41118"/>
            </a:avLst>
          </a:prstGeom>
          <a:solidFill>
            <a:schemeClr val="dk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42" name="Google Shape;342;p39">
            <a:extLst>
              <a:ext uri="{C183D7F6-B498-43B3-948B-1728B52AA6E4}">
                <adec:decorative xmlns:adec="http://schemas.microsoft.com/office/drawing/2017/decorative" val="1"/>
              </a:ext>
            </a:extLst>
          </p:cNvPr>
          <p:cNvSpPr/>
          <p:nvPr/>
        </p:nvSpPr>
        <p:spPr>
          <a:xfrm>
            <a:off x="3488549" y="277425"/>
            <a:ext cx="4995600" cy="3577500"/>
          </a:xfrm>
          <a:prstGeom prst="parallelogram">
            <a:avLst>
              <a:gd name="adj" fmla="val 25000"/>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43" name="Google Shape;343;p39">
            <a:extLst>
              <a:ext uri="{C183D7F6-B498-43B3-948B-1728B52AA6E4}">
                <adec:decorative xmlns:adec="http://schemas.microsoft.com/office/drawing/2017/decorative" val="1"/>
              </a:ext>
            </a:extLst>
          </p:cNvPr>
          <p:cNvSpPr/>
          <p:nvPr/>
        </p:nvSpPr>
        <p:spPr>
          <a:xfrm>
            <a:off x="3195975" y="489350"/>
            <a:ext cx="4995600" cy="848100"/>
          </a:xfrm>
          <a:prstGeom prst="parallelogram">
            <a:avLst>
              <a:gd name="adj" fmla="val 25000"/>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44" name="Google Shape;344;p39">
            <a:extLst>
              <a:ext uri="{C183D7F6-B498-43B3-948B-1728B52AA6E4}">
                <adec:decorative xmlns:adec="http://schemas.microsoft.com/office/drawing/2017/decorative" val="1"/>
              </a:ext>
            </a:extLst>
          </p:cNvPr>
          <p:cNvSpPr/>
          <p:nvPr/>
        </p:nvSpPr>
        <p:spPr>
          <a:xfrm>
            <a:off x="3386925" y="570800"/>
            <a:ext cx="4613700" cy="685200"/>
          </a:xfrm>
          <a:prstGeom prst="parallelogram">
            <a:avLst>
              <a:gd name="adj" fmla="val 25000"/>
            </a:avLst>
          </a:prstGeom>
          <a:solidFill>
            <a:schemeClr val="dk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45" name="Google Shape;345;p39"/>
          <p:cNvSpPr txBox="1">
            <a:spLocks noGrp="1"/>
          </p:cNvSpPr>
          <p:nvPr>
            <p:ph type="title"/>
          </p:nvPr>
        </p:nvSpPr>
        <p:spPr>
          <a:xfrm>
            <a:off x="3664650" y="667100"/>
            <a:ext cx="3982200" cy="4926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 sz="2400">
                <a:solidFill>
                  <a:schemeClr val="lt1"/>
                </a:solidFill>
                <a:latin typeface="Arial"/>
                <a:ea typeface="Arial"/>
                <a:cs typeface="Arial"/>
                <a:sym typeface="Arial"/>
              </a:rPr>
              <a:t>FY2025</a:t>
            </a:r>
            <a:r>
              <a:rPr lang="en" sz="2400" i="0" u="none" strike="noStrike" cap="none">
                <a:solidFill>
                  <a:schemeClr val="lt1"/>
                </a:solidFill>
                <a:latin typeface="Arial"/>
                <a:ea typeface="Arial"/>
                <a:cs typeface="Arial"/>
                <a:sym typeface="Arial"/>
              </a:rPr>
              <a:t> </a:t>
            </a:r>
            <a:r>
              <a:rPr lang="en" sz="2400">
                <a:solidFill>
                  <a:schemeClr val="lt1"/>
                </a:solidFill>
                <a:latin typeface="Arial"/>
                <a:ea typeface="Arial"/>
                <a:cs typeface="Arial"/>
                <a:sym typeface="Arial"/>
              </a:rPr>
              <a:t>Statistics</a:t>
            </a:r>
            <a:endParaRPr>
              <a:latin typeface="Arial"/>
              <a:ea typeface="Arial"/>
              <a:cs typeface="Arial"/>
              <a:sym typeface="Arial"/>
            </a:endParaRPr>
          </a:p>
        </p:txBody>
      </p:sp>
      <p:pic>
        <p:nvPicPr>
          <p:cNvPr id="346" name="Google Shape;346;p39" descr="a gold crown on a transparent background with a few gold balls on it (Provided by Tenor)"/>
          <p:cNvPicPr preferRelativeResize="0"/>
          <p:nvPr/>
        </p:nvPicPr>
        <p:blipFill rotWithShape="1">
          <a:blip r:embed="rId5">
            <a:alphaModFix/>
          </a:blip>
          <a:srcRect/>
          <a:stretch/>
        </p:blipFill>
        <p:spPr>
          <a:xfrm rot="1199998">
            <a:off x="7539553" y="177475"/>
            <a:ext cx="903800" cy="903800"/>
          </a:xfrm>
          <a:prstGeom prst="rect">
            <a:avLst/>
          </a:prstGeom>
          <a:noFill/>
          <a:ln>
            <a:noFill/>
          </a:ln>
        </p:spPr>
      </p:pic>
      <p:sp>
        <p:nvSpPr>
          <p:cNvPr id="347" name="Google Shape;347;p39"/>
          <p:cNvSpPr txBox="1"/>
          <p:nvPr/>
        </p:nvSpPr>
        <p:spPr>
          <a:xfrm>
            <a:off x="4081775" y="1345402"/>
            <a:ext cx="4309800" cy="2517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 sz="1600">
                <a:solidFill>
                  <a:srgbClr val="00467E"/>
                </a:solidFill>
              </a:rPr>
              <a:t>Activity</a:t>
            </a:r>
            <a:endParaRPr sz="1600" i="0" u="none" strike="noStrike" cap="none">
              <a:solidFill>
                <a:srgbClr val="980000"/>
              </a:solidFill>
            </a:endParaRPr>
          </a:p>
          <a:p>
            <a:pPr marL="0" marR="0" lvl="0" indent="0" algn="l" rtl="0">
              <a:lnSpc>
                <a:spcPct val="100000"/>
              </a:lnSpc>
              <a:spcBef>
                <a:spcPts val="0"/>
              </a:spcBef>
              <a:spcAft>
                <a:spcPts val="0"/>
              </a:spcAft>
              <a:buClr>
                <a:srgbClr val="000000"/>
              </a:buClr>
              <a:buSzPts val="1200"/>
              <a:buFont typeface="Arial"/>
              <a:buNone/>
            </a:pPr>
            <a:r>
              <a:rPr lang="en" sz="1200">
                <a:solidFill>
                  <a:schemeClr val="dk1"/>
                </a:solidFill>
              </a:rPr>
              <a:t>RFP/Qs</a:t>
            </a:r>
            <a:r>
              <a:rPr lang="en" sz="1200" i="0" u="none" strike="noStrike" cap="none">
                <a:solidFill>
                  <a:schemeClr val="dk1"/>
                </a:solidFill>
              </a:rPr>
              <a:t>: 40,272 | Proposals/Quotes: 125,848 | 3+: 12,786</a:t>
            </a:r>
            <a:endParaRPr sz="1200" i="0" u="none" strike="noStrike" cap="none">
              <a:solidFill>
                <a:schemeClr val="dk1"/>
              </a:solidFill>
            </a:endParaRPr>
          </a:p>
          <a:p>
            <a:pPr marL="0" marR="0" lvl="0" indent="0" algn="l" rtl="0">
              <a:lnSpc>
                <a:spcPct val="100000"/>
              </a:lnSpc>
              <a:spcBef>
                <a:spcPts val="0"/>
              </a:spcBef>
              <a:spcAft>
                <a:spcPts val="0"/>
              </a:spcAft>
              <a:buClr>
                <a:srgbClr val="000000"/>
              </a:buClr>
              <a:buSzPts val="600"/>
              <a:buFont typeface="Arial"/>
              <a:buNone/>
            </a:pPr>
            <a:endParaRPr sz="600" i="0" u="sng" strike="noStrike" cap="none">
              <a:solidFill>
                <a:schemeClr val="dk1"/>
              </a:solidFill>
            </a:endParaRPr>
          </a:p>
          <a:p>
            <a:pPr marL="0" marR="0" lvl="0" indent="0" algn="l" rtl="0">
              <a:lnSpc>
                <a:spcPct val="100000"/>
              </a:lnSpc>
              <a:spcBef>
                <a:spcPts val="0"/>
              </a:spcBef>
              <a:spcAft>
                <a:spcPts val="0"/>
              </a:spcAft>
              <a:buClr>
                <a:srgbClr val="000000"/>
              </a:buClr>
              <a:buSzPts val="1600"/>
              <a:buFont typeface="Arial"/>
              <a:buNone/>
            </a:pPr>
            <a:r>
              <a:rPr lang="en" sz="1600">
                <a:solidFill>
                  <a:srgbClr val="00467E"/>
                </a:solidFill>
              </a:rPr>
              <a:t>Top Users</a:t>
            </a:r>
            <a:endParaRPr sz="1600" i="0" u="none" strike="noStrike" cap="none">
              <a:solidFill>
                <a:schemeClr val="dk1"/>
              </a:solidFill>
            </a:endParaRPr>
          </a:p>
          <a:p>
            <a:pPr marL="0" marR="0" lvl="0" indent="0" algn="l" rtl="0">
              <a:lnSpc>
                <a:spcPct val="100000"/>
              </a:lnSpc>
              <a:spcBef>
                <a:spcPts val="0"/>
              </a:spcBef>
              <a:spcAft>
                <a:spcPts val="0"/>
              </a:spcAft>
              <a:buClr>
                <a:srgbClr val="000000"/>
              </a:buClr>
              <a:buSzPts val="1200"/>
              <a:buFont typeface="Arial"/>
              <a:buNone/>
            </a:pPr>
            <a:r>
              <a:rPr lang="en" sz="1200" i="0" u="none" strike="noStrike" cap="none">
                <a:solidFill>
                  <a:schemeClr val="dk1"/>
                </a:solidFill>
              </a:rPr>
              <a:t>1</a:t>
            </a:r>
            <a:r>
              <a:rPr lang="en" sz="1200">
                <a:solidFill>
                  <a:schemeClr val="dk1"/>
                </a:solidFill>
              </a:rPr>
              <a:t>)</a:t>
            </a:r>
            <a:r>
              <a:rPr lang="en" sz="1200" i="0" u="none" strike="noStrike" cap="none">
                <a:solidFill>
                  <a:schemeClr val="dk1"/>
                </a:solidFill>
              </a:rPr>
              <a:t> Air Force </a:t>
            </a:r>
            <a:r>
              <a:rPr lang="en" sz="1200">
                <a:solidFill>
                  <a:schemeClr val="dk1"/>
                </a:solidFill>
              </a:rPr>
              <a:t>| </a:t>
            </a:r>
            <a:r>
              <a:rPr lang="en" sz="1200" i="0" u="none" strike="noStrike" cap="none">
                <a:solidFill>
                  <a:schemeClr val="dk1"/>
                </a:solidFill>
              </a:rPr>
              <a:t>2</a:t>
            </a:r>
            <a:r>
              <a:rPr lang="en" sz="1200">
                <a:solidFill>
                  <a:schemeClr val="dk1"/>
                </a:solidFill>
              </a:rPr>
              <a:t>)</a:t>
            </a:r>
            <a:r>
              <a:rPr lang="en" sz="1200" i="0" u="none" strike="noStrike" cap="none">
                <a:solidFill>
                  <a:schemeClr val="dk1"/>
                </a:solidFill>
              </a:rPr>
              <a:t> GSA | 3</a:t>
            </a:r>
            <a:r>
              <a:rPr lang="en" sz="1200">
                <a:solidFill>
                  <a:schemeClr val="dk1"/>
                </a:solidFill>
              </a:rPr>
              <a:t>)</a:t>
            </a:r>
            <a:r>
              <a:rPr lang="en" sz="1200" i="0" u="none" strike="noStrike" cap="none">
                <a:solidFill>
                  <a:schemeClr val="dk1"/>
                </a:solidFill>
              </a:rPr>
              <a:t> Navy </a:t>
            </a:r>
            <a:r>
              <a:rPr lang="en" sz="1200">
                <a:solidFill>
                  <a:schemeClr val="dk1"/>
                </a:solidFill>
              </a:rPr>
              <a:t> | </a:t>
            </a:r>
            <a:r>
              <a:rPr lang="en" sz="1200" i="0" u="none" strike="noStrike" cap="none">
                <a:solidFill>
                  <a:schemeClr val="dk1"/>
                </a:solidFill>
              </a:rPr>
              <a:t>4</a:t>
            </a:r>
            <a:r>
              <a:rPr lang="en" sz="1200">
                <a:solidFill>
                  <a:schemeClr val="dk1"/>
                </a:solidFill>
              </a:rPr>
              <a:t>)</a:t>
            </a:r>
            <a:r>
              <a:rPr lang="en" sz="1200" i="0" u="none" strike="noStrike" cap="none">
                <a:solidFill>
                  <a:schemeClr val="dk1"/>
                </a:solidFill>
              </a:rPr>
              <a:t> Army</a:t>
            </a:r>
            <a:r>
              <a:rPr lang="en" sz="1200">
                <a:solidFill>
                  <a:schemeClr val="dk1"/>
                </a:solidFill>
              </a:rPr>
              <a:t> | </a:t>
            </a:r>
            <a:r>
              <a:rPr lang="en" sz="1200" i="0" u="none" strike="noStrike" cap="none">
                <a:solidFill>
                  <a:schemeClr val="dk1"/>
                </a:solidFill>
              </a:rPr>
              <a:t>5</a:t>
            </a:r>
            <a:r>
              <a:rPr lang="en" sz="1200">
                <a:solidFill>
                  <a:schemeClr val="dk1"/>
                </a:solidFill>
              </a:rPr>
              <a:t>)</a:t>
            </a:r>
            <a:r>
              <a:rPr lang="en" sz="1200" i="0" u="none" strike="noStrike" cap="none">
                <a:solidFill>
                  <a:schemeClr val="dk1"/>
                </a:solidFill>
              </a:rPr>
              <a:t> O</a:t>
            </a:r>
            <a:r>
              <a:rPr lang="en" sz="1200">
                <a:solidFill>
                  <a:schemeClr val="dk1"/>
                </a:solidFill>
              </a:rPr>
              <a:t>S</a:t>
            </a:r>
            <a:r>
              <a:rPr lang="en" sz="1200" i="0" u="none" strike="noStrike" cap="none">
                <a:solidFill>
                  <a:schemeClr val="dk1"/>
                </a:solidFill>
              </a:rPr>
              <a:t>D</a:t>
            </a:r>
            <a:endParaRPr sz="1200" i="0" u="none" strike="noStrike" cap="none">
              <a:solidFill>
                <a:schemeClr val="dk1"/>
              </a:solidFill>
            </a:endParaRPr>
          </a:p>
          <a:p>
            <a:pPr marL="0" marR="0" lvl="0" indent="0" algn="l" rtl="0">
              <a:lnSpc>
                <a:spcPct val="100000"/>
              </a:lnSpc>
              <a:spcBef>
                <a:spcPts val="0"/>
              </a:spcBef>
              <a:spcAft>
                <a:spcPts val="0"/>
              </a:spcAft>
              <a:buClr>
                <a:srgbClr val="000000"/>
              </a:buClr>
              <a:buSzPts val="600"/>
              <a:buFont typeface="Arial"/>
              <a:buNone/>
            </a:pPr>
            <a:endParaRPr sz="600" i="0" u="none" strike="noStrike" cap="none">
              <a:solidFill>
                <a:srgbClr val="980000"/>
              </a:solidFill>
            </a:endParaRPr>
          </a:p>
          <a:p>
            <a:pPr marL="0" marR="0" lvl="0" indent="0" algn="l" rtl="0">
              <a:lnSpc>
                <a:spcPct val="100000"/>
              </a:lnSpc>
              <a:spcBef>
                <a:spcPts val="0"/>
              </a:spcBef>
              <a:spcAft>
                <a:spcPts val="0"/>
              </a:spcAft>
              <a:buClr>
                <a:schemeClr val="dk1"/>
              </a:buClr>
              <a:buSzPts val="1100"/>
              <a:buFont typeface="Arial"/>
              <a:buNone/>
            </a:pPr>
            <a:r>
              <a:rPr lang="en" sz="1600">
                <a:solidFill>
                  <a:srgbClr val="00467E"/>
                </a:solidFill>
              </a:rPr>
              <a:t>Highlights</a:t>
            </a:r>
            <a:endParaRPr sz="1600" i="0" u="none" strike="noStrike" cap="none">
              <a:solidFill>
                <a:schemeClr val="dk1"/>
              </a:solidFill>
            </a:endParaRPr>
          </a:p>
          <a:p>
            <a:pPr marL="0" marR="0" lvl="0" indent="0" algn="l" rtl="0">
              <a:lnSpc>
                <a:spcPct val="100000"/>
              </a:lnSpc>
              <a:spcBef>
                <a:spcPts val="0"/>
              </a:spcBef>
              <a:spcAft>
                <a:spcPts val="0"/>
              </a:spcAft>
              <a:buClr>
                <a:srgbClr val="000000"/>
              </a:buClr>
              <a:buSzPts val="1200"/>
              <a:buFont typeface="Arial"/>
              <a:buNone/>
            </a:pPr>
            <a:r>
              <a:rPr lang="en" sz="1200" i="0" u="none" strike="noStrike" cap="none">
                <a:solidFill>
                  <a:schemeClr val="dk1"/>
                </a:solidFill>
              </a:rPr>
              <a:t>Awards </a:t>
            </a:r>
            <a:r>
              <a:rPr lang="en" sz="1200">
                <a:solidFill>
                  <a:schemeClr val="dk1"/>
                </a:solidFill>
              </a:rPr>
              <a:t>&gt;</a:t>
            </a:r>
            <a:r>
              <a:rPr lang="en" sz="1200" i="0" u="none" strike="noStrike" cap="none">
                <a:solidFill>
                  <a:schemeClr val="dk1"/>
                </a:solidFill>
              </a:rPr>
              <a:t>$1M: 81 | SB </a:t>
            </a:r>
            <a:r>
              <a:rPr lang="en" sz="1200">
                <a:solidFill>
                  <a:schemeClr val="dk1"/>
                </a:solidFill>
              </a:rPr>
              <a:t>s</a:t>
            </a:r>
            <a:r>
              <a:rPr lang="en" sz="1200" i="0" u="none" strike="noStrike" cap="none">
                <a:solidFill>
                  <a:schemeClr val="dk1"/>
                </a:solidFill>
              </a:rPr>
              <a:t>et</a:t>
            </a:r>
            <a:r>
              <a:rPr lang="en" sz="1200">
                <a:solidFill>
                  <a:schemeClr val="dk1"/>
                </a:solidFill>
              </a:rPr>
              <a:t>-</a:t>
            </a:r>
            <a:r>
              <a:rPr lang="en" sz="1200" i="0" u="none" strike="noStrike" cap="none">
                <a:solidFill>
                  <a:schemeClr val="dk1"/>
                </a:solidFill>
              </a:rPr>
              <a:t>asides: 15,773</a:t>
            </a:r>
            <a:endParaRPr sz="1200" i="0" u="none" strike="noStrike" cap="none">
              <a:solidFill>
                <a:schemeClr val="dk1"/>
              </a:solidFill>
            </a:endParaRPr>
          </a:p>
          <a:p>
            <a:pPr marL="0" marR="0" lvl="0" indent="0" algn="l" rtl="0">
              <a:lnSpc>
                <a:spcPct val="100000"/>
              </a:lnSpc>
              <a:spcBef>
                <a:spcPts val="0"/>
              </a:spcBef>
              <a:spcAft>
                <a:spcPts val="0"/>
              </a:spcAft>
              <a:buClr>
                <a:srgbClr val="000000"/>
              </a:buClr>
              <a:buSzPts val="600"/>
              <a:buFont typeface="Arial"/>
              <a:buNone/>
            </a:pPr>
            <a:endParaRPr sz="600" i="0" u="none" strike="noStrike" cap="none">
              <a:solidFill>
                <a:srgbClr val="980000"/>
              </a:solidFill>
            </a:endParaRPr>
          </a:p>
          <a:p>
            <a:pPr marL="0" marR="0" lvl="0" indent="0" algn="l" rtl="0">
              <a:lnSpc>
                <a:spcPct val="100000"/>
              </a:lnSpc>
              <a:spcBef>
                <a:spcPts val="0"/>
              </a:spcBef>
              <a:spcAft>
                <a:spcPts val="0"/>
              </a:spcAft>
              <a:buClr>
                <a:schemeClr val="dk1"/>
              </a:buClr>
              <a:buSzPts val="1100"/>
              <a:buFont typeface="Arial"/>
              <a:buNone/>
            </a:pPr>
            <a:r>
              <a:rPr lang="en" sz="1600">
                <a:solidFill>
                  <a:srgbClr val="00467E"/>
                </a:solidFill>
              </a:rPr>
              <a:t>Breakdown</a:t>
            </a:r>
            <a:endParaRPr sz="1600" i="0" u="none" strike="noStrike" cap="none">
              <a:solidFill>
                <a:schemeClr val="dk1"/>
              </a:solidFill>
            </a:endParaRPr>
          </a:p>
          <a:p>
            <a:pPr marL="0" marR="0" lvl="0" indent="0" algn="l" rtl="0">
              <a:lnSpc>
                <a:spcPct val="100000"/>
              </a:lnSpc>
              <a:spcBef>
                <a:spcPts val="0"/>
              </a:spcBef>
              <a:spcAft>
                <a:spcPts val="0"/>
              </a:spcAft>
              <a:buClr>
                <a:schemeClr val="dk1"/>
              </a:buClr>
              <a:buSzPts val="1100"/>
              <a:buFont typeface="Arial"/>
              <a:buNone/>
            </a:pPr>
            <a:r>
              <a:rPr lang="en" sz="1200" i="0" u="none" strike="noStrike" cap="none">
                <a:solidFill>
                  <a:schemeClr val="dk1"/>
                </a:solidFill>
              </a:rPr>
              <a:t>MAS/VA: 81% | MAS BPAs: 15% | </a:t>
            </a:r>
            <a:r>
              <a:rPr lang="en" sz="1200">
                <a:solidFill>
                  <a:schemeClr val="dk1"/>
                </a:solidFill>
              </a:rPr>
              <a:t>MAC</a:t>
            </a:r>
            <a:r>
              <a:rPr lang="en" sz="1200" i="0" u="none" strike="noStrike" cap="none">
                <a:solidFill>
                  <a:schemeClr val="dk1"/>
                </a:solidFill>
              </a:rPr>
              <a:t>s: 2.5% | </a:t>
            </a:r>
            <a:r>
              <a:rPr lang="en" sz="1200">
                <a:solidFill>
                  <a:schemeClr val="dk1"/>
                </a:solidFill>
              </a:rPr>
              <a:t>GWACs</a:t>
            </a:r>
            <a:r>
              <a:rPr lang="en" sz="1200" i="0" u="none" strike="noStrike" cap="none">
                <a:solidFill>
                  <a:schemeClr val="dk1"/>
                </a:solidFill>
              </a:rPr>
              <a:t>: 1.5%  </a:t>
            </a:r>
            <a:endParaRPr sz="1200" i="0" u="none" strike="noStrike" cap="none">
              <a:solidFill>
                <a:schemeClr val="dk1"/>
              </a:solidFill>
            </a:endParaRPr>
          </a:p>
        </p:txBody>
      </p:sp>
      <p:sp>
        <p:nvSpPr>
          <p:cNvPr id="348" name="Google Shape;348;p39">
            <a:extLst>
              <a:ext uri="{C183D7F6-B498-43B3-948B-1728B52AA6E4}">
                <adec:decorative xmlns:adec="http://schemas.microsoft.com/office/drawing/2017/decorative" val="1"/>
              </a:ext>
            </a:extLst>
          </p:cNvPr>
          <p:cNvSpPr/>
          <p:nvPr/>
        </p:nvSpPr>
        <p:spPr>
          <a:xfrm>
            <a:off x="-13000" y="4119450"/>
            <a:ext cx="9144000" cy="89100"/>
          </a:xfrm>
          <a:prstGeom prst="rect">
            <a:avLst/>
          </a:prstGeom>
          <a:solidFill>
            <a:srgbClr val="999999"/>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49" name="Google Shape;349;p39"/>
          <p:cNvSpPr txBox="1"/>
          <p:nvPr/>
        </p:nvSpPr>
        <p:spPr>
          <a:xfrm>
            <a:off x="8663744" y="4811221"/>
            <a:ext cx="386400" cy="2463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fld id="{00000000-1234-1234-1234-123412341234}" type="slidenum">
              <a:rPr lang="en" sz="1000" b="0" i="0" u="none" strike="noStrike" cap="none">
                <a:solidFill>
                  <a:schemeClr val="lt1"/>
                </a:solidFill>
                <a:latin typeface="Arial"/>
                <a:ea typeface="Arial"/>
                <a:cs typeface="Arial"/>
                <a:sym typeface="Arial"/>
              </a:rPr>
              <a:t>10</a:t>
            </a:fld>
            <a:endParaRPr sz="1000" b="0" i="0" u="none" strike="noStrike" cap="none">
              <a:solidFill>
                <a:schemeClr val="lt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4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r>
              <a:rPr lang="en" sz="1800" b="1"/>
              <a:t>Summary</a:t>
            </a:r>
            <a:endParaRPr sz="1800" b="1"/>
          </a:p>
        </p:txBody>
      </p:sp>
      <p:cxnSp>
        <p:nvCxnSpPr>
          <p:cNvPr id="355" name="Google Shape;355;p40">
            <a:extLst>
              <a:ext uri="{C183D7F6-B498-43B3-948B-1728B52AA6E4}">
                <adec:decorative xmlns:adec="http://schemas.microsoft.com/office/drawing/2017/decorative" val="1"/>
              </a:ext>
            </a:extLst>
          </p:cNvPr>
          <p:cNvCxnSpPr/>
          <p:nvPr/>
        </p:nvCxnSpPr>
        <p:spPr>
          <a:xfrm>
            <a:off x="305390" y="1076925"/>
            <a:ext cx="5497200" cy="0"/>
          </a:xfrm>
          <a:prstGeom prst="straightConnector1">
            <a:avLst/>
          </a:prstGeom>
          <a:noFill/>
          <a:ln w="9525" cap="flat" cmpd="sng">
            <a:solidFill>
              <a:schemeClr val="dk2"/>
            </a:solidFill>
            <a:prstDash val="solid"/>
            <a:round/>
            <a:headEnd type="none" w="sm" len="sm"/>
            <a:tailEnd type="none" w="sm" len="sm"/>
          </a:ln>
        </p:spPr>
      </p:cxnSp>
      <p:pic>
        <p:nvPicPr>
          <p:cNvPr id="356" name="Google Shape;356;p40">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330902" y="1201375"/>
            <a:ext cx="5998372" cy="3367500"/>
          </a:xfrm>
          <a:prstGeom prst="rect">
            <a:avLst/>
          </a:prstGeom>
          <a:noFill/>
          <a:ln w="9525" cap="flat" cmpd="sng">
            <a:solidFill>
              <a:schemeClr val="dk2"/>
            </a:solidFill>
            <a:prstDash val="solid"/>
            <a:round/>
            <a:headEnd type="none" w="sm" len="sm"/>
            <a:tailEnd type="none" w="sm" len="sm"/>
          </a:ln>
        </p:spPr>
      </p:pic>
      <p:sp>
        <p:nvSpPr>
          <p:cNvPr id="357" name="Google Shape;357;p40">
            <a:extLst>
              <a:ext uri="{C183D7F6-B498-43B3-948B-1728B52AA6E4}">
                <adec:decorative xmlns:adec="http://schemas.microsoft.com/office/drawing/2017/decorative" val="1"/>
              </a:ext>
            </a:extLst>
          </p:cNvPr>
          <p:cNvSpPr/>
          <p:nvPr/>
        </p:nvSpPr>
        <p:spPr>
          <a:xfrm>
            <a:off x="56975" y="1144522"/>
            <a:ext cx="8456100" cy="3478500"/>
          </a:xfrm>
          <a:prstGeom prst="rect">
            <a:avLst/>
          </a:prstGeom>
          <a:gradFill>
            <a:gsLst>
              <a:gs pos="0">
                <a:srgbClr val="FFFFFF">
                  <a:alpha val="0"/>
                </a:srgbClr>
              </a:gs>
              <a:gs pos="45000">
                <a:srgbClr val="F5F6F7"/>
              </a:gs>
              <a:gs pos="100000">
                <a:srgbClr val="F5F6F7"/>
              </a:gs>
            </a:gsLst>
            <a:lin ang="0" scaled="0"/>
          </a:gra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8" name="Google Shape;358;p40"/>
          <p:cNvSpPr txBox="1">
            <a:spLocks noGrp="1"/>
          </p:cNvSpPr>
          <p:nvPr>
            <p:ph type="body" idx="1"/>
          </p:nvPr>
        </p:nvSpPr>
        <p:spPr>
          <a:xfrm>
            <a:off x="3802450" y="1112720"/>
            <a:ext cx="47106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600">
                <a:solidFill>
                  <a:srgbClr val="00467E"/>
                </a:solidFill>
              </a:rPr>
              <a:t>What eBuy is and who can use it</a:t>
            </a:r>
            <a:endParaRPr sz="1600" i="1">
              <a:solidFill>
                <a:schemeClr val="dk1"/>
              </a:solidFill>
            </a:endParaRPr>
          </a:p>
          <a:p>
            <a:pPr marL="457200" lvl="0" indent="-317500" algn="l" rtl="0">
              <a:lnSpc>
                <a:spcPct val="115000"/>
              </a:lnSpc>
              <a:spcBef>
                <a:spcPts val="0"/>
              </a:spcBef>
              <a:spcAft>
                <a:spcPts val="0"/>
              </a:spcAft>
              <a:buClr>
                <a:schemeClr val="dk1"/>
              </a:buClr>
              <a:buSzPts val="1400"/>
              <a:buChar char="●"/>
            </a:pPr>
            <a:r>
              <a:rPr lang="en" sz="1200">
                <a:solidFill>
                  <a:schemeClr val="dk1"/>
                </a:solidFill>
              </a:rPr>
              <a:t>An online marketplace for government buyers to request information, proposals, and/or quotes from GSA contract holders</a:t>
            </a:r>
            <a:endParaRPr sz="12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2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600">
                <a:solidFill>
                  <a:srgbClr val="00467E"/>
                </a:solidFill>
              </a:rPr>
              <a:t>Who can use it, and when</a:t>
            </a:r>
            <a:endParaRPr sz="1600" i="1">
              <a:solidFill>
                <a:schemeClr val="dk1"/>
              </a:solidFill>
            </a:endParaRPr>
          </a:p>
          <a:p>
            <a:pPr marL="457200" lvl="0" indent="-317500" algn="l" rtl="0">
              <a:lnSpc>
                <a:spcPct val="115000"/>
              </a:lnSpc>
              <a:spcBef>
                <a:spcPts val="0"/>
              </a:spcBef>
              <a:spcAft>
                <a:spcPts val="0"/>
              </a:spcAft>
              <a:buClr>
                <a:schemeClr val="dk1"/>
              </a:buClr>
              <a:buSzPts val="1400"/>
              <a:buChar char="●"/>
            </a:pPr>
            <a:r>
              <a:rPr lang="en" sz="1200">
                <a:solidFill>
                  <a:schemeClr val="dk1"/>
                </a:solidFill>
              </a:rPr>
              <a:t>Federal, State &amp; Local, and Native &amp; Tribal buyers in accordance with their respective purchasing authority</a:t>
            </a:r>
            <a:endParaRPr sz="1200">
              <a:solidFill>
                <a:schemeClr val="dk1"/>
              </a:solidFill>
            </a:endParaRPr>
          </a:p>
          <a:p>
            <a:pPr marL="457200" lvl="0" indent="-317500" algn="l" rtl="0">
              <a:lnSpc>
                <a:spcPct val="115000"/>
              </a:lnSpc>
              <a:spcBef>
                <a:spcPts val="0"/>
              </a:spcBef>
              <a:spcAft>
                <a:spcPts val="0"/>
              </a:spcAft>
              <a:buClr>
                <a:schemeClr val="dk1"/>
              </a:buClr>
              <a:buSzPts val="1400"/>
              <a:buChar char="●"/>
            </a:pPr>
            <a:r>
              <a:rPr lang="en" sz="1200">
                <a:solidFill>
                  <a:schemeClr val="dk1"/>
                </a:solidFill>
              </a:rPr>
              <a:t>Holders of GSA contracts such as GWACs, MACs, and/or MAS can respond to an RFI/P/Qs</a:t>
            </a:r>
            <a:endParaRPr sz="12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2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600">
                <a:solidFill>
                  <a:srgbClr val="00467E"/>
                </a:solidFill>
              </a:rPr>
              <a:t>Business volume</a:t>
            </a:r>
            <a:endParaRPr sz="1600" i="1">
              <a:solidFill>
                <a:schemeClr val="dk1"/>
              </a:solidFill>
            </a:endParaRPr>
          </a:p>
          <a:p>
            <a:pPr marL="457200" lvl="0" indent="-317500" algn="l" rtl="0">
              <a:lnSpc>
                <a:spcPct val="115000"/>
              </a:lnSpc>
              <a:spcBef>
                <a:spcPts val="0"/>
              </a:spcBef>
              <a:spcAft>
                <a:spcPts val="0"/>
              </a:spcAft>
              <a:buClr>
                <a:schemeClr val="dk1"/>
              </a:buClr>
              <a:buSzPts val="1400"/>
              <a:buChar char="●"/>
            </a:pPr>
            <a:r>
              <a:rPr lang="en" sz="1200">
                <a:solidFill>
                  <a:schemeClr val="dk1"/>
                </a:solidFill>
              </a:rPr>
              <a:t>Steady activity, billions in estimated awards, and still an average of 3 proposals/quotes per request</a:t>
            </a:r>
            <a:endParaRPr sz="1200">
              <a:solidFill>
                <a:schemeClr val="dk1"/>
              </a:solidFill>
            </a:endParaRPr>
          </a:p>
          <a:p>
            <a:pPr marL="0" lvl="0" indent="0" algn="l" rtl="0">
              <a:lnSpc>
                <a:spcPct val="115000"/>
              </a:lnSpc>
              <a:spcBef>
                <a:spcPts val="0"/>
              </a:spcBef>
              <a:spcAft>
                <a:spcPts val="0"/>
              </a:spcAft>
              <a:buSzPts val="1400"/>
              <a:buNone/>
            </a:pPr>
            <a:endParaRPr sz="12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4" name="Google Shape;364;p41"/>
          <p:cNvSpPr txBox="1">
            <a:spLocks noGrp="1"/>
          </p:cNvSpPr>
          <p:nvPr>
            <p:ph type="title" idx="4294967295"/>
          </p:nvPr>
        </p:nvSpPr>
        <p:spPr>
          <a:xfrm>
            <a:off x="333957" y="1781175"/>
            <a:ext cx="8521800" cy="841500"/>
          </a:xfrm>
          <a:prstGeom prst="rect">
            <a:avLst/>
          </a:prstGeom>
          <a:noFill/>
          <a:ln>
            <a:noFill/>
          </a:ln>
        </p:spPr>
        <p:txBody>
          <a:bodyPr spcFirstLastPara="1" wrap="square" lIns="91425" tIns="91425" rIns="91425" bIns="91425" anchor="ctr" anchorCtr="0">
            <a:noAutofit/>
          </a:bodyPr>
          <a:lstStyle/>
          <a:p>
            <a:pPr marL="6425" marR="2570" lvl="0" indent="0" algn="ctr" rtl="0">
              <a:lnSpc>
                <a:spcPct val="109882"/>
              </a:lnSpc>
              <a:spcBef>
                <a:spcPts val="0"/>
              </a:spcBef>
              <a:spcAft>
                <a:spcPts val="0"/>
              </a:spcAft>
              <a:buClr>
                <a:schemeClr val="dk1"/>
              </a:buClr>
              <a:buSzPts val="2800"/>
              <a:buFont typeface="Arial"/>
              <a:buNone/>
            </a:pPr>
            <a:r>
              <a:rPr lang="en" sz="4098">
                <a:solidFill>
                  <a:schemeClr val="lt1"/>
                </a:solidFill>
              </a:rPr>
              <a:t>Accessing eBuy</a:t>
            </a:r>
            <a:endParaRPr>
              <a:solidFill>
                <a:schemeClr val="lt1"/>
              </a:solidFill>
            </a:endParaRPr>
          </a:p>
        </p:txBody>
      </p:sp>
      <p:sp>
        <p:nvSpPr>
          <p:cNvPr id="363" name="Google Shape;363;p41"/>
          <p:cNvSpPr txBox="1">
            <a:spLocks noGrp="1"/>
          </p:cNvSpPr>
          <p:nvPr>
            <p:ph type="title" idx="4294967295"/>
          </p:nvPr>
        </p:nvSpPr>
        <p:spPr>
          <a:xfrm>
            <a:off x="333957" y="2809875"/>
            <a:ext cx="8521800" cy="841500"/>
          </a:xfrm>
          <a:prstGeom prst="rect">
            <a:avLst/>
          </a:prstGeom>
          <a:noFill/>
          <a:ln>
            <a:noFill/>
          </a:ln>
        </p:spPr>
        <p:txBody>
          <a:bodyPr spcFirstLastPara="1" wrap="square" lIns="91425" tIns="91425" rIns="91425" bIns="91425" anchor="ctr" anchorCtr="0">
            <a:noAutofit/>
          </a:bodyPr>
          <a:lstStyle/>
          <a:p>
            <a:pPr marL="6425" marR="2570" lvl="0" indent="0" algn="ctr" rtl="0">
              <a:lnSpc>
                <a:spcPct val="109882"/>
              </a:lnSpc>
              <a:spcBef>
                <a:spcPts val="0"/>
              </a:spcBef>
              <a:spcAft>
                <a:spcPts val="0"/>
              </a:spcAft>
              <a:buClr>
                <a:srgbClr val="000000"/>
              </a:buClr>
              <a:buSzPts val="1100"/>
              <a:buFont typeface="Arial"/>
              <a:buNone/>
            </a:pPr>
            <a:r>
              <a:rPr lang="en" sz="2100">
                <a:solidFill>
                  <a:schemeClr val="lt1"/>
                </a:solidFill>
              </a:rPr>
              <a:t>Your FSA ID, Advantage, and/or PIV/CAC Cards</a:t>
            </a:r>
            <a:endParaRPr sz="2100">
              <a:solidFill>
                <a:schemeClr val="lt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42"/>
          <p:cNvSpPr txBox="1">
            <a:spLocks noGrp="1"/>
          </p:cNvSpPr>
          <p:nvPr>
            <p:ph type="title" idx="4294967295"/>
          </p:nvPr>
        </p:nvSpPr>
        <p:spPr>
          <a:xfrm>
            <a:off x="238539" y="415347"/>
            <a:ext cx="6798300" cy="5730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800"/>
              <a:buNone/>
            </a:pPr>
            <a:r>
              <a:rPr lang="en" sz="1800" b="1"/>
              <a:t>How to register?</a:t>
            </a:r>
            <a:endParaRPr sz="1800" b="1"/>
          </a:p>
        </p:txBody>
      </p:sp>
      <p:sp>
        <p:nvSpPr>
          <p:cNvPr id="370" name="Google Shape;370;p42"/>
          <p:cNvSpPr txBox="1">
            <a:spLocks noGrp="1"/>
          </p:cNvSpPr>
          <p:nvPr>
            <p:ph type="body" idx="4294967295"/>
          </p:nvPr>
        </p:nvSpPr>
        <p:spPr>
          <a:xfrm>
            <a:off x="222635" y="1025309"/>
            <a:ext cx="81423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600">
                <a:solidFill>
                  <a:srgbClr val="00467E"/>
                </a:solidFill>
              </a:rPr>
              <a:t>Register for your FSA ID</a:t>
            </a:r>
            <a:endParaRPr sz="1600" i="1">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a:solidFill>
                  <a:schemeClr val="dk1"/>
                </a:solidFill>
              </a:rPr>
              <a:t>A secure centralized credential for logging into multiple GSA systems (including eBuy and Advantage)</a:t>
            </a:r>
            <a:endParaRPr sz="120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a:solidFill>
                  <a:schemeClr val="dk1"/>
                </a:solidFill>
              </a:rPr>
              <a:t>Uses an email address and a password, and then additional information depending on the application</a:t>
            </a:r>
            <a:endParaRPr sz="120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a:solidFill>
                  <a:schemeClr val="dk1"/>
                </a:solidFill>
              </a:rPr>
              <a:t>Enter your email at one of the many entry points such as eBuy or </a:t>
            </a:r>
            <a:r>
              <a:rPr lang="en" sz="1200" u="sng">
                <a:solidFill>
                  <a:srgbClr val="1155CC"/>
                </a:solidFill>
                <a:hlinkClick r:id="rId3">
                  <a:extLst>
                    <a:ext uri="{A12FA001-AC4F-418D-AE19-62706E023703}">
                      <ahyp:hlinkClr xmlns:ahyp="http://schemas.microsoft.com/office/drawing/2018/hyperlinkcolor" val="tx"/>
                    </a:ext>
                  </a:extLst>
                </a:hlinkClick>
              </a:rPr>
              <a:t>buy.gsa.gov</a:t>
            </a:r>
            <a:endParaRPr sz="1200">
              <a:solidFill>
                <a:srgbClr val="1155CC"/>
              </a:solidFill>
            </a:endParaRPr>
          </a:p>
          <a:p>
            <a:pPr marL="914400" lvl="1" indent="-304800" algn="l" rtl="0">
              <a:lnSpc>
                <a:spcPct val="115000"/>
              </a:lnSpc>
              <a:spcBef>
                <a:spcPts val="0"/>
              </a:spcBef>
              <a:spcAft>
                <a:spcPts val="0"/>
              </a:spcAft>
              <a:buClr>
                <a:schemeClr val="dk1"/>
              </a:buClr>
              <a:buSzPts val="1200"/>
              <a:buChar char="○"/>
            </a:pPr>
            <a:r>
              <a:rPr lang="en" sz="1200">
                <a:solidFill>
                  <a:schemeClr val="dk1"/>
                </a:solidFill>
              </a:rPr>
              <a:t>If you have a FSA ID, you’ll be carried through to collect additional information</a:t>
            </a:r>
            <a:endParaRPr sz="1200">
              <a:solidFill>
                <a:schemeClr val="dk1"/>
              </a:solidFill>
            </a:endParaRPr>
          </a:p>
          <a:p>
            <a:pPr marL="914400" lvl="1" indent="-304800" algn="l" rtl="0">
              <a:lnSpc>
                <a:spcPct val="115000"/>
              </a:lnSpc>
              <a:spcBef>
                <a:spcPts val="0"/>
              </a:spcBef>
              <a:spcAft>
                <a:spcPts val="0"/>
              </a:spcAft>
              <a:buClr>
                <a:schemeClr val="dk1"/>
              </a:buClr>
              <a:buSzPts val="1200"/>
              <a:buChar char="○"/>
            </a:pPr>
            <a:r>
              <a:rPr lang="en" sz="1200">
                <a:solidFill>
                  <a:schemeClr val="dk1"/>
                </a:solidFill>
              </a:rPr>
              <a:t>If your email address is not associated with a FSA ID, you will complete the registration</a:t>
            </a:r>
            <a:endParaRPr sz="12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2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600">
                <a:solidFill>
                  <a:srgbClr val="00467E"/>
                </a:solidFill>
              </a:rPr>
              <a:t>Register through GSA Advantage</a:t>
            </a:r>
            <a:endParaRPr sz="1600" i="1">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a:solidFill>
                  <a:schemeClr val="dk1"/>
                </a:solidFill>
              </a:rPr>
              <a:t>eBuy registration goes through GSA Advantage screens</a:t>
            </a:r>
            <a:endParaRPr sz="120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a:solidFill>
                  <a:schemeClr val="dk1"/>
                </a:solidFill>
              </a:rPr>
              <a:t>Identify whether you are a federal or state user and fill out the form as prompted</a:t>
            </a:r>
            <a:endParaRPr sz="120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a:solidFill>
                  <a:schemeClr val="dk1"/>
                </a:solidFill>
              </a:rPr>
              <a:t>Complete the email “handshake” and set up multi-factor authentication</a:t>
            </a:r>
            <a:endParaRPr sz="12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2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600">
                <a:solidFill>
                  <a:srgbClr val="00467E"/>
                </a:solidFill>
              </a:rPr>
              <a:t>Register your PIV/CAC card</a:t>
            </a:r>
            <a:endParaRPr sz="1600" i="1">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a:solidFill>
                  <a:schemeClr val="dk1"/>
                </a:solidFill>
              </a:rPr>
              <a:t>You must </a:t>
            </a:r>
            <a:r>
              <a:rPr lang="en" sz="1200" u="sng">
                <a:solidFill>
                  <a:srgbClr val="1155CC"/>
                </a:solidFill>
                <a:hlinkClick r:id="rId4">
                  <a:extLst>
                    <a:ext uri="{A12FA001-AC4F-418D-AE19-62706E023703}">
                      <ahyp:hlinkClr xmlns:ahyp="http://schemas.microsoft.com/office/drawing/2018/hyperlinkcolor" val="tx"/>
                    </a:ext>
                  </a:extLst>
                </a:hlinkClick>
              </a:rPr>
              <a:t>register the card first</a:t>
            </a:r>
            <a:r>
              <a:rPr lang="en" sz="1200">
                <a:solidFill>
                  <a:schemeClr val="dk1"/>
                </a:solidFill>
              </a:rPr>
              <a:t> (initially or afterwards) before you can use it to log in</a:t>
            </a:r>
            <a:endParaRPr sz="120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a:solidFill>
                  <a:schemeClr val="dk1"/>
                </a:solidFill>
              </a:rPr>
              <a:t>Click the “register PIV/CAC card” link in Advantage member information and select the certificate</a:t>
            </a:r>
            <a:endParaRPr sz="120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a:solidFill>
                  <a:schemeClr val="dk1"/>
                </a:solidFill>
              </a:rPr>
              <a:t>Confirm the certificate and you may now use the “Sign In with PIV/CAC card” in future</a:t>
            </a:r>
            <a:endParaRPr sz="1200">
              <a:solidFill>
                <a:srgbClr val="00467E"/>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43"/>
          <p:cNvSpPr txBox="1">
            <a:spLocks noGrp="1"/>
          </p:cNvSpPr>
          <p:nvPr>
            <p:ph type="title" idx="4294967295"/>
          </p:nvPr>
        </p:nvSpPr>
        <p:spPr>
          <a:xfrm>
            <a:off x="238538" y="444500"/>
            <a:ext cx="8521800" cy="5730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800"/>
              <a:buNone/>
            </a:pPr>
            <a:r>
              <a:rPr lang="en" sz="1800" b="1"/>
              <a:t>Overview of the eBuy request process</a:t>
            </a:r>
            <a:endParaRPr sz="1800" b="1"/>
          </a:p>
        </p:txBody>
      </p:sp>
      <p:sp>
        <p:nvSpPr>
          <p:cNvPr id="376" name="Google Shape;376;p43"/>
          <p:cNvSpPr txBox="1">
            <a:spLocks noGrp="1"/>
          </p:cNvSpPr>
          <p:nvPr>
            <p:ph type="body" idx="4294967295"/>
          </p:nvPr>
        </p:nvSpPr>
        <p:spPr>
          <a:xfrm>
            <a:off x="238550" y="982047"/>
            <a:ext cx="8142300" cy="40371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en" sz="1500" dirty="0">
                <a:solidFill>
                  <a:srgbClr val="00467E"/>
                </a:solidFill>
              </a:rPr>
              <a:t>Select a request type</a:t>
            </a:r>
            <a:endParaRPr sz="1500" i="1" dirty="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dirty="0">
                <a:solidFill>
                  <a:schemeClr val="dk1"/>
                </a:solidFill>
              </a:rPr>
              <a:t>Do you want to receive information (RFI), proposal (RFP), or quote (RFQ)?</a:t>
            </a:r>
            <a:endParaRPr sz="1200" dirty="0">
              <a:solidFill>
                <a:schemeClr val="dk1"/>
              </a:solidFill>
            </a:endParaRPr>
          </a:p>
          <a:p>
            <a:pPr marL="0" lvl="0" indent="0" algn="l" rtl="0">
              <a:lnSpc>
                <a:spcPct val="115000"/>
              </a:lnSpc>
              <a:spcBef>
                <a:spcPts val="0"/>
              </a:spcBef>
              <a:spcAft>
                <a:spcPts val="0"/>
              </a:spcAft>
              <a:buSzPts val="1800"/>
              <a:buNone/>
            </a:pPr>
            <a:endParaRPr sz="1200" dirty="0">
              <a:solidFill>
                <a:schemeClr val="dk1"/>
              </a:solidFill>
            </a:endParaRPr>
          </a:p>
          <a:p>
            <a:pPr marL="0" lvl="0" indent="0" algn="l" rtl="0">
              <a:lnSpc>
                <a:spcPct val="115000"/>
              </a:lnSpc>
              <a:spcBef>
                <a:spcPts val="0"/>
              </a:spcBef>
              <a:spcAft>
                <a:spcPts val="0"/>
              </a:spcAft>
              <a:buSzPts val="1800"/>
              <a:buNone/>
            </a:pPr>
            <a:r>
              <a:rPr lang="en" sz="1500" dirty="0">
                <a:solidFill>
                  <a:srgbClr val="00467E"/>
                </a:solidFill>
              </a:rPr>
              <a:t>Choose a contract and find your sources</a:t>
            </a:r>
            <a:endParaRPr sz="1500" dirty="0">
              <a:solidFill>
                <a:srgbClr val="00467E"/>
              </a:solidFill>
            </a:endParaRPr>
          </a:p>
          <a:p>
            <a:pPr marL="457200" lvl="0" indent="-304800" algn="l" rtl="0">
              <a:lnSpc>
                <a:spcPct val="115000"/>
              </a:lnSpc>
              <a:spcBef>
                <a:spcPts val="0"/>
              </a:spcBef>
              <a:spcAft>
                <a:spcPts val="0"/>
              </a:spcAft>
              <a:buClr>
                <a:schemeClr val="dk1"/>
              </a:buClr>
              <a:buSzPts val="1200"/>
              <a:buChar char="●"/>
            </a:pPr>
            <a:r>
              <a:rPr lang="en" sz="1200" dirty="0">
                <a:solidFill>
                  <a:schemeClr val="dk1"/>
                </a:solidFill>
              </a:rPr>
              <a:t>Multiple Award Schedules (MAS) and the categories and subcategories</a:t>
            </a:r>
            <a:endParaRPr sz="1200" dirty="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dirty="0">
                <a:solidFill>
                  <a:schemeClr val="dk1"/>
                </a:solidFill>
              </a:rPr>
              <a:t>GWACs (8a Stars III, Alliant 2, Alliant 3, Polaris, VETS 2), MAC (OASIS+), or Telecommunications (EIS, CS3)</a:t>
            </a:r>
            <a:endParaRPr sz="1200" dirty="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dirty="0">
                <a:solidFill>
                  <a:schemeClr val="dk1"/>
                </a:solidFill>
              </a:rPr>
              <a:t>MAS Blanket Purchase Agreements (BPAs) (2GIT, GSS IT Products, MRFS2, NPA, Printer, RUGGED, SCRIPTS)</a:t>
            </a:r>
            <a:endParaRPr sz="1200" dirty="0">
              <a:solidFill>
                <a:schemeClr val="dk1"/>
              </a:solidFill>
            </a:endParaRPr>
          </a:p>
          <a:p>
            <a:pPr marL="0" lvl="0" indent="0" algn="l" rtl="0">
              <a:lnSpc>
                <a:spcPct val="115000"/>
              </a:lnSpc>
              <a:spcBef>
                <a:spcPts val="0"/>
              </a:spcBef>
              <a:spcAft>
                <a:spcPts val="0"/>
              </a:spcAft>
              <a:buSzPts val="1800"/>
              <a:buNone/>
            </a:pPr>
            <a:endParaRPr sz="1200" dirty="0">
              <a:solidFill>
                <a:schemeClr val="dk1"/>
              </a:solidFill>
            </a:endParaRPr>
          </a:p>
          <a:p>
            <a:pPr marL="0" lvl="0" indent="0" algn="l" rtl="0">
              <a:lnSpc>
                <a:spcPct val="115000"/>
              </a:lnSpc>
              <a:spcBef>
                <a:spcPts val="0"/>
              </a:spcBef>
              <a:spcAft>
                <a:spcPts val="0"/>
              </a:spcAft>
              <a:buSzPts val="1800"/>
              <a:buNone/>
            </a:pPr>
            <a:r>
              <a:rPr lang="en" sz="1500" dirty="0">
                <a:solidFill>
                  <a:srgbClr val="00467E"/>
                </a:solidFill>
              </a:rPr>
              <a:t>Enter details, and post</a:t>
            </a:r>
            <a:endParaRPr sz="1500" dirty="0">
              <a:solidFill>
                <a:srgbClr val="00467E"/>
              </a:solidFill>
            </a:endParaRPr>
          </a:p>
          <a:p>
            <a:pPr marL="457200" lvl="0" indent="-304800" algn="l" rtl="0">
              <a:lnSpc>
                <a:spcPct val="115000"/>
              </a:lnSpc>
              <a:spcBef>
                <a:spcPts val="0"/>
              </a:spcBef>
              <a:spcAft>
                <a:spcPts val="0"/>
              </a:spcAft>
              <a:buClr>
                <a:schemeClr val="dk1"/>
              </a:buClr>
              <a:buSzPts val="1200"/>
              <a:buChar char="●"/>
            </a:pPr>
            <a:r>
              <a:rPr lang="en" sz="1200" dirty="0">
                <a:solidFill>
                  <a:schemeClr val="dk1"/>
                </a:solidFill>
              </a:rPr>
              <a:t>Give your request a title and details, configure contract and award type, and set a close date</a:t>
            </a:r>
            <a:endParaRPr sz="1200" dirty="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dirty="0">
                <a:solidFill>
                  <a:schemeClr val="dk1"/>
                </a:solidFill>
              </a:rPr>
              <a:t>Enter line item data, add attachments, and select a place of performance or delivery</a:t>
            </a:r>
            <a:endParaRPr sz="1200" dirty="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dirty="0">
                <a:solidFill>
                  <a:schemeClr val="dk1"/>
                </a:solidFill>
              </a:rPr>
              <a:t>Post, and wait for responses to come in</a:t>
            </a:r>
            <a:endParaRPr sz="1200" dirty="0">
              <a:solidFill>
                <a:schemeClr val="dk1"/>
              </a:solidFill>
            </a:endParaRPr>
          </a:p>
          <a:p>
            <a:pPr marL="0" lvl="0" indent="0" algn="l" rtl="0">
              <a:lnSpc>
                <a:spcPct val="115000"/>
              </a:lnSpc>
              <a:spcBef>
                <a:spcPts val="0"/>
              </a:spcBef>
              <a:spcAft>
                <a:spcPts val="0"/>
              </a:spcAft>
              <a:buSzPts val="1800"/>
              <a:buNone/>
            </a:pPr>
            <a:endParaRPr sz="1200" dirty="0">
              <a:solidFill>
                <a:schemeClr val="dk1"/>
              </a:solidFill>
            </a:endParaRPr>
          </a:p>
          <a:p>
            <a:pPr marL="0" lvl="0" indent="0" algn="l" rtl="0">
              <a:lnSpc>
                <a:spcPct val="115000"/>
              </a:lnSpc>
              <a:spcBef>
                <a:spcPts val="0"/>
              </a:spcBef>
              <a:spcAft>
                <a:spcPts val="0"/>
              </a:spcAft>
              <a:buSzPts val="1800"/>
              <a:buNone/>
            </a:pPr>
            <a:r>
              <a:rPr lang="en" sz="1500" dirty="0">
                <a:solidFill>
                  <a:srgbClr val="00467E"/>
                </a:solidFill>
              </a:rPr>
              <a:t>Amend, evaluate, and award-notify</a:t>
            </a:r>
            <a:endParaRPr sz="1500" dirty="0">
              <a:solidFill>
                <a:srgbClr val="00467E"/>
              </a:solidFill>
            </a:endParaRPr>
          </a:p>
          <a:p>
            <a:pPr marL="457200" lvl="0" indent="-304800" algn="l" rtl="0">
              <a:lnSpc>
                <a:spcPct val="115000"/>
              </a:lnSpc>
              <a:spcBef>
                <a:spcPts val="0"/>
              </a:spcBef>
              <a:spcAft>
                <a:spcPts val="0"/>
              </a:spcAft>
              <a:buClr>
                <a:schemeClr val="dk1"/>
              </a:buClr>
              <a:buSzPts val="1200"/>
              <a:buChar char="●"/>
            </a:pPr>
            <a:r>
              <a:rPr lang="en" sz="1200" dirty="0">
                <a:solidFill>
                  <a:schemeClr val="dk1"/>
                </a:solidFill>
              </a:rPr>
              <a:t>Make amendments or upload answers to questions received</a:t>
            </a:r>
            <a:endParaRPr sz="1200" dirty="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dirty="0">
                <a:solidFill>
                  <a:schemeClr val="dk1"/>
                </a:solidFill>
              </a:rPr>
              <a:t>Review responses as they come in, and make an award notification after the request closes</a:t>
            </a:r>
            <a:endParaRPr sz="1200" dirty="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dirty="0">
                <a:solidFill>
                  <a:schemeClr val="dk1"/>
                </a:solidFill>
              </a:rPr>
              <a:t>Save the request in your history to reissue later if you need to</a:t>
            </a:r>
            <a:endParaRPr sz="1200" dirty="0">
              <a:solidFill>
                <a:srgbClr val="00467E"/>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44"/>
          <p:cNvSpPr txBox="1">
            <a:spLocks noGrp="1"/>
          </p:cNvSpPr>
          <p:nvPr>
            <p:ph type="title" idx="4294967295"/>
          </p:nvPr>
        </p:nvSpPr>
        <p:spPr>
          <a:xfrm>
            <a:off x="246489" y="444500"/>
            <a:ext cx="8521800" cy="5730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800"/>
              <a:buNone/>
            </a:pPr>
            <a:r>
              <a:rPr lang="en" sz="1800" b="1"/>
              <a:t>Alternative eBuy entry points</a:t>
            </a:r>
            <a:endParaRPr sz="1800" b="1"/>
          </a:p>
        </p:txBody>
      </p:sp>
      <p:sp>
        <p:nvSpPr>
          <p:cNvPr id="382" name="Google Shape;382;p44"/>
          <p:cNvSpPr txBox="1">
            <a:spLocks noGrp="1"/>
          </p:cNvSpPr>
          <p:nvPr>
            <p:ph type="body" idx="4294967295"/>
          </p:nvPr>
        </p:nvSpPr>
        <p:spPr>
          <a:xfrm>
            <a:off x="246489" y="1054100"/>
            <a:ext cx="8142300" cy="1233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en" sz="1600" dirty="0">
                <a:solidFill>
                  <a:srgbClr val="00467E"/>
                </a:solidFill>
              </a:rPr>
              <a:t>From CALM via eBuy Connect</a:t>
            </a:r>
            <a:endParaRPr sz="1600" dirty="0">
              <a:solidFill>
                <a:srgbClr val="00467E"/>
              </a:solidFill>
            </a:endParaRPr>
          </a:p>
          <a:p>
            <a:pPr marL="457200" lvl="0" indent="-304800" algn="l" rtl="0">
              <a:lnSpc>
                <a:spcPct val="115000"/>
              </a:lnSpc>
              <a:spcBef>
                <a:spcPts val="0"/>
              </a:spcBef>
              <a:spcAft>
                <a:spcPts val="0"/>
              </a:spcAft>
              <a:buClr>
                <a:schemeClr val="dk1"/>
              </a:buClr>
              <a:buSzPts val="1200"/>
              <a:buChar char="●"/>
            </a:pPr>
            <a:r>
              <a:rPr lang="en" sz="1200" dirty="0">
                <a:solidFill>
                  <a:schemeClr val="dk1"/>
                </a:solidFill>
              </a:rPr>
              <a:t>Use </a:t>
            </a:r>
            <a:r>
              <a:rPr lang="en" sz="1200" u="sng" dirty="0">
                <a:solidFill>
                  <a:srgbClr val="1155CC"/>
                </a:solidFill>
                <a:hlinkClick r:id="rId3">
                  <a:extLst>
                    <a:ext uri="{A12FA001-AC4F-418D-AE19-62706E023703}">
                      <ahyp:hlinkClr xmlns:ahyp="http://schemas.microsoft.com/office/drawing/2018/hyperlinkcolor" val="tx"/>
                    </a:ext>
                  </a:extLst>
                </a:hlinkClick>
              </a:rPr>
              <a:t>CALM to initiate a solicitation</a:t>
            </a:r>
            <a:r>
              <a:rPr lang="en" sz="1200" dirty="0">
                <a:solidFill>
                  <a:schemeClr val="dk1"/>
                </a:solidFill>
              </a:rPr>
              <a:t> and compete it on </a:t>
            </a:r>
            <a:r>
              <a:rPr lang="en-US" sz="1200" dirty="0" err="1">
                <a:solidFill>
                  <a:schemeClr val="dk1"/>
                </a:solidFill>
              </a:rPr>
              <a:t>eBuy</a:t>
            </a:r>
            <a:r>
              <a:rPr lang="en" sz="1200" dirty="0">
                <a:solidFill>
                  <a:schemeClr val="dk1"/>
                </a:solidFill>
              </a:rPr>
              <a:t> then bring responses back into CALM</a:t>
            </a:r>
            <a:endParaRPr sz="1200" dirty="0">
              <a:solidFill>
                <a:schemeClr val="dk1"/>
              </a:solidFill>
            </a:endParaRPr>
          </a:p>
          <a:p>
            <a:pPr marL="0" lvl="0" indent="0" algn="l" rtl="0">
              <a:lnSpc>
                <a:spcPct val="115000"/>
              </a:lnSpc>
              <a:spcBef>
                <a:spcPts val="0"/>
              </a:spcBef>
              <a:spcAft>
                <a:spcPts val="0"/>
              </a:spcAft>
              <a:buSzPts val="1800"/>
              <a:buNone/>
            </a:pPr>
            <a:endParaRPr sz="1300" dirty="0">
              <a:solidFill>
                <a:schemeClr val="dk1"/>
              </a:solidFill>
            </a:endParaRPr>
          </a:p>
          <a:p>
            <a:pPr marL="0" lvl="0" indent="0" algn="l" rtl="0">
              <a:lnSpc>
                <a:spcPct val="115000"/>
              </a:lnSpc>
              <a:spcBef>
                <a:spcPts val="0"/>
              </a:spcBef>
              <a:spcAft>
                <a:spcPts val="0"/>
              </a:spcAft>
              <a:buSzPts val="1800"/>
              <a:buNone/>
            </a:pPr>
            <a:r>
              <a:rPr lang="en" sz="1600" dirty="0">
                <a:solidFill>
                  <a:srgbClr val="00467E"/>
                </a:solidFill>
              </a:rPr>
              <a:t>From an Advantage shopping cart</a:t>
            </a:r>
            <a:endParaRPr sz="1600" dirty="0">
              <a:solidFill>
                <a:srgbClr val="00467E"/>
              </a:solidFill>
            </a:endParaRPr>
          </a:p>
          <a:p>
            <a:pPr marL="457200" lvl="0" indent="-304800" algn="l" rtl="0">
              <a:lnSpc>
                <a:spcPct val="115000"/>
              </a:lnSpc>
              <a:spcBef>
                <a:spcPts val="0"/>
              </a:spcBef>
              <a:spcAft>
                <a:spcPts val="0"/>
              </a:spcAft>
              <a:buClr>
                <a:schemeClr val="dk1"/>
              </a:buClr>
              <a:buSzPts val="1200"/>
              <a:buChar char="●"/>
            </a:pPr>
            <a:r>
              <a:rPr lang="en" sz="1200" dirty="0">
                <a:solidFill>
                  <a:schemeClr val="dk1"/>
                </a:solidFill>
              </a:rPr>
              <a:t>Toggle “Get a quote on eBuy” from the cart.  Selected items are pre-populated in eBuy for you!</a:t>
            </a:r>
            <a:endParaRPr sz="1000" dirty="0">
              <a:solidFill>
                <a:srgbClr val="00467E"/>
              </a:solidFill>
            </a:endParaRPr>
          </a:p>
        </p:txBody>
      </p:sp>
      <p:pic>
        <p:nvPicPr>
          <p:cNvPr id="383" name="Google Shape;383;p44" descr="Screenshot of the CALM Confirmation page">
            <a:extLst>
              <a:ext uri="{C183D7F6-B498-43B3-948B-1728B52AA6E4}">
                <adec:decorative xmlns:adec="http://schemas.microsoft.com/office/drawing/2017/decorative" val="0"/>
              </a:ext>
            </a:extLst>
          </p:cNvPr>
          <p:cNvPicPr preferRelativeResize="0"/>
          <p:nvPr/>
        </p:nvPicPr>
        <p:blipFill rotWithShape="1">
          <a:blip r:embed="rId4">
            <a:alphaModFix/>
          </a:blip>
          <a:srcRect/>
          <a:stretch/>
        </p:blipFill>
        <p:spPr>
          <a:xfrm>
            <a:off x="551889" y="2617208"/>
            <a:ext cx="3967876" cy="2172999"/>
          </a:xfrm>
          <a:prstGeom prst="rect">
            <a:avLst/>
          </a:prstGeom>
          <a:noFill/>
          <a:ln w="9525" cap="flat" cmpd="sng">
            <a:solidFill>
              <a:srgbClr val="00467E"/>
            </a:solidFill>
            <a:prstDash val="solid"/>
            <a:round/>
            <a:headEnd type="none" w="sm" len="sm"/>
            <a:tailEnd type="none" w="sm" len="sm"/>
          </a:ln>
        </p:spPr>
      </p:pic>
      <p:pic>
        <p:nvPicPr>
          <p:cNvPr id="384" name="Google Shape;384;p44" descr="Screenshot of the Advantage shopping cart"/>
          <p:cNvPicPr preferRelativeResize="0"/>
          <p:nvPr/>
        </p:nvPicPr>
        <p:blipFill rotWithShape="1">
          <a:blip r:embed="rId5">
            <a:alphaModFix/>
          </a:blip>
          <a:srcRect/>
          <a:stretch/>
        </p:blipFill>
        <p:spPr>
          <a:xfrm>
            <a:off x="5536248" y="2617208"/>
            <a:ext cx="3163629" cy="2173000"/>
          </a:xfrm>
          <a:prstGeom prst="rect">
            <a:avLst/>
          </a:prstGeom>
          <a:noFill/>
          <a:ln w="9525" cap="flat" cmpd="sng">
            <a:solidFill>
              <a:srgbClr val="00467E"/>
            </a:solidFill>
            <a:prstDash val="solid"/>
            <a:round/>
            <a:headEnd type="none" w="sm" len="sm"/>
            <a:tailEnd type="none" w="sm" len="sm"/>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90" name="Google Shape;390;p45"/>
          <p:cNvSpPr txBox="1">
            <a:spLocks noGrp="1"/>
          </p:cNvSpPr>
          <p:nvPr>
            <p:ph type="title" idx="4294967295"/>
          </p:nvPr>
        </p:nvSpPr>
        <p:spPr>
          <a:xfrm>
            <a:off x="326000" y="1781175"/>
            <a:ext cx="8521800" cy="841500"/>
          </a:xfrm>
          <a:prstGeom prst="rect">
            <a:avLst/>
          </a:prstGeom>
          <a:noFill/>
          <a:ln>
            <a:noFill/>
          </a:ln>
        </p:spPr>
        <p:txBody>
          <a:bodyPr spcFirstLastPara="1" wrap="square" lIns="91425" tIns="91425" rIns="91425" bIns="91425" anchor="ctr" anchorCtr="0">
            <a:noAutofit/>
          </a:bodyPr>
          <a:lstStyle/>
          <a:p>
            <a:pPr marL="6425" marR="2570" lvl="0" indent="0" algn="ctr" rtl="0">
              <a:lnSpc>
                <a:spcPct val="109882"/>
              </a:lnSpc>
              <a:spcBef>
                <a:spcPts val="0"/>
              </a:spcBef>
              <a:spcAft>
                <a:spcPts val="0"/>
              </a:spcAft>
              <a:buClr>
                <a:schemeClr val="dk1"/>
              </a:buClr>
              <a:buSzPts val="2800"/>
              <a:buFont typeface="Arial"/>
              <a:buNone/>
            </a:pPr>
            <a:r>
              <a:rPr lang="en" sz="4098">
                <a:solidFill>
                  <a:schemeClr val="lt1"/>
                </a:solidFill>
              </a:rPr>
              <a:t>Walking Through eBuy</a:t>
            </a:r>
            <a:endParaRPr>
              <a:solidFill>
                <a:schemeClr val="lt1"/>
              </a:solidFill>
            </a:endParaRPr>
          </a:p>
        </p:txBody>
      </p:sp>
      <p:sp>
        <p:nvSpPr>
          <p:cNvPr id="389" name="Google Shape;389;p45"/>
          <p:cNvSpPr txBox="1">
            <a:spLocks noGrp="1"/>
          </p:cNvSpPr>
          <p:nvPr>
            <p:ph type="title" idx="4294967295"/>
          </p:nvPr>
        </p:nvSpPr>
        <p:spPr>
          <a:xfrm>
            <a:off x="326000" y="2809875"/>
            <a:ext cx="8521800" cy="841500"/>
          </a:xfrm>
          <a:prstGeom prst="rect">
            <a:avLst/>
          </a:prstGeom>
          <a:noFill/>
          <a:ln>
            <a:noFill/>
          </a:ln>
        </p:spPr>
        <p:txBody>
          <a:bodyPr spcFirstLastPara="1" wrap="square" lIns="91425" tIns="91425" rIns="91425" bIns="91425" anchor="ctr" anchorCtr="0">
            <a:noAutofit/>
          </a:bodyPr>
          <a:lstStyle/>
          <a:p>
            <a:pPr marL="6425" marR="2570" lvl="0" indent="0" algn="ctr" rtl="0">
              <a:lnSpc>
                <a:spcPct val="109882"/>
              </a:lnSpc>
              <a:spcBef>
                <a:spcPts val="0"/>
              </a:spcBef>
              <a:spcAft>
                <a:spcPts val="0"/>
              </a:spcAft>
              <a:buClr>
                <a:srgbClr val="000000"/>
              </a:buClr>
              <a:buSzPts val="1100"/>
              <a:buFont typeface="Arial"/>
              <a:buNone/>
            </a:pPr>
            <a:r>
              <a:rPr lang="en" sz="2100">
                <a:solidFill>
                  <a:schemeClr val="lt1"/>
                </a:solidFill>
              </a:rPr>
              <a:t>A step by step demonstration</a:t>
            </a:r>
            <a:endParaRPr sz="2100">
              <a:solidFill>
                <a:schemeClr val="lt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pic>
        <p:nvPicPr>
          <p:cNvPr id="395" name="Google Shape;395;p46" descr="Screenshot of GSA eBuy site"/>
          <p:cNvPicPr preferRelativeResize="0"/>
          <p:nvPr/>
        </p:nvPicPr>
        <p:blipFill rotWithShape="1">
          <a:blip r:embed="rId3">
            <a:alphaModFix/>
          </a:blip>
          <a:srcRect/>
          <a:stretch/>
        </p:blipFill>
        <p:spPr>
          <a:xfrm>
            <a:off x="0" y="0"/>
            <a:ext cx="9143997" cy="5143500"/>
          </a:xfrm>
          <a:prstGeom prst="rect">
            <a:avLst/>
          </a:prstGeom>
          <a:noFill/>
          <a:ln>
            <a:noFill/>
          </a:ln>
        </p:spPr>
      </p:pic>
      <p:sp>
        <p:nvSpPr>
          <p:cNvPr id="396" name="Google Shape;396;p46"/>
          <p:cNvSpPr txBox="1">
            <a:spLocks noGrp="1"/>
          </p:cNvSpPr>
          <p:nvPr>
            <p:ph type="title" idx="4294967295"/>
          </p:nvPr>
        </p:nvSpPr>
        <p:spPr>
          <a:xfrm>
            <a:off x="1669772" y="3810000"/>
            <a:ext cx="5854800" cy="841500"/>
          </a:xfrm>
          <a:prstGeom prst="rect">
            <a:avLst/>
          </a:prstGeom>
          <a:solidFill>
            <a:srgbClr val="F5F6F7"/>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6425" marR="2570" lvl="0" indent="0" algn="l" rtl="0">
              <a:lnSpc>
                <a:spcPct val="109882"/>
              </a:lnSpc>
              <a:spcBef>
                <a:spcPts val="0"/>
              </a:spcBef>
              <a:spcAft>
                <a:spcPts val="0"/>
              </a:spcAft>
              <a:buClr>
                <a:schemeClr val="dk1"/>
              </a:buClr>
              <a:buSzPts val="2800"/>
              <a:buFont typeface="Arial"/>
              <a:buNone/>
            </a:pPr>
            <a:r>
              <a:rPr lang="en" sz="3100"/>
              <a:t>https://www.ebuy.gsa.gov/ebuy/</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47"/>
          <p:cNvSpPr txBox="1">
            <a:spLocks noGrp="1"/>
          </p:cNvSpPr>
          <p:nvPr>
            <p:ph type="title" idx="4294967295"/>
          </p:nvPr>
        </p:nvSpPr>
        <p:spPr>
          <a:xfrm>
            <a:off x="0" y="-993775"/>
            <a:ext cx="7886700" cy="993900"/>
          </a:xfrm>
          <a:prstGeom prst="rect">
            <a:avLst/>
          </a:prstGeom>
          <a:noFill/>
          <a:ln>
            <a:noFill/>
          </a:ln>
        </p:spPr>
        <p:txBody>
          <a:bodyPr spcFirstLastPara="1" wrap="square" lIns="91425" tIns="91425" rIns="91425" bIns="91425" anchor="b" anchorCtr="0">
            <a:normAutofit/>
          </a:bodyPr>
          <a:lstStyle/>
          <a:p>
            <a:pPr marL="0" lvl="0" indent="0" algn="l" rtl="0">
              <a:lnSpc>
                <a:spcPct val="100000"/>
              </a:lnSpc>
              <a:spcBef>
                <a:spcPts val="0"/>
              </a:spcBef>
              <a:spcAft>
                <a:spcPts val="0"/>
              </a:spcAft>
              <a:buClr>
                <a:schemeClr val="dk1"/>
              </a:buClr>
              <a:buSzPts val="2800"/>
              <a:buNone/>
            </a:pPr>
            <a:r>
              <a:rPr lang="en"/>
              <a:t>GSA eBuy Continues</a:t>
            </a:r>
            <a:endParaRPr/>
          </a:p>
        </p:txBody>
      </p:sp>
      <p:pic>
        <p:nvPicPr>
          <p:cNvPr id="402" name="Google Shape;402;p47" descr="Screenshot of &quot;Preparing an RFQ, RFP, or RFI is as easy as...&quot; page"/>
          <p:cNvPicPr preferRelativeResize="0"/>
          <p:nvPr/>
        </p:nvPicPr>
        <p:blipFill rotWithShape="1">
          <a:blip r:embed="rId3">
            <a:alphaModFix/>
          </a:blip>
          <a:srcRect/>
          <a:stretch/>
        </p:blipFill>
        <p:spPr>
          <a:xfrm>
            <a:off x="0" y="0"/>
            <a:ext cx="9144000" cy="514349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Shape 406"/>
        <p:cNvGrpSpPr/>
        <p:nvPr/>
      </p:nvGrpSpPr>
      <p:grpSpPr>
        <a:xfrm>
          <a:off x="0" y="0"/>
          <a:ext cx="0" cy="0"/>
          <a:chOff x="0" y="0"/>
          <a:chExt cx="0" cy="0"/>
        </a:xfrm>
      </p:grpSpPr>
      <p:sp>
        <p:nvSpPr>
          <p:cNvPr id="407" name="Google Shape;407;p48"/>
          <p:cNvSpPr txBox="1">
            <a:spLocks noGrp="1"/>
          </p:cNvSpPr>
          <p:nvPr>
            <p:ph type="title" idx="4294967295"/>
          </p:nvPr>
        </p:nvSpPr>
        <p:spPr>
          <a:xfrm>
            <a:off x="0" y="-993775"/>
            <a:ext cx="7886700" cy="993900"/>
          </a:xfrm>
          <a:prstGeom prst="rect">
            <a:avLst/>
          </a:prstGeom>
          <a:noFill/>
          <a:ln>
            <a:noFill/>
          </a:ln>
        </p:spPr>
        <p:txBody>
          <a:bodyPr spcFirstLastPara="1" wrap="square" lIns="91425" tIns="91425" rIns="91425" bIns="91425" anchor="b" anchorCtr="0">
            <a:normAutofit/>
          </a:bodyPr>
          <a:lstStyle/>
          <a:p>
            <a:pPr marL="0" lvl="0" indent="0" algn="l" rtl="0">
              <a:lnSpc>
                <a:spcPct val="100000"/>
              </a:lnSpc>
              <a:spcBef>
                <a:spcPts val="0"/>
              </a:spcBef>
              <a:spcAft>
                <a:spcPts val="0"/>
              </a:spcAft>
              <a:buClr>
                <a:schemeClr val="dk1"/>
              </a:buClr>
              <a:buSzPts val="2800"/>
              <a:buNone/>
            </a:pPr>
            <a:r>
              <a:rPr lang="en"/>
              <a:t>GSA eBuy Requests</a:t>
            </a:r>
            <a:endParaRPr/>
          </a:p>
        </p:txBody>
      </p:sp>
      <p:pic>
        <p:nvPicPr>
          <p:cNvPr id="408" name="Google Shape;408;p48" descr="Screenshot of Request Finder Tab option"/>
          <p:cNvPicPr preferRelativeResize="0"/>
          <p:nvPr/>
        </p:nvPicPr>
        <p:blipFill rotWithShape="1">
          <a:blip r:embed="rId3">
            <a:alphaModFix/>
          </a:blip>
          <a:srcRect/>
          <a:stretch/>
        </p:blipFill>
        <p:spPr>
          <a:xfrm>
            <a:off x="121450" y="125197"/>
            <a:ext cx="3582825" cy="1343550"/>
          </a:xfrm>
          <a:prstGeom prst="rect">
            <a:avLst/>
          </a:prstGeom>
          <a:noFill/>
          <a:ln w="9525" cap="flat" cmpd="sng">
            <a:solidFill>
              <a:schemeClr val="dk2"/>
            </a:solidFill>
            <a:prstDash val="solid"/>
            <a:round/>
            <a:headEnd type="none" w="sm" len="sm"/>
            <a:tailEnd type="none" w="sm" len="sm"/>
          </a:ln>
        </p:spPr>
      </p:pic>
      <p:pic>
        <p:nvPicPr>
          <p:cNvPr id="409" name="Google Shape;409;p48" descr="Screenshot of the GSA eBuy Message Center"/>
          <p:cNvPicPr preferRelativeResize="0"/>
          <p:nvPr/>
        </p:nvPicPr>
        <p:blipFill rotWithShape="1">
          <a:blip r:embed="rId4">
            <a:alphaModFix/>
          </a:blip>
          <a:srcRect/>
          <a:stretch/>
        </p:blipFill>
        <p:spPr>
          <a:xfrm>
            <a:off x="499850" y="1215100"/>
            <a:ext cx="5571701" cy="3134075"/>
          </a:xfrm>
          <a:prstGeom prst="rect">
            <a:avLst/>
          </a:prstGeom>
          <a:noFill/>
          <a:ln w="9525" cap="flat" cmpd="sng">
            <a:solidFill>
              <a:schemeClr val="dk2"/>
            </a:solidFill>
            <a:prstDash val="solid"/>
            <a:round/>
            <a:headEnd type="none" w="sm" len="sm"/>
            <a:tailEnd type="none" w="sm" len="sm"/>
          </a:ln>
        </p:spPr>
      </p:pic>
      <p:pic>
        <p:nvPicPr>
          <p:cNvPr id="410" name="Google Shape;410;p48" descr="Screenshot of Message Center"/>
          <p:cNvPicPr preferRelativeResize="0"/>
          <p:nvPr/>
        </p:nvPicPr>
        <p:blipFill rotWithShape="1">
          <a:blip r:embed="rId5">
            <a:alphaModFix/>
          </a:blip>
          <a:srcRect/>
          <a:stretch/>
        </p:blipFill>
        <p:spPr>
          <a:xfrm>
            <a:off x="1725350" y="2673975"/>
            <a:ext cx="3582825" cy="2233755"/>
          </a:xfrm>
          <a:prstGeom prst="rect">
            <a:avLst/>
          </a:prstGeom>
          <a:noFill/>
          <a:ln>
            <a:noFill/>
          </a:ln>
        </p:spPr>
      </p:pic>
      <p:pic>
        <p:nvPicPr>
          <p:cNvPr id="411" name="Google Shape;411;p48" descr="Screenshot of My Requests"/>
          <p:cNvPicPr preferRelativeResize="0"/>
          <p:nvPr/>
        </p:nvPicPr>
        <p:blipFill rotWithShape="1">
          <a:blip r:embed="rId6">
            <a:alphaModFix/>
          </a:blip>
          <a:srcRect/>
          <a:stretch/>
        </p:blipFill>
        <p:spPr>
          <a:xfrm>
            <a:off x="5799250" y="125200"/>
            <a:ext cx="3275700" cy="1615045"/>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5" name="Google Shape;245;p31"/>
          <p:cNvSpPr txBox="1">
            <a:spLocks noGrp="1"/>
          </p:cNvSpPr>
          <p:nvPr>
            <p:ph type="title" idx="4294967295"/>
          </p:nvPr>
        </p:nvSpPr>
        <p:spPr>
          <a:xfrm>
            <a:off x="311700" y="-572700"/>
            <a:ext cx="8520600" cy="572700"/>
          </a:xfrm>
          <a:prstGeom prst="rect">
            <a:avLst/>
          </a:prstGeom>
          <a:noFill/>
          <a:ln>
            <a:noFill/>
          </a:ln>
        </p:spPr>
        <p:txBody>
          <a:bodyPr spcFirstLastPara="1" wrap="square" lIns="91425" tIns="91425" rIns="91425" bIns="91425" anchor="b" anchorCtr="0">
            <a:normAutofit fontScale="90000"/>
          </a:bodyPr>
          <a:lstStyle/>
          <a:p>
            <a:pPr marL="0" lvl="0" indent="0" algn="l" rtl="0">
              <a:lnSpc>
                <a:spcPct val="100000"/>
              </a:lnSpc>
              <a:spcBef>
                <a:spcPts val="0"/>
              </a:spcBef>
              <a:spcAft>
                <a:spcPts val="0"/>
              </a:spcAft>
              <a:buClr>
                <a:schemeClr val="dk1"/>
              </a:buClr>
              <a:buSzPct val="111111"/>
              <a:buNone/>
            </a:pPr>
            <a:r>
              <a:rPr lang="en" dirty="0"/>
              <a:t>Presenter</a:t>
            </a:r>
            <a:endParaRPr dirty="0"/>
          </a:p>
        </p:txBody>
      </p:sp>
      <p:sp>
        <p:nvSpPr>
          <p:cNvPr id="244" name="Google Shape;244;p31"/>
          <p:cNvSpPr txBox="1"/>
          <p:nvPr/>
        </p:nvSpPr>
        <p:spPr>
          <a:xfrm>
            <a:off x="3072000" y="3176064"/>
            <a:ext cx="3000000" cy="1508075"/>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n" sz="2800" b="1" i="0" u="none" strike="noStrike" cap="none" dirty="0">
                <a:solidFill>
                  <a:schemeClr val="dk1"/>
                </a:solidFill>
              </a:rPr>
              <a:t>Michael Jordan</a:t>
            </a:r>
            <a:endParaRPr sz="1800" b="1" dirty="0"/>
          </a:p>
          <a:p>
            <a:pPr marL="0" marR="0" lvl="0" indent="0" algn="ctr" rtl="0">
              <a:lnSpc>
                <a:spcPct val="100000"/>
              </a:lnSpc>
              <a:spcBef>
                <a:spcPts val="0"/>
              </a:spcBef>
              <a:spcAft>
                <a:spcPts val="0"/>
              </a:spcAft>
              <a:buNone/>
            </a:pPr>
            <a:r>
              <a:rPr lang="en" sz="1800" dirty="0">
                <a:solidFill>
                  <a:schemeClr val="dk1"/>
                </a:solidFill>
              </a:rPr>
              <a:t>Procurement Analyst</a:t>
            </a:r>
            <a:endParaRPr sz="1800" i="0" u="none" strike="noStrike" cap="none" dirty="0">
              <a:solidFill>
                <a:srgbClr val="000000"/>
              </a:solidFill>
            </a:endParaRPr>
          </a:p>
          <a:p>
            <a:pPr marL="0" marR="0" lvl="0" indent="0" algn="ctr" rtl="0">
              <a:lnSpc>
                <a:spcPct val="100000"/>
              </a:lnSpc>
              <a:spcBef>
                <a:spcPts val="0"/>
              </a:spcBef>
              <a:spcAft>
                <a:spcPts val="0"/>
              </a:spcAft>
              <a:buClr>
                <a:srgbClr val="000000"/>
              </a:buClr>
              <a:buSzPts val="2000"/>
              <a:buFont typeface="Arial"/>
              <a:buNone/>
            </a:pPr>
            <a:r>
              <a:rPr lang="en" sz="2000" dirty="0"/>
              <a:t>Office of Centralized Acquisition Services</a:t>
            </a:r>
            <a:endParaRPr sz="2000" i="0" u="none" strike="noStrike" cap="none" dirty="0">
              <a:solidFill>
                <a:srgbClr val="0000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49"/>
          <p:cNvSpPr txBox="1">
            <a:spLocks noGrp="1"/>
          </p:cNvSpPr>
          <p:nvPr>
            <p:ph type="title" idx="4294967295"/>
          </p:nvPr>
        </p:nvSpPr>
        <p:spPr>
          <a:xfrm>
            <a:off x="0" y="-993775"/>
            <a:ext cx="7886700" cy="993900"/>
          </a:xfrm>
          <a:prstGeom prst="rect">
            <a:avLst/>
          </a:prstGeom>
          <a:noFill/>
          <a:ln>
            <a:noFill/>
          </a:ln>
        </p:spPr>
        <p:txBody>
          <a:bodyPr spcFirstLastPara="1" wrap="square" lIns="91425" tIns="91425" rIns="91425" bIns="91425" anchor="b" anchorCtr="0">
            <a:normAutofit/>
          </a:bodyPr>
          <a:lstStyle/>
          <a:p>
            <a:pPr marL="0" lvl="0" indent="0" algn="l" rtl="0">
              <a:lnSpc>
                <a:spcPct val="100000"/>
              </a:lnSpc>
              <a:spcBef>
                <a:spcPts val="0"/>
              </a:spcBef>
              <a:spcAft>
                <a:spcPts val="0"/>
              </a:spcAft>
              <a:buClr>
                <a:schemeClr val="dk1"/>
              </a:buClr>
              <a:buSzPts val="2800"/>
              <a:buNone/>
            </a:pPr>
            <a:r>
              <a:rPr lang="en"/>
              <a:t>Create a Request</a:t>
            </a:r>
            <a:endParaRPr/>
          </a:p>
        </p:txBody>
      </p:sp>
      <p:pic>
        <p:nvPicPr>
          <p:cNvPr id="417" name="Google Shape;417;p49" descr="Screenshot of pop up window for &quot;What type of Request do you want to create?&quot;"/>
          <p:cNvPicPr preferRelativeResize="0"/>
          <p:nvPr/>
        </p:nvPicPr>
        <p:blipFill rotWithShape="1">
          <a:blip r:embed="rId3">
            <a:alphaModFix/>
          </a:blip>
          <a:srcRect/>
          <a:stretch/>
        </p:blipFill>
        <p:spPr>
          <a:xfrm>
            <a:off x="0" y="0"/>
            <a:ext cx="9144001" cy="51435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p50"/>
          <p:cNvSpPr txBox="1">
            <a:spLocks noGrp="1"/>
          </p:cNvSpPr>
          <p:nvPr>
            <p:ph type="title" idx="4294967295"/>
          </p:nvPr>
        </p:nvSpPr>
        <p:spPr>
          <a:xfrm>
            <a:off x="0" y="-993775"/>
            <a:ext cx="7886700" cy="993900"/>
          </a:xfrm>
          <a:prstGeom prst="rect">
            <a:avLst/>
          </a:prstGeom>
          <a:noFill/>
          <a:ln>
            <a:noFill/>
          </a:ln>
        </p:spPr>
        <p:txBody>
          <a:bodyPr spcFirstLastPara="1" wrap="square" lIns="91425" tIns="91425" rIns="91425" bIns="91425" anchor="b" anchorCtr="0">
            <a:normAutofit/>
          </a:bodyPr>
          <a:lstStyle/>
          <a:p>
            <a:pPr marL="0" lvl="0" indent="0" algn="l" rtl="0">
              <a:lnSpc>
                <a:spcPct val="100000"/>
              </a:lnSpc>
              <a:spcBef>
                <a:spcPts val="0"/>
              </a:spcBef>
              <a:spcAft>
                <a:spcPts val="0"/>
              </a:spcAft>
              <a:buClr>
                <a:schemeClr val="dk1"/>
              </a:buClr>
              <a:buSzPts val="2800"/>
              <a:buNone/>
            </a:pPr>
            <a:r>
              <a:rPr lang="en"/>
              <a:t>Search by Keywords</a:t>
            </a:r>
            <a:endParaRPr/>
          </a:p>
        </p:txBody>
      </p:sp>
      <p:pic>
        <p:nvPicPr>
          <p:cNvPr id="423" name="Google Shape;423;p50" descr="Screenshot of the GSA eBuy search page"/>
          <p:cNvPicPr preferRelativeResize="0"/>
          <p:nvPr/>
        </p:nvPicPr>
        <p:blipFill rotWithShape="1">
          <a:blip r:embed="rId3">
            <a:alphaModFix/>
          </a:blip>
          <a:srcRect/>
          <a:stretch/>
        </p:blipFill>
        <p:spPr>
          <a:xfrm>
            <a:off x="0" y="0"/>
            <a:ext cx="9144000" cy="514349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51"/>
          <p:cNvSpPr txBox="1">
            <a:spLocks noGrp="1"/>
          </p:cNvSpPr>
          <p:nvPr>
            <p:ph type="title" idx="4294967295"/>
          </p:nvPr>
        </p:nvSpPr>
        <p:spPr>
          <a:xfrm>
            <a:off x="0" y="-993775"/>
            <a:ext cx="7886700" cy="993900"/>
          </a:xfrm>
          <a:prstGeom prst="rect">
            <a:avLst/>
          </a:prstGeom>
          <a:noFill/>
          <a:ln>
            <a:noFill/>
          </a:ln>
        </p:spPr>
        <p:txBody>
          <a:bodyPr spcFirstLastPara="1" wrap="square" lIns="91425" tIns="91425" rIns="91425" bIns="91425" anchor="b" anchorCtr="0">
            <a:normAutofit/>
          </a:bodyPr>
          <a:lstStyle/>
          <a:p>
            <a:pPr marL="0" lvl="0" indent="0" algn="l" rtl="0">
              <a:lnSpc>
                <a:spcPct val="100000"/>
              </a:lnSpc>
              <a:spcBef>
                <a:spcPts val="0"/>
              </a:spcBef>
              <a:spcAft>
                <a:spcPts val="0"/>
              </a:spcAft>
              <a:buClr>
                <a:schemeClr val="dk1"/>
              </a:buClr>
              <a:buSzPts val="2800"/>
              <a:buNone/>
            </a:pPr>
            <a:r>
              <a:rPr lang="en"/>
              <a:t>Indefinite Delivery Vehicles</a:t>
            </a:r>
            <a:endParaRPr/>
          </a:p>
        </p:txBody>
      </p:sp>
      <p:pic>
        <p:nvPicPr>
          <p:cNvPr id="429" name="Google Shape;429;p51" descr="Screenshot of the &quot;Indefinite Delivery Vehicles&quot; page"/>
          <p:cNvPicPr preferRelativeResize="0"/>
          <p:nvPr/>
        </p:nvPicPr>
        <p:blipFill rotWithShape="1">
          <a:blip r:embed="rId3">
            <a:alphaModFix/>
          </a:blip>
          <a:srcRect/>
          <a:stretch/>
        </p:blipFill>
        <p:spPr>
          <a:xfrm>
            <a:off x="0" y="0"/>
            <a:ext cx="9144000" cy="51435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p52"/>
          <p:cNvSpPr txBox="1">
            <a:spLocks noGrp="1"/>
          </p:cNvSpPr>
          <p:nvPr>
            <p:ph type="title" idx="4294967295"/>
          </p:nvPr>
        </p:nvSpPr>
        <p:spPr>
          <a:xfrm>
            <a:off x="0" y="-993775"/>
            <a:ext cx="7886700" cy="993900"/>
          </a:xfrm>
          <a:prstGeom prst="rect">
            <a:avLst/>
          </a:prstGeom>
          <a:noFill/>
          <a:ln>
            <a:noFill/>
          </a:ln>
        </p:spPr>
        <p:txBody>
          <a:bodyPr spcFirstLastPara="1" wrap="square" lIns="91425" tIns="91425" rIns="91425" bIns="91425" anchor="b" anchorCtr="0">
            <a:normAutofit/>
          </a:bodyPr>
          <a:lstStyle/>
          <a:p>
            <a:pPr marL="0" lvl="0" indent="0" algn="l" rtl="0">
              <a:lnSpc>
                <a:spcPct val="100000"/>
              </a:lnSpc>
              <a:spcBef>
                <a:spcPts val="0"/>
              </a:spcBef>
              <a:spcAft>
                <a:spcPts val="0"/>
              </a:spcAft>
              <a:buClr>
                <a:schemeClr val="dk1"/>
              </a:buClr>
              <a:buSzPts val="2800"/>
              <a:buNone/>
            </a:pPr>
            <a:r>
              <a:rPr lang="en"/>
              <a:t>Search</a:t>
            </a:r>
            <a:endParaRPr/>
          </a:p>
        </p:txBody>
      </p:sp>
      <p:pic>
        <p:nvPicPr>
          <p:cNvPr id="435" name="Google Shape;435;p52" descr="Screenshot of the Search page"/>
          <p:cNvPicPr preferRelativeResize="0"/>
          <p:nvPr/>
        </p:nvPicPr>
        <p:blipFill rotWithShape="1">
          <a:blip r:embed="rId3">
            <a:alphaModFix/>
          </a:blip>
          <a:srcRect/>
          <a:stretch/>
        </p:blipFill>
        <p:spPr>
          <a:xfrm>
            <a:off x="0" y="0"/>
            <a:ext cx="9144000" cy="5143501"/>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53"/>
          <p:cNvSpPr txBox="1">
            <a:spLocks noGrp="1"/>
          </p:cNvSpPr>
          <p:nvPr>
            <p:ph type="title" idx="4294967295"/>
          </p:nvPr>
        </p:nvSpPr>
        <p:spPr>
          <a:xfrm>
            <a:off x="0" y="-993775"/>
            <a:ext cx="7886700" cy="993900"/>
          </a:xfrm>
          <a:prstGeom prst="rect">
            <a:avLst/>
          </a:prstGeom>
          <a:noFill/>
          <a:ln>
            <a:noFill/>
          </a:ln>
        </p:spPr>
        <p:txBody>
          <a:bodyPr spcFirstLastPara="1" wrap="square" lIns="91425" tIns="91425" rIns="91425" bIns="91425" anchor="b" anchorCtr="0">
            <a:normAutofit/>
          </a:bodyPr>
          <a:lstStyle/>
          <a:p>
            <a:pPr marL="0" lvl="0" indent="0" algn="l" rtl="0">
              <a:lnSpc>
                <a:spcPct val="100000"/>
              </a:lnSpc>
              <a:spcBef>
                <a:spcPts val="0"/>
              </a:spcBef>
              <a:spcAft>
                <a:spcPts val="0"/>
              </a:spcAft>
              <a:buClr>
                <a:schemeClr val="dk1"/>
              </a:buClr>
              <a:buSzPts val="2800"/>
              <a:buNone/>
            </a:pPr>
            <a:r>
              <a:rPr lang="en"/>
              <a:t>Search for IT Services</a:t>
            </a:r>
            <a:endParaRPr/>
          </a:p>
        </p:txBody>
      </p:sp>
      <p:pic>
        <p:nvPicPr>
          <p:cNvPr id="441" name="Google Shape;441;p53" descr="Screenshot ot the Search page"/>
          <p:cNvPicPr preferRelativeResize="0"/>
          <p:nvPr/>
        </p:nvPicPr>
        <p:blipFill rotWithShape="1">
          <a:blip r:embed="rId3">
            <a:alphaModFix/>
          </a:blip>
          <a:srcRect/>
          <a:stretch/>
        </p:blipFill>
        <p:spPr>
          <a:xfrm>
            <a:off x="0" y="0"/>
            <a:ext cx="9144000" cy="5143501"/>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p54"/>
          <p:cNvSpPr txBox="1">
            <a:spLocks noGrp="1"/>
          </p:cNvSpPr>
          <p:nvPr>
            <p:ph type="title" idx="4294967295"/>
          </p:nvPr>
        </p:nvSpPr>
        <p:spPr>
          <a:xfrm>
            <a:off x="0" y="-993775"/>
            <a:ext cx="7886700" cy="993900"/>
          </a:xfrm>
          <a:prstGeom prst="rect">
            <a:avLst/>
          </a:prstGeom>
          <a:noFill/>
          <a:ln>
            <a:noFill/>
          </a:ln>
        </p:spPr>
        <p:txBody>
          <a:bodyPr spcFirstLastPara="1" wrap="square" lIns="91425" tIns="91425" rIns="91425" bIns="91425" anchor="b" anchorCtr="0">
            <a:normAutofit/>
          </a:bodyPr>
          <a:lstStyle/>
          <a:p>
            <a:pPr marL="0" lvl="0" indent="0" algn="l" rtl="0">
              <a:lnSpc>
                <a:spcPct val="100000"/>
              </a:lnSpc>
              <a:spcBef>
                <a:spcPts val="0"/>
              </a:spcBef>
              <a:spcAft>
                <a:spcPts val="0"/>
              </a:spcAft>
              <a:buClr>
                <a:schemeClr val="dk1"/>
              </a:buClr>
              <a:buSzPts val="2800"/>
              <a:buNone/>
            </a:pPr>
            <a:r>
              <a:rPr lang="en"/>
              <a:t>Search Results</a:t>
            </a:r>
            <a:endParaRPr/>
          </a:p>
        </p:txBody>
      </p:sp>
      <p:pic>
        <p:nvPicPr>
          <p:cNvPr id="447" name="Google Shape;447;p54" descr="Screenshot ot the Search page"/>
          <p:cNvPicPr preferRelativeResize="0"/>
          <p:nvPr/>
        </p:nvPicPr>
        <p:blipFill rotWithShape="1">
          <a:blip r:embed="rId3">
            <a:alphaModFix/>
          </a:blip>
          <a:srcRect/>
          <a:stretch/>
        </p:blipFill>
        <p:spPr>
          <a:xfrm>
            <a:off x="0" y="0"/>
            <a:ext cx="9144001" cy="5143501"/>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sp>
        <p:nvSpPr>
          <p:cNvPr id="452" name="Google Shape;452;p55"/>
          <p:cNvSpPr txBox="1">
            <a:spLocks noGrp="1"/>
          </p:cNvSpPr>
          <p:nvPr>
            <p:ph type="title" idx="4294967295"/>
          </p:nvPr>
        </p:nvSpPr>
        <p:spPr>
          <a:xfrm>
            <a:off x="0" y="-993775"/>
            <a:ext cx="7886700" cy="993900"/>
          </a:xfrm>
          <a:prstGeom prst="rect">
            <a:avLst/>
          </a:prstGeom>
          <a:noFill/>
          <a:ln>
            <a:noFill/>
          </a:ln>
        </p:spPr>
        <p:txBody>
          <a:bodyPr spcFirstLastPara="1" wrap="square" lIns="91425" tIns="91425" rIns="91425" bIns="91425" anchor="b" anchorCtr="0">
            <a:normAutofit/>
          </a:bodyPr>
          <a:lstStyle/>
          <a:p>
            <a:pPr marL="0" lvl="0" indent="0" algn="l" rtl="0">
              <a:lnSpc>
                <a:spcPct val="100000"/>
              </a:lnSpc>
              <a:spcBef>
                <a:spcPts val="0"/>
              </a:spcBef>
              <a:spcAft>
                <a:spcPts val="0"/>
              </a:spcAft>
              <a:buClr>
                <a:schemeClr val="dk1"/>
              </a:buClr>
              <a:buSzPts val="2800"/>
              <a:buNone/>
            </a:pPr>
            <a:r>
              <a:rPr lang="en"/>
              <a:t>Review Results</a:t>
            </a:r>
            <a:endParaRPr/>
          </a:p>
        </p:txBody>
      </p:sp>
      <p:pic>
        <p:nvPicPr>
          <p:cNvPr id="453" name="Google Shape;453;p55" descr="Screenshot ot the Select a Contractor page"/>
          <p:cNvPicPr preferRelativeResize="0"/>
          <p:nvPr/>
        </p:nvPicPr>
        <p:blipFill rotWithShape="1">
          <a:blip r:embed="rId3">
            <a:alphaModFix/>
          </a:blip>
          <a:srcRect/>
          <a:stretch/>
        </p:blipFill>
        <p:spPr>
          <a:xfrm>
            <a:off x="0" y="0"/>
            <a:ext cx="9144000" cy="513302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p56"/>
          <p:cNvSpPr txBox="1">
            <a:spLocks noGrp="1"/>
          </p:cNvSpPr>
          <p:nvPr>
            <p:ph type="title" idx="4294967295"/>
          </p:nvPr>
        </p:nvSpPr>
        <p:spPr>
          <a:xfrm>
            <a:off x="0" y="-993775"/>
            <a:ext cx="7886700" cy="993900"/>
          </a:xfrm>
          <a:prstGeom prst="rect">
            <a:avLst/>
          </a:prstGeom>
          <a:noFill/>
          <a:ln>
            <a:noFill/>
          </a:ln>
        </p:spPr>
        <p:txBody>
          <a:bodyPr spcFirstLastPara="1" wrap="square" lIns="91425" tIns="91425" rIns="91425" bIns="91425" anchor="b" anchorCtr="0">
            <a:normAutofit/>
          </a:bodyPr>
          <a:lstStyle/>
          <a:p>
            <a:pPr marL="0" lvl="0" indent="0" algn="l" rtl="0">
              <a:lnSpc>
                <a:spcPct val="100000"/>
              </a:lnSpc>
              <a:spcBef>
                <a:spcPts val="0"/>
              </a:spcBef>
              <a:spcAft>
                <a:spcPts val="0"/>
              </a:spcAft>
              <a:buClr>
                <a:schemeClr val="dk1"/>
              </a:buClr>
              <a:buSzPts val="2800"/>
              <a:buNone/>
            </a:pPr>
            <a:r>
              <a:rPr lang="en"/>
              <a:t>Socio-Economic Legend</a:t>
            </a:r>
            <a:endParaRPr/>
          </a:p>
        </p:txBody>
      </p:sp>
      <p:pic>
        <p:nvPicPr>
          <p:cNvPr id="459" name="Google Shape;459;p56" descr="Screenshot ot the Pop Up Socio-Economic Designation Legend"/>
          <p:cNvPicPr preferRelativeResize="0"/>
          <p:nvPr/>
        </p:nvPicPr>
        <p:blipFill rotWithShape="1">
          <a:blip r:embed="rId3">
            <a:alphaModFix/>
          </a:blip>
          <a:srcRect/>
          <a:stretch/>
        </p:blipFill>
        <p:spPr>
          <a:xfrm>
            <a:off x="0" y="0"/>
            <a:ext cx="9143998" cy="51435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p57"/>
          <p:cNvSpPr txBox="1">
            <a:spLocks noGrp="1"/>
          </p:cNvSpPr>
          <p:nvPr>
            <p:ph type="title" idx="4294967295"/>
          </p:nvPr>
        </p:nvSpPr>
        <p:spPr>
          <a:xfrm>
            <a:off x="238533" y="444500"/>
            <a:ext cx="8521800" cy="5730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800"/>
              <a:buNone/>
            </a:pPr>
            <a:r>
              <a:rPr lang="en" sz="1800" b="1"/>
              <a:t>Additional Resources</a:t>
            </a:r>
            <a:endParaRPr sz="1800" b="1"/>
          </a:p>
        </p:txBody>
      </p:sp>
      <p:sp>
        <p:nvSpPr>
          <p:cNvPr id="465" name="Google Shape;465;p57"/>
          <p:cNvSpPr txBox="1">
            <a:spLocks noGrp="1"/>
          </p:cNvSpPr>
          <p:nvPr>
            <p:ph type="body" idx="4294967295"/>
          </p:nvPr>
        </p:nvSpPr>
        <p:spPr>
          <a:xfrm>
            <a:off x="238533" y="1017588"/>
            <a:ext cx="8142300" cy="3416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u="sng">
                <a:solidFill>
                  <a:srgbClr val="1155CC"/>
                </a:solidFill>
                <a:hlinkClick r:id="rId3">
                  <a:extLst>
                    <a:ext uri="{A12FA001-AC4F-418D-AE19-62706E023703}">
                      <ahyp:hlinkClr xmlns:ahyp="http://schemas.microsoft.com/office/drawing/2018/hyperlinkcolor" val="tx"/>
                    </a:ext>
                  </a:extLst>
                </a:hlinkClick>
              </a:rPr>
              <a:t>eBuy</a:t>
            </a:r>
            <a:endParaRPr sz="1200">
              <a:solidFill>
                <a:srgbClr val="1155CC"/>
              </a:solidFill>
            </a:endParaRPr>
          </a:p>
          <a:p>
            <a:pPr marL="0" lvl="0" indent="0" algn="l" rtl="0">
              <a:lnSpc>
                <a:spcPct val="115000"/>
              </a:lnSpc>
              <a:spcBef>
                <a:spcPts val="0"/>
              </a:spcBef>
              <a:spcAft>
                <a:spcPts val="0"/>
              </a:spcAft>
              <a:buNone/>
            </a:pPr>
            <a:endParaRPr sz="1200">
              <a:solidFill>
                <a:schemeClr val="dk1"/>
              </a:solidFill>
            </a:endParaRPr>
          </a:p>
          <a:p>
            <a:pPr marL="0" lvl="0" indent="0" algn="l" rtl="0">
              <a:lnSpc>
                <a:spcPct val="115000"/>
              </a:lnSpc>
              <a:spcBef>
                <a:spcPts val="0"/>
              </a:spcBef>
              <a:spcAft>
                <a:spcPts val="0"/>
              </a:spcAft>
              <a:buNone/>
            </a:pPr>
            <a:r>
              <a:rPr lang="en" sz="1200" u="sng">
                <a:solidFill>
                  <a:srgbClr val="1155CC"/>
                </a:solidFill>
                <a:hlinkClick r:id="rId4">
                  <a:extLst>
                    <a:ext uri="{A12FA001-AC4F-418D-AE19-62706E023703}">
                      <ahyp:hlinkClr xmlns:ahyp="http://schemas.microsoft.com/office/drawing/2018/hyperlinkcolor" val="tx"/>
                    </a:ext>
                  </a:extLst>
                </a:hlinkClick>
              </a:rPr>
              <a:t>Buyer User Guide</a:t>
            </a:r>
            <a:endParaRPr sz="1200">
              <a:solidFill>
                <a:srgbClr val="1155CC"/>
              </a:solidFill>
            </a:endParaRPr>
          </a:p>
          <a:p>
            <a:pPr marL="0" lvl="0" indent="0" algn="l" rtl="0">
              <a:lnSpc>
                <a:spcPct val="115000"/>
              </a:lnSpc>
              <a:spcBef>
                <a:spcPts val="0"/>
              </a:spcBef>
              <a:spcAft>
                <a:spcPts val="0"/>
              </a:spcAft>
              <a:buNone/>
            </a:pPr>
            <a:endParaRPr sz="1200">
              <a:solidFill>
                <a:srgbClr val="1155CC"/>
              </a:solidFill>
            </a:endParaRPr>
          </a:p>
          <a:p>
            <a:pPr marL="0" lvl="0" indent="0" algn="l" rtl="0">
              <a:lnSpc>
                <a:spcPct val="115000"/>
              </a:lnSpc>
              <a:spcBef>
                <a:spcPts val="0"/>
              </a:spcBef>
              <a:spcAft>
                <a:spcPts val="0"/>
              </a:spcAft>
              <a:buNone/>
            </a:pPr>
            <a:r>
              <a:rPr lang="en" sz="1200" u="sng">
                <a:solidFill>
                  <a:srgbClr val="1155CC"/>
                </a:solidFill>
                <a:hlinkClick r:id="rId5">
                  <a:extLst>
                    <a:ext uri="{A12FA001-AC4F-418D-AE19-62706E023703}">
                      <ahyp:hlinkClr xmlns:ahyp="http://schemas.microsoft.com/office/drawing/2018/hyperlinkcolor" val="tx"/>
                    </a:ext>
                  </a:extLst>
                </a:hlinkClick>
              </a:rPr>
              <a:t>Market Research As a Service</a:t>
            </a:r>
            <a:endParaRPr sz="1200">
              <a:solidFill>
                <a:srgbClr val="1155CC"/>
              </a:solidFill>
            </a:endParaRPr>
          </a:p>
          <a:p>
            <a:pPr marL="0" lvl="0" indent="0" algn="l" rtl="0">
              <a:lnSpc>
                <a:spcPct val="115000"/>
              </a:lnSpc>
              <a:spcBef>
                <a:spcPts val="0"/>
              </a:spcBef>
              <a:spcAft>
                <a:spcPts val="0"/>
              </a:spcAft>
              <a:buNone/>
            </a:pPr>
            <a:endParaRPr sz="1200">
              <a:solidFill>
                <a:srgbClr val="1155CC"/>
              </a:solidFill>
            </a:endParaRPr>
          </a:p>
          <a:p>
            <a:pPr marL="0" lvl="0" indent="0" algn="l" rtl="0">
              <a:lnSpc>
                <a:spcPct val="115000"/>
              </a:lnSpc>
              <a:spcBef>
                <a:spcPts val="0"/>
              </a:spcBef>
              <a:spcAft>
                <a:spcPts val="0"/>
              </a:spcAft>
              <a:buNone/>
            </a:pPr>
            <a:r>
              <a:rPr lang="en" sz="1200" u="sng">
                <a:solidFill>
                  <a:srgbClr val="1155CC"/>
                </a:solidFill>
                <a:hlinkClick r:id="rId6">
                  <a:extLst>
                    <a:ext uri="{A12FA001-AC4F-418D-AE19-62706E023703}">
                      <ahyp:hlinkClr xmlns:ahyp="http://schemas.microsoft.com/office/drawing/2018/hyperlinkcolor" val="tx"/>
                    </a:ext>
                  </a:extLst>
                </a:hlinkClick>
              </a:rPr>
              <a:t>MRAS Service Request Form</a:t>
            </a:r>
            <a:endParaRPr sz="1200">
              <a:solidFill>
                <a:srgbClr val="1155CC"/>
              </a:solidFill>
            </a:endParaRPr>
          </a:p>
          <a:p>
            <a:pPr marL="0" lvl="0" indent="0" algn="l" rtl="0">
              <a:lnSpc>
                <a:spcPct val="115000"/>
              </a:lnSpc>
              <a:spcBef>
                <a:spcPts val="0"/>
              </a:spcBef>
              <a:spcAft>
                <a:spcPts val="0"/>
              </a:spcAft>
              <a:buNone/>
            </a:pPr>
            <a:endParaRPr sz="1200">
              <a:solidFill>
                <a:srgbClr val="1155CC"/>
              </a:solidFill>
            </a:endParaRPr>
          </a:p>
          <a:p>
            <a:pPr marL="0" lvl="0" indent="0" algn="l" rtl="0">
              <a:lnSpc>
                <a:spcPct val="115000"/>
              </a:lnSpc>
              <a:spcBef>
                <a:spcPts val="0"/>
              </a:spcBef>
              <a:spcAft>
                <a:spcPts val="0"/>
              </a:spcAft>
              <a:buNone/>
            </a:pPr>
            <a:r>
              <a:rPr lang="en" sz="1200" u="sng">
                <a:solidFill>
                  <a:srgbClr val="1155CC"/>
                </a:solidFill>
                <a:hlinkClick r:id="rId7">
                  <a:extLst>
                    <a:ext uri="{A12FA001-AC4F-418D-AE19-62706E023703}">
                      <ahyp:hlinkClr xmlns:ahyp="http://schemas.microsoft.com/office/drawing/2018/hyperlinkcolor" val="tx"/>
                    </a:ext>
                  </a:extLst>
                </a:hlinkClick>
              </a:rPr>
              <a:t>GSA Scope Review Request Form</a:t>
            </a:r>
            <a:endParaRPr sz="1200">
              <a:solidFill>
                <a:srgbClr val="1155CC"/>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0" name="Google Shape;470;p58"/>
          <p:cNvSpPr txBox="1">
            <a:spLocks noGrp="1"/>
          </p:cNvSpPr>
          <p:nvPr>
            <p:ph type="title" idx="4294967295"/>
          </p:nvPr>
        </p:nvSpPr>
        <p:spPr>
          <a:xfrm>
            <a:off x="327604" y="2643825"/>
            <a:ext cx="8520600" cy="8418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 sz="4050">
                <a:solidFill>
                  <a:schemeClr val="lt1"/>
                </a:solidFill>
              </a:rPr>
              <a:t>Thank You</a:t>
            </a:r>
            <a:endParaRPr sz="4050">
              <a:solidFill>
                <a:schemeClr val="lt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32"/>
          <p:cNvSpPr txBox="1">
            <a:spLocks noGrp="1"/>
          </p:cNvSpPr>
          <p:nvPr>
            <p:ph type="title" idx="4294967295"/>
          </p:nvPr>
        </p:nvSpPr>
        <p:spPr>
          <a:xfrm>
            <a:off x="238533" y="444500"/>
            <a:ext cx="8521800" cy="5730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800"/>
              <a:buNone/>
            </a:pPr>
            <a:r>
              <a:rPr lang="en" sz="1800" b="1"/>
              <a:t>What are we going to cover today?</a:t>
            </a:r>
            <a:endParaRPr sz="1800" b="1"/>
          </a:p>
        </p:txBody>
      </p:sp>
      <p:sp>
        <p:nvSpPr>
          <p:cNvPr id="252" name="Google Shape;252;p32"/>
          <p:cNvSpPr txBox="1">
            <a:spLocks noGrp="1"/>
          </p:cNvSpPr>
          <p:nvPr>
            <p:ph type="body" idx="4294967295"/>
          </p:nvPr>
        </p:nvSpPr>
        <p:spPr>
          <a:xfrm>
            <a:off x="238533" y="1017588"/>
            <a:ext cx="81423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rgbClr val="00467E"/>
                </a:solidFill>
              </a:rPr>
              <a:t>Introduce eBuy</a:t>
            </a:r>
            <a:endParaRPr i="1">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a:solidFill>
                  <a:schemeClr val="dk1"/>
                </a:solidFill>
              </a:rPr>
              <a:t>Who uses eBuy and what types of requests get created</a:t>
            </a:r>
            <a:endParaRPr sz="120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a:solidFill>
                  <a:schemeClr val="dk1"/>
                </a:solidFill>
              </a:rPr>
              <a:t>How it has been making people’s lives easier for two decades</a:t>
            </a:r>
            <a:endParaRPr sz="120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a:solidFill>
                  <a:schemeClr val="dk1"/>
                </a:solidFill>
              </a:rPr>
              <a:t>What programs and contracts does it support?</a:t>
            </a:r>
            <a:endParaRPr sz="12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800">
              <a:solidFill>
                <a:schemeClr val="dk1"/>
              </a:solidFill>
              <a:latin typeface="Merriweather Medium"/>
              <a:ea typeface="Merriweather Medium"/>
              <a:cs typeface="Merriweather Medium"/>
              <a:sym typeface="Merriweather Medium"/>
            </a:endParaRPr>
          </a:p>
          <a:p>
            <a:pPr marL="0" lvl="0" indent="0" algn="l" rtl="0">
              <a:lnSpc>
                <a:spcPct val="115000"/>
              </a:lnSpc>
              <a:spcBef>
                <a:spcPts val="0"/>
              </a:spcBef>
              <a:spcAft>
                <a:spcPts val="0"/>
              </a:spcAft>
              <a:buClr>
                <a:schemeClr val="dk1"/>
              </a:buClr>
              <a:buSzPts val="1100"/>
              <a:buFont typeface="Arial"/>
              <a:buNone/>
            </a:pPr>
            <a:r>
              <a:rPr lang="en">
                <a:solidFill>
                  <a:srgbClr val="00467E"/>
                </a:solidFill>
              </a:rPr>
              <a:t>Register and request</a:t>
            </a:r>
            <a:endParaRPr>
              <a:solidFill>
                <a:srgbClr val="00467E"/>
              </a:solidFill>
            </a:endParaRPr>
          </a:p>
          <a:p>
            <a:pPr marL="457200" lvl="0" indent="-304800" algn="l" rtl="0">
              <a:lnSpc>
                <a:spcPct val="115000"/>
              </a:lnSpc>
              <a:spcBef>
                <a:spcPts val="0"/>
              </a:spcBef>
              <a:spcAft>
                <a:spcPts val="0"/>
              </a:spcAft>
              <a:buClr>
                <a:schemeClr val="dk1"/>
              </a:buClr>
              <a:buSzPts val="1200"/>
              <a:buChar char="●"/>
            </a:pPr>
            <a:r>
              <a:rPr lang="en" sz="1200">
                <a:solidFill>
                  <a:schemeClr val="dk1"/>
                </a:solidFill>
              </a:rPr>
              <a:t>How to register for a FSA ID and/or link your PIV/CAC card</a:t>
            </a:r>
            <a:endParaRPr sz="1200" i="1">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a:solidFill>
                  <a:schemeClr val="dk1"/>
                </a:solidFill>
              </a:rPr>
              <a:t>How to choose a contract and select sources</a:t>
            </a:r>
            <a:endParaRPr sz="120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a:solidFill>
                  <a:schemeClr val="dk1"/>
                </a:solidFill>
              </a:rPr>
              <a:t>Completing the request details and posting the request</a:t>
            </a:r>
            <a:endParaRPr sz="12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800">
              <a:solidFill>
                <a:schemeClr val="dk1"/>
              </a:solidFill>
              <a:latin typeface="Merriweather Medium"/>
              <a:ea typeface="Merriweather Medium"/>
              <a:cs typeface="Merriweather Medium"/>
              <a:sym typeface="Merriweather Medium"/>
            </a:endParaRPr>
          </a:p>
          <a:p>
            <a:pPr marL="0" lvl="0" indent="0" algn="l" rtl="0">
              <a:lnSpc>
                <a:spcPct val="115000"/>
              </a:lnSpc>
              <a:spcBef>
                <a:spcPts val="0"/>
              </a:spcBef>
              <a:spcAft>
                <a:spcPts val="0"/>
              </a:spcAft>
              <a:buClr>
                <a:schemeClr val="dk1"/>
              </a:buClr>
              <a:buSzPts val="1100"/>
              <a:buFont typeface="Arial"/>
              <a:buNone/>
            </a:pPr>
            <a:r>
              <a:rPr lang="en">
                <a:solidFill>
                  <a:srgbClr val="00467E"/>
                </a:solidFill>
              </a:rPr>
              <a:t>Amend, award, and afterwards</a:t>
            </a:r>
            <a:endParaRPr>
              <a:solidFill>
                <a:srgbClr val="00467E"/>
              </a:solidFill>
            </a:endParaRPr>
          </a:p>
          <a:p>
            <a:pPr marL="457200" lvl="0" indent="-304800" algn="l" rtl="0">
              <a:lnSpc>
                <a:spcPct val="115000"/>
              </a:lnSpc>
              <a:spcBef>
                <a:spcPts val="0"/>
              </a:spcBef>
              <a:spcAft>
                <a:spcPts val="0"/>
              </a:spcAft>
              <a:buClr>
                <a:schemeClr val="dk1"/>
              </a:buClr>
              <a:buSzPts val="1200"/>
              <a:buChar char="●"/>
            </a:pPr>
            <a:r>
              <a:rPr lang="en" sz="1200">
                <a:solidFill>
                  <a:schemeClr val="dk1"/>
                </a:solidFill>
              </a:rPr>
              <a:t>How to amend requests and address questions</a:t>
            </a:r>
            <a:endParaRPr sz="120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a:solidFill>
                  <a:schemeClr val="dk1"/>
                </a:solidFill>
              </a:rPr>
              <a:t>How to review quotes and make an award notification</a:t>
            </a:r>
            <a:endParaRPr sz="120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a:solidFill>
                  <a:schemeClr val="dk1"/>
                </a:solidFill>
              </a:rPr>
              <a:t>How to archive or reissue requests</a:t>
            </a:r>
            <a:endParaRPr sz="12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8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rgbClr val="00467E"/>
                </a:solidFill>
              </a:rPr>
              <a:t>Wrap up and questions</a:t>
            </a:r>
            <a:endParaRPr>
              <a:solidFill>
                <a:srgbClr val="00467E"/>
              </a:solidFill>
            </a:endParaRPr>
          </a:p>
          <a:p>
            <a:pPr marL="457200" lvl="0" indent="-304800" algn="l" rtl="0">
              <a:lnSpc>
                <a:spcPct val="115000"/>
              </a:lnSpc>
              <a:spcBef>
                <a:spcPts val="0"/>
              </a:spcBef>
              <a:spcAft>
                <a:spcPts val="0"/>
              </a:spcAft>
              <a:buClr>
                <a:schemeClr val="dk1"/>
              </a:buClr>
              <a:buSzPts val="1200"/>
              <a:buChar char="●"/>
            </a:pPr>
            <a:r>
              <a:rPr lang="en" sz="1200">
                <a:solidFill>
                  <a:schemeClr val="dk1"/>
                </a:solidFill>
              </a:rPr>
              <a:t>Post presentation discussion and/or follow-up in more detail as needed</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5" name="Google Shape;475;p59"/>
          <p:cNvSpPr txBox="1">
            <a:spLocks noGrp="1"/>
          </p:cNvSpPr>
          <p:nvPr>
            <p:ph type="title" idx="4294967295"/>
          </p:nvPr>
        </p:nvSpPr>
        <p:spPr>
          <a:xfrm>
            <a:off x="311700" y="-572700"/>
            <a:ext cx="8520600" cy="572700"/>
          </a:xfrm>
          <a:prstGeom prst="rect">
            <a:avLst/>
          </a:prstGeom>
          <a:noFill/>
          <a:ln>
            <a:noFill/>
          </a:ln>
        </p:spPr>
        <p:txBody>
          <a:bodyPr spcFirstLastPara="1" wrap="square" lIns="91425" tIns="91425" rIns="91425" bIns="91425" anchor="b" anchorCtr="0">
            <a:normAutofit fontScale="90000"/>
          </a:bodyPr>
          <a:lstStyle/>
          <a:p>
            <a:pPr marL="0" lvl="0" indent="0" algn="l" rtl="0">
              <a:lnSpc>
                <a:spcPct val="100000"/>
              </a:lnSpc>
              <a:spcBef>
                <a:spcPts val="0"/>
              </a:spcBef>
              <a:spcAft>
                <a:spcPts val="0"/>
              </a:spcAft>
              <a:buClr>
                <a:schemeClr val="dk1"/>
              </a:buClr>
              <a:buSzPct val="111111"/>
              <a:buNone/>
            </a:pPr>
            <a:r>
              <a:rPr lang="en"/>
              <a:t>GSA Starmark Logo</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33"/>
          <p:cNvSpPr txBox="1">
            <a:spLocks noGrp="1"/>
          </p:cNvSpPr>
          <p:nvPr>
            <p:ph type="title"/>
          </p:nvPr>
        </p:nvSpPr>
        <p:spPr>
          <a:xfrm>
            <a:off x="311700" y="444348"/>
            <a:ext cx="8256000" cy="5727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Clr>
                <a:schemeClr val="dk1"/>
              </a:buClr>
              <a:buSzPts val="1100"/>
              <a:buFont typeface="Arial"/>
              <a:buNone/>
            </a:pPr>
            <a:r>
              <a:rPr lang="en" sz="1800" b="1">
                <a:solidFill>
                  <a:schemeClr val="dk1"/>
                </a:solidFill>
              </a:rPr>
              <a:t>What </a:t>
            </a:r>
            <a:r>
              <a:rPr lang="en" sz="1800" b="1"/>
              <a:t>a</a:t>
            </a:r>
            <a:r>
              <a:rPr lang="en" sz="1800" b="1">
                <a:solidFill>
                  <a:schemeClr val="dk1"/>
                </a:solidFill>
              </a:rPr>
              <a:t>re the </a:t>
            </a:r>
            <a:r>
              <a:rPr lang="en" sz="1800" b="1"/>
              <a:t>k</a:t>
            </a:r>
            <a:r>
              <a:rPr lang="en" sz="1800" b="1">
                <a:solidFill>
                  <a:schemeClr val="dk1"/>
                </a:solidFill>
              </a:rPr>
              <a:t>ey </a:t>
            </a:r>
            <a:r>
              <a:rPr lang="en" sz="1800" b="1"/>
              <a:t>t</a:t>
            </a:r>
            <a:r>
              <a:rPr lang="en" sz="1800" b="1">
                <a:solidFill>
                  <a:schemeClr val="dk1"/>
                </a:solidFill>
              </a:rPr>
              <a:t>akeaways?</a:t>
            </a:r>
            <a:endParaRPr sz="1800" b="1">
              <a:solidFill>
                <a:schemeClr val="dk1"/>
              </a:solidFill>
            </a:endParaRPr>
          </a:p>
        </p:txBody>
      </p:sp>
      <p:sp>
        <p:nvSpPr>
          <p:cNvPr id="261" name="Google Shape;261;p33">
            <a:extLst>
              <a:ext uri="{C183D7F6-B498-43B3-948B-1728B52AA6E4}">
                <adec:decorative xmlns:adec="http://schemas.microsoft.com/office/drawing/2017/decorative" val="1"/>
              </a:ext>
            </a:extLst>
          </p:cNvPr>
          <p:cNvSpPr/>
          <p:nvPr/>
        </p:nvSpPr>
        <p:spPr>
          <a:xfrm>
            <a:off x="311700" y="1643888"/>
            <a:ext cx="2441400" cy="2336400"/>
          </a:xfrm>
          <a:prstGeom prst="rect">
            <a:avLst/>
          </a:prstGeom>
          <a:solidFill>
            <a:srgbClr val="0E4D6C"/>
          </a:solidFill>
          <a:ln w="9525" cap="flat" cmpd="sng">
            <a:solidFill>
              <a:srgbClr val="00467E"/>
            </a:solidFill>
            <a:prstDash val="solid"/>
            <a:round/>
            <a:headEnd type="none" w="sm" len="sm"/>
            <a:tailEnd type="none" w="sm" len="sm"/>
          </a:ln>
        </p:spPr>
        <p:txBody>
          <a:bodyPr spcFirstLastPara="1" wrap="square" lIns="78300" tIns="78300" rIns="78300" bIns="78300" anchor="ctr" anchorCtr="0">
            <a:noAutofit/>
          </a:bodyPr>
          <a:lstStyle/>
          <a:p>
            <a:pPr marL="0" marR="0" lvl="0" indent="0" algn="ctr" rtl="0">
              <a:lnSpc>
                <a:spcPct val="100000"/>
              </a:lnSpc>
              <a:spcBef>
                <a:spcPts val="0"/>
              </a:spcBef>
              <a:spcAft>
                <a:spcPts val="0"/>
              </a:spcAft>
              <a:buClr>
                <a:srgbClr val="000000"/>
              </a:buClr>
              <a:buSzPts val="1199"/>
              <a:buFont typeface="Arial"/>
              <a:buNone/>
            </a:pPr>
            <a:endParaRPr sz="1199" b="0" i="0" u="none" strike="noStrike" cap="none">
              <a:solidFill>
                <a:srgbClr val="FFFFFF"/>
              </a:solidFill>
              <a:latin typeface="Arial"/>
              <a:ea typeface="Arial"/>
              <a:cs typeface="Arial"/>
              <a:sym typeface="Arial"/>
            </a:endParaRPr>
          </a:p>
        </p:txBody>
      </p:sp>
      <p:pic>
        <p:nvPicPr>
          <p:cNvPr id="262" name="Google Shape;262;p33">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435804" y="1809447"/>
            <a:ext cx="2179887" cy="1986927"/>
          </a:xfrm>
          <a:prstGeom prst="rect">
            <a:avLst/>
          </a:prstGeom>
          <a:noFill/>
          <a:ln>
            <a:noFill/>
          </a:ln>
        </p:spPr>
      </p:pic>
      <p:sp>
        <p:nvSpPr>
          <p:cNvPr id="258" name="Google Shape;258;p33"/>
          <p:cNvSpPr txBox="1">
            <a:spLocks noGrp="1"/>
          </p:cNvSpPr>
          <p:nvPr>
            <p:ph type="body" idx="1"/>
          </p:nvPr>
        </p:nvSpPr>
        <p:spPr>
          <a:xfrm>
            <a:off x="311700" y="3990686"/>
            <a:ext cx="2441400" cy="943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en" sz="1400"/>
              <a:t>What eBuy is, what are the benefits of using it, and where it fits in FAS’ acquisition toolbox?</a:t>
            </a:r>
            <a:endParaRPr sz="1400"/>
          </a:p>
        </p:txBody>
      </p:sp>
      <p:pic>
        <p:nvPicPr>
          <p:cNvPr id="263" name="Google Shape;263;p33">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3498775" y="1643873"/>
            <a:ext cx="2441400" cy="2336375"/>
          </a:xfrm>
          <a:prstGeom prst="rect">
            <a:avLst/>
          </a:prstGeom>
          <a:noFill/>
          <a:ln>
            <a:noFill/>
          </a:ln>
        </p:spPr>
      </p:pic>
      <p:sp>
        <p:nvSpPr>
          <p:cNvPr id="259" name="Google Shape;259;p33"/>
          <p:cNvSpPr txBox="1">
            <a:spLocks noGrp="1"/>
          </p:cNvSpPr>
          <p:nvPr>
            <p:ph type="body" idx="2"/>
          </p:nvPr>
        </p:nvSpPr>
        <p:spPr>
          <a:xfrm>
            <a:off x="3498774" y="3990611"/>
            <a:ext cx="2441400" cy="943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en" sz="1400" dirty="0"/>
              <a:t>How to use </a:t>
            </a:r>
            <a:r>
              <a:rPr lang="en-US" sz="1400" dirty="0" err="1"/>
              <a:t>eBuy</a:t>
            </a:r>
            <a:r>
              <a:rPr lang="en" sz="1400" dirty="0"/>
              <a:t> to request information, proposals, and/or quotes?</a:t>
            </a:r>
            <a:endParaRPr sz="1400" dirty="0"/>
          </a:p>
        </p:txBody>
      </p:sp>
      <p:sp>
        <p:nvSpPr>
          <p:cNvPr id="264" name="Google Shape;264;p33">
            <a:extLst>
              <a:ext uri="{C183D7F6-B498-43B3-948B-1728B52AA6E4}">
                <adec:decorative xmlns:adec="http://schemas.microsoft.com/office/drawing/2017/decorative" val="1"/>
              </a:ext>
            </a:extLst>
          </p:cNvPr>
          <p:cNvSpPr/>
          <p:nvPr/>
        </p:nvSpPr>
        <p:spPr>
          <a:xfrm>
            <a:off x="6390909" y="1623474"/>
            <a:ext cx="2441400" cy="2336400"/>
          </a:xfrm>
          <a:prstGeom prst="rect">
            <a:avLst/>
          </a:prstGeom>
          <a:solidFill>
            <a:srgbClr val="F7A236"/>
          </a:solidFill>
          <a:ln w="9525" cap="flat" cmpd="sng">
            <a:solidFill>
              <a:srgbClr val="00467E"/>
            </a:solidFill>
            <a:prstDash val="solid"/>
            <a:round/>
            <a:headEnd type="none" w="sm" len="sm"/>
            <a:tailEnd type="none" w="sm" len="sm"/>
          </a:ln>
        </p:spPr>
        <p:txBody>
          <a:bodyPr spcFirstLastPara="1" wrap="square" lIns="78300" tIns="78300" rIns="78300" bIns="78300" anchor="ctr" anchorCtr="0">
            <a:noAutofit/>
          </a:bodyPr>
          <a:lstStyle/>
          <a:p>
            <a:pPr marL="0" marR="0" lvl="0" indent="0" algn="ctr" rtl="0">
              <a:lnSpc>
                <a:spcPct val="100000"/>
              </a:lnSpc>
              <a:spcBef>
                <a:spcPts val="0"/>
              </a:spcBef>
              <a:spcAft>
                <a:spcPts val="0"/>
              </a:spcAft>
              <a:buClr>
                <a:srgbClr val="000000"/>
              </a:buClr>
              <a:buSzPts val="1199"/>
              <a:buFont typeface="Arial"/>
              <a:buNone/>
            </a:pPr>
            <a:endParaRPr sz="1199" b="0" i="0" u="none" strike="noStrike" cap="none">
              <a:solidFill>
                <a:srgbClr val="FFFFFF"/>
              </a:solidFill>
              <a:latin typeface="Arial"/>
              <a:ea typeface="Arial"/>
              <a:cs typeface="Arial"/>
              <a:sym typeface="Arial"/>
            </a:endParaRPr>
          </a:p>
        </p:txBody>
      </p:sp>
      <p:pic>
        <p:nvPicPr>
          <p:cNvPr id="265" name="Google Shape;265;p33">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6585789" y="1809439"/>
            <a:ext cx="2086564" cy="2086564"/>
          </a:xfrm>
          <a:prstGeom prst="rect">
            <a:avLst/>
          </a:prstGeom>
          <a:noFill/>
          <a:ln>
            <a:noFill/>
          </a:ln>
        </p:spPr>
      </p:pic>
      <p:sp>
        <p:nvSpPr>
          <p:cNvPr id="260" name="Google Shape;260;p33"/>
          <p:cNvSpPr txBox="1">
            <a:spLocks noGrp="1"/>
          </p:cNvSpPr>
          <p:nvPr>
            <p:ph type="body" idx="4294967295"/>
          </p:nvPr>
        </p:nvSpPr>
        <p:spPr>
          <a:xfrm>
            <a:off x="6408227" y="3974068"/>
            <a:ext cx="2441700" cy="944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en" sz="1400"/>
              <a:t>Ideas for marketing eBuy to your customers, clients, and/or contract holders!</a:t>
            </a:r>
            <a:endParaRPr sz="14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1" name="Google Shape;271;p34"/>
          <p:cNvSpPr txBox="1">
            <a:spLocks noGrp="1"/>
          </p:cNvSpPr>
          <p:nvPr>
            <p:ph type="title" idx="4294967295"/>
          </p:nvPr>
        </p:nvSpPr>
        <p:spPr>
          <a:xfrm>
            <a:off x="326000" y="1781175"/>
            <a:ext cx="8521800" cy="841500"/>
          </a:xfrm>
          <a:prstGeom prst="rect">
            <a:avLst/>
          </a:prstGeom>
          <a:noFill/>
          <a:ln>
            <a:noFill/>
          </a:ln>
        </p:spPr>
        <p:txBody>
          <a:bodyPr spcFirstLastPara="1" wrap="square" lIns="91425" tIns="91425" rIns="91425" bIns="91425" anchor="ctr" anchorCtr="0">
            <a:noAutofit/>
          </a:bodyPr>
          <a:lstStyle/>
          <a:p>
            <a:pPr marL="6425" marR="2570" lvl="0" indent="0" algn="ctr" rtl="0">
              <a:lnSpc>
                <a:spcPct val="109882"/>
              </a:lnSpc>
              <a:spcBef>
                <a:spcPts val="0"/>
              </a:spcBef>
              <a:spcAft>
                <a:spcPts val="0"/>
              </a:spcAft>
              <a:buClr>
                <a:schemeClr val="dk1"/>
              </a:buClr>
              <a:buSzPts val="2800"/>
              <a:buFont typeface="Arial"/>
              <a:buNone/>
            </a:pPr>
            <a:r>
              <a:rPr lang="en" sz="4098">
                <a:solidFill>
                  <a:schemeClr val="lt1"/>
                </a:solidFill>
              </a:rPr>
              <a:t>Introducing eBuy</a:t>
            </a:r>
            <a:endParaRPr>
              <a:solidFill>
                <a:schemeClr val="lt1"/>
              </a:solidFill>
            </a:endParaRPr>
          </a:p>
        </p:txBody>
      </p:sp>
      <p:sp>
        <p:nvSpPr>
          <p:cNvPr id="270" name="Google Shape;270;p34"/>
          <p:cNvSpPr txBox="1">
            <a:spLocks noGrp="1"/>
          </p:cNvSpPr>
          <p:nvPr>
            <p:ph type="title" idx="4294967295"/>
          </p:nvPr>
        </p:nvSpPr>
        <p:spPr>
          <a:xfrm>
            <a:off x="310097" y="2809875"/>
            <a:ext cx="8521800" cy="841500"/>
          </a:xfrm>
          <a:prstGeom prst="rect">
            <a:avLst/>
          </a:prstGeom>
          <a:noFill/>
          <a:ln>
            <a:noFill/>
          </a:ln>
        </p:spPr>
        <p:txBody>
          <a:bodyPr spcFirstLastPara="1" wrap="square" lIns="91425" tIns="91425" rIns="91425" bIns="91425" anchor="ctr" anchorCtr="0">
            <a:noAutofit/>
          </a:bodyPr>
          <a:lstStyle/>
          <a:p>
            <a:pPr marL="6425" marR="2570" lvl="0" indent="0" algn="ctr" rtl="0">
              <a:lnSpc>
                <a:spcPct val="109882"/>
              </a:lnSpc>
              <a:spcBef>
                <a:spcPts val="0"/>
              </a:spcBef>
              <a:spcAft>
                <a:spcPts val="0"/>
              </a:spcAft>
              <a:buClr>
                <a:srgbClr val="000000"/>
              </a:buClr>
              <a:buSzPts val="1100"/>
              <a:buFont typeface="Arial"/>
              <a:buNone/>
            </a:pPr>
            <a:r>
              <a:rPr lang="en" sz="2100" dirty="0">
                <a:solidFill>
                  <a:schemeClr val="lt1"/>
                </a:solidFill>
              </a:rPr>
              <a:t>How </a:t>
            </a:r>
            <a:r>
              <a:rPr lang="en-US" sz="2100" dirty="0" err="1">
                <a:solidFill>
                  <a:schemeClr val="lt1"/>
                </a:solidFill>
              </a:rPr>
              <a:t>eBuy</a:t>
            </a:r>
            <a:r>
              <a:rPr lang="en" sz="2100" dirty="0">
                <a:solidFill>
                  <a:schemeClr val="lt1"/>
                </a:solidFill>
              </a:rPr>
              <a:t> helps you with your work?</a:t>
            </a:r>
            <a:endParaRPr sz="2100" dirty="0">
              <a:solidFill>
                <a:schemeClr val="lt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pic>
        <p:nvPicPr>
          <p:cNvPr id="276" name="Google Shape;276;p35" descr="An AI generate background image of a conference room full of professionals looking confused and/or frustrated."/>
          <p:cNvPicPr preferRelativeResize="0"/>
          <p:nvPr/>
        </p:nvPicPr>
        <p:blipFill rotWithShape="1">
          <a:blip r:embed="rId3">
            <a:alphaModFix/>
          </a:blip>
          <a:srcRect/>
          <a:stretch/>
        </p:blipFill>
        <p:spPr>
          <a:xfrm>
            <a:off x="0" y="0"/>
            <a:ext cx="9144000" cy="5143500"/>
          </a:xfrm>
          <a:prstGeom prst="rect">
            <a:avLst/>
          </a:prstGeom>
          <a:noFill/>
          <a:ln>
            <a:noFill/>
          </a:ln>
        </p:spPr>
      </p:pic>
      <p:sp>
        <p:nvSpPr>
          <p:cNvPr id="277" name="Google Shape;277;p35">
            <a:extLst>
              <a:ext uri="{C183D7F6-B498-43B3-948B-1728B52AA6E4}">
                <adec:decorative xmlns:adec="http://schemas.microsoft.com/office/drawing/2017/decorative" val="1"/>
              </a:ext>
            </a:extLst>
          </p:cNvPr>
          <p:cNvSpPr/>
          <p:nvPr/>
        </p:nvSpPr>
        <p:spPr>
          <a:xfrm>
            <a:off x="0" y="0"/>
            <a:ext cx="9144000" cy="5143500"/>
          </a:xfrm>
          <a:prstGeom prst="rect">
            <a:avLst/>
          </a:prstGeom>
          <a:solidFill>
            <a:srgbClr val="096B9B">
              <a:alpha val="59220"/>
            </a:srgbClr>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78" name="Google Shape;278;p35"/>
          <p:cNvSpPr txBox="1">
            <a:spLocks noGrp="1"/>
          </p:cNvSpPr>
          <p:nvPr>
            <p:ph type="title"/>
          </p:nvPr>
        </p:nvSpPr>
        <p:spPr>
          <a:xfrm>
            <a:off x="184650" y="157200"/>
            <a:ext cx="8774700" cy="640200"/>
          </a:xfrm>
          <a:prstGeom prst="rect">
            <a:avLst/>
          </a:prstGeom>
          <a:noFill/>
          <a:ln>
            <a:noFill/>
          </a:ln>
          <a:effectLst>
            <a:outerShdw blurRad="57150" dist="19050" dir="5400000" algn="bl" rotWithShape="0">
              <a:srgbClr val="000000">
                <a:alpha val="50200"/>
              </a:srgbClr>
            </a:outerShdw>
          </a:effectLst>
        </p:spPr>
        <p:txBody>
          <a:bodyPr spcFirstLastPara="1" wrap="square" lIns="91425" tIns="91425" rIns="91425" bIns="91425" anchor="b" anchorCtr="0">
            <a:normAutofit/>
          </a:bodyPr>
          <a:lstStyle/>
          <a:p>
            <a:pPr marL="0" lvl="0" indent="0" algn="l" rtl="0">
              <a:lnSpc>
                <a:spcPct val="100000"/>
              </a:lnSpc>
              <a:spcBef>
                <a:spcPts val="0"/>
              </a:spcBef>
              <a:spcAft>
                <a:spcPts val="0"/>
              </a:spcAft>
              <a:buSzPts val="2800"/>
              <a:buNone/>
            </a:pPr>
            <a:r>
              <a:rPr lang="en">
                <a:solidFill>
                  <a:schemeClr val="lt1"/>
                </a:solidFill>
                <a:latin typeface="Arial"/>
                <a:ea typeface="Arial"/>
                <a:cs typeface="Arial"/>
                <a:sym typeface="Arial"/>
              </a:rPr>
              <a:t>Have you ever found yourself…</a:t>
            </a:r>
            <a:endParaRPr>
              <a:solidFill>
                <a:schemeClr val="lt1"/>
              </a:solidFill>
              <a:latin typeface="Arial"/>
              <a:ea typeface="Arial"/>
              <a:cs typeface="Arial"/>
              <a:sym typeface="Arial"/>
            </a:endParaRPr>
          </a:p>
        </p:txBody>
      </p:sp>
      <p:sp>
        <p:nvSpPr>
          <p:cNvPr id="279" name="Google Shape;279;p35"/>
          <p:cNvSpPr txBox="1"/>
          <p:nvPr/>
        </p:nvSpPr>
        <p:spPr>
          <a:xfrm>
            <a:off x="828050" y="1349500"/>
            <a:ext cx="6235200" cy="789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i="0" u="none" strike="noStrike" cap="none">
                <a:solidFill>
                  <a:schemeClr val="lt1"/>
                </a:solidFill>
              </a:rPr>
              <a:t>Need </a:t>
            </a:r>
            <a:r>
              <a:rPr lang="en" sz="1800">
                <a:solidFill>
                  <a:schemeClr val="lt1"/>
                </a:solidFill>
              </a:rPr>
              <a:t>information,</a:t>
            </a:r>
            <a:r>
              <a:rPr lang="en" sz="1800" i="0" u="none" strike="noStrike" cap="none">
                <a:solidFill>
                  <a:schemeClr val="lt1"/>
                </a:solidFill>
              </a:rPr>
              <a:t> proposal</a:t>
            </a:r>
            <a:r>
              <a:rPr lang="en" sz="1800">
                <a:solidFill>
                  <a:schemeClr val="lt1"/>
                </a:solidFill>
              </a:rPr>
              <a:t>, quote </a:t>
            </a:r>
            <a:r>
              <a:rPr lang="en" sz="1800" i="0" u="none" strike="noStrike" cap="none">
                <a:solidFill>
                  <a:schemeClr val="lt1"/>
                </a:solidFill>
              </a:rPr>
              <a:t>for products and/or services but hav</a:t>
            </a:r>
            <a:r>
              <a:rPr lang="en" sz="1800">
                <a:solidFill>
                  <a:schemeClr val="lt1"/>
                </a:solidFill>
              </a:rPr>
              <a:t>e</a:t>
            </a:r>
            <a:r>
              <a:rPr lang="en" sz="1800" i="0" u="none" strike="noStrike" cap="none">
                <a:solidFill>
                  <a:schemeClr val="lt1"/>
                </a:solidFill>
              </a:rPr>
              <a:t> no idea where to start?</a:t>
            </a:r>
            <a:endParaRPr sz="1800" i="0" u="none" strike="noStrike" cap="none">
              <a:solidFill>
                <a:schemeClr val="lt1"/>
              </a:solidFill>
            </a:endParaRPr>
          </a:p>
        </p:txBody>
      </p:sp>
      <p:sp>
        <p:nvSpPr>
          <p:cNvPr id="280" name="Google Shape;280;p35"/>
          <p:cNvSpPr txBox="1"/>
          <p:nvPr/>
        </p:nvSpPr>
        <p:spPr>
          <a:xfrm>
            <a:off x="2032050" y="2487275"/>
            <a:ext cx="5079900" cy="789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i="0" u="none" strike="noStrike" cap="none">
                <a:solidFill>
                  <a:schemeClr val="lt1"/>
                </a:solidFill>
              </a:rPr>
              <a:t>Wonder whether a large quantity </a:t>
            </a:r>
            <a:r>
              <a:rPr lang="en" sz="1800">
                <a:solidFill>
                  <a:schemeClr val="lt1"/>
                </a:solidFill>
              </a:rPr>
              <a:t>purchase</a:t>
            </a:r>
            <a:r>
              <a:rPr lang="en" sz="1800" i="0" u="none" strike="noStrike" cap="none">
                <a:solidFill>
                  <a:schemeClr val="lt1"/>
                </a:solidFill>
              </a:rPr>
              <a:t> would enable you to get a better unit price?</a:t>
            </a:r>
            <a:endParaRPr sz="1800" i="0" u="none" strike="noStrike" cap="none">
              <a:solidFill>
                <a:schemeClr val="lt1"/>
              </a:solidFill>
            </a:endParaRPr>
          </a:p>
        </p:txBody>
      </p:sp>
      <p:sp>
        <p:nvSpPr>
          <p:cNvPr id="281" name="Google Shape;281;p35"/>
          <p:cNvSpPr txBox="1"/>
          <p:nvPr/>
        </p:nvSpPr>
        <p:spPr>
          <a:xfrm>
            <a:off x="3505250" y="3625050"/>
            <a:ext cx="5079900" cy="789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i="0" u="none" strike="noStrike" cap="none">
                <a:solidFill>
                  <a:schemeClr val="lt1"/>
                </a:solidFill>
              </a:rPr>
              <a:t>Want feedback on requirements or help identifying sources of supply?</a:t>
            </a:r>
            <a:endParaRPr sz="1800" i="0" u="none" strike="noStrike" cap="none">
              <a:solidFill>
                <a:schemeClr val="lt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36"/>
          <p:cNvSpPr txBox="1">
            <a:spLocks noGrp="1"/>
          </p:cNvSpPr>
          <p:nvPr>
            <p:ph type="title"/>
          </p:nvPr>
        </p:nvSpPr>
        <p:spPr>
          <a:xfrm>
            <a:off x="311700" y="414150"/>
            <a:ext cx="8388300" cy="5727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Clr>
                <a:schemeClr val="dk1"/>
              </a:buClr>
              <a:buSzPts val="1100"/>
              <a:buFont typeface="Arial"/>
              <a:buNone/>
            </a:pPr>
            <a:r>
              <a:rPr lang="en" sz="1800" b="1">
                <a:solidFill>
                  <a:schemeClr val="dk1"/>
                </a:solidFill>
              </a:rPr>
              <a:t>You can do that with eBuy!</a:t>
            </a:r>
            <a:endParaRPr sz="1800" b="1">
              <a:solidFill>
                <a:schemeClr val="dk1"/>
              </a:solidFill>
            </a:endParaRPr>
          </a:p>
        </p:txBody>
      </p:sp>
      <p:sp>
        <p:nvSpPr>
          <p:cNvPr id="290" name="Google Shape;290;p36">
            <a:extLst>
              <a:ext uri="{C183D7F6-B498-43B3-948B-1728B52AA6E4}">
                <adec:decorative xmlns:adec="http://schemas.microsoft.com/office/drawing/2017/decorative" val="1"/>
              </a:ext>
            </a:extLst>
          </p:cNvPr>
          <p:cNvSpPr/>
          <p:nvPr/>
        </p:nvSpPr>
        <p:spPr>
          <a:xfrm>
            <a:off x="311701" y="1273148"/>
            <a:ext cx="2494800" cy="2387400"/>
          </a:xfrm>
          <a:prstGeom prst="rect">
            <a:avLst/>
          </a:prstGeom>
          <a:solidFill>
            <a:srgbClr val="AFD69D"/>
          </a:solidFill>
          <a:ln w="9525" cap="flat" cmpd="sng">
            <a:solidFill>
              <a:srgbClr val="00467E"/>
            </a:solidFill>
            <a:prstDash val="solid"/>
            <a:round/>
            <a:headEnd type="none" w="sm" len="sm"/>
            <a:tailEnd type="none" w="sm" len="sm"/>
          </a:ln>
        </p:spPr>
        <p:txBody>
          <a:bodyPr spcFirstLastPara="1" wrap="square" lIns="80000" tIns="80000" rIns="80000" bIns="80000" anchor="ctr" anchorCtr="0">
            <a:noAutofit/>
          </a:bodyPr>
          <a:lstStyle/>
          <a:p>
            <a:pPr marL="0" marR="0" lvl="0" indent="0" algn="ctr" rtl="0">
              <a:lnSpc>
                <a:spcPct val="100000"/>
              </a:lnSpc>
              <a:spcBef>
                <a:spcPts val="0"/>
              </a:spcBef>
              <a:spcAft>
                <a:spcPts val="0"/>
              </a:spcAft>
              <a:buClr>
                <a:srgbClr val="000000"/>
              </a:buClr>
              <a:buSzPts val="1225"/>
              <a:buFont typeface="Arial"/>
              <a:buNone/>
            </a:pPr>
            <a:endParaRPr sz="1225" b="0" i="0" u="none" strike="noStrike" cap="none">
              <a:solidFill>
                <a:srgbClr val="FFFFFF"/>
              </a:solidFill>
              <a:latin typeface="Arial"/>
              <a:ea typeface="Arial"/>
              <a:cs typeface="Arial"/>
              <a:sym typeface="Arial"/>
            </a:endParaRPr>
          </a:p>
        </p:txBody>
      </p:sp>
      <p:pic>
        <p:nvPicPr>
          <p:cNvPr id="291" name="Google Shape;291;p36">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615669" y="1491130"/>
            <a:ext cx="1936457" cy="1977262"/>
          </a:xfrm>
          <a:prstGeom prst="rect">
            <a:avLst/>
          </a:prstGeom>
          <a:noFill/>
          <a:ln>
            <a:noFill/>
          </a:ln>
        </p:spPr>
      </p:pic>
      <p:sp>
        <p:nvSpPr>
          <p:cNvPr id="292" name="Google Shape;292;p36"/>
          <p:cNvSpPr/>
          <p:nvPr/>
        </p:nvSpPr>
        <p:spPr>
          <a:xfrm rot="-750636">
            <a:off x="316091" y="1403085"/>
            <a:ext cx="2630465" cy="347102"/>
          </a:xfrm>
          <a:prstGeom prst="rect">
            <a:avLst/>
          </a:prstGeom>
        </p:spPr>
        <p:txBody>
          <a:bodyPr>
            <a:prstTxWarp prst="textPlain">
              <a:avLst/>
            </a:prstTxWarp>
          </a:bodyPr>
          <a:lstStyle/>
          <a:p>
            <a:pPr lvl="0" algn="ctr"/>
            <a:r>
              <a:rPr b="0" i="0" dirty="0">
                <a:ln w="9525" cap="flat" cmpd="sng">
                  <a:solidFill>
                    <a:srgbClr val="00467E"/>
                  </a:solidFill>
                  <a:prstDash val="solid"/>
                  <a:round/>
                  <a:headEnd type="none" w="sm" len="sm"/>
                  <a:tailEnd type="none" w="sm" len="sm"/>
                </a:ln>
                <a:solidFill>
                  <a:srgbClr val="0E4D6C"/>
                </a:solidFill>
                <a:latin typeface="Arial"/>
              </a:rPr>
              <a:t>Services!</a:t>
            </a:r>
          </a:p>
        </p:txBody>
      </p:sp>
      <p:sp>
        <p:nvSpPr>
          <p:cNvPr id="287" name="Google Shape;287;p36"/>
          <p:cNvSpPr txBox="1">
            <a:spLocks noGrp="1"/>
          </p:cNvSpPr>
          <p:nvPr>
            <p:ph type="body" idx="1"/>
          </p:nvPr>
        </p:nvSpPr>
        <p:spPr>
          <a:xfrm>
            <a:off x="311700" y="3624925"/>
            <a:ext cx="2494800" cy="943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en" sz="1200"/>
              <a:t>eBuy was designed with services in mind; post your requirement and the details around your request to get responses</a:t>
            </a:r>
            <a:endParaRPr sz="1200"/>
          </a:p>
        </p:txBody>
      </p:sp>
      <p:pic>
        <p:nvPicPr>
          <p:cNvPr id="293" name="Google Shape;293;p36">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3472103" y="1244773"/>
            <a:ext cx="2494756" cy="2366519"/>
          </a:xfrm>
          <a:prstGeom prst="rect">
            <a:avLst/>
          </a:prstGeom>
          <a:noFill/>
          <a:ln>
            <a:noFill/>
          </a:ln>
        </p:spPr>
      </p:pic>
      <p:sp>
        <p:nvSpPr>
          <p:cNvPr id="294" name="Google Shape;294;p36"/>
          <p:cNvSpPr/>
          <p:nvPr/>
        </p:nvSpPr>
        <p:spPr>
          <a:xfrm rot="-750624">
            <a:off x="3275216" y="1405160"/>
            <a:ext cx="2648375" cy="337050"/>
          </a:xfrm>
          <a:prstGeom prst="rect">
            <a:avLst/>
          </a:prstGeom>
        </p:spPr>
        <p:txBody>
          <a:bodyPr>
            <a:prstTxWarp prst="textPlain">
              <a:avLst/>
            </a:prstTxWarp>
          </a:bodyPr>
          <a:lstStyle/>
          <a:p>
            <a:pPr lvl="0" algn="ctr"/>
            <a:r>
              <a:rPr b="0" i="0" dirty="0">
                <a:ln w="9525" cap="flat" cmpd="sng">
                  <a:solidFill>
                    <a:srgbClr val="00467E"/>
                  </a:solidFill>
                  <a:prstDash val="solid"/>
                  <a:round/>
                  <a:headEnd type="none" w="sm" len="sm"/>
                  <a:tailEnd type="none" w="sm" len="sm"/>
                </a:ln>
                <a:solidFill>
                  <a:srgbClr val="0E4D6C"/>
                </a:solidFill>
                <a:latin typeface="Arial"/>
              </a:rPr>
              <a:t>Volume Discounts!</a:t>
            </a:r>
          </a:p>
        </p:txBody>
      </p:sp>
      <p:sp>
        <p:nvSpPr>
          <p:cNvPr id="288" name="Google Shape;288;p36"/>
          <p:cNvSpPr txBox="1">
            <a:spLocks noGrp="1"/>
          </p:cNvSpPr>
          <p:nvPr>
            <p:ph type="body" idx="2"/>
          </p:nvPr>
        </p:nvSpPr>
        <p:spPr>
          <a:xfrm>
            <a:off x="3498475" y="3624850"/>
            <a:ext cx="2494800" cy="943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en" sz="1200"/>
              <a:t>eBuy makes it easy for you to compete for volume discounts and sellers can easily offer discounts beyond their normal contract price</a:t>
            </a:r>
            <a:endParaRPr sz="1200"/>
          </a:p>
        </p:txBody>
      </p:sp>
      <p:sp>
        <p:nvSpPr>
          <p:cNvPr id="295" name="Google Shape;295;p36">
            <a:extLst>
              <a:ext uri="{C183D7F6-B498-43B3-948B-1728B52AA6E4}">
                <adec:decorative xmlns:adec="http://schemas.microsoft.com/office/drawing/2017/decorative" val="1"/>
              </a:ext>
            </a:extLst>
          </p:cNvPr>
          <p:cNvSpPr/>
          <p:nvPr/>
        </p:nvSpPr>
        <p:spPr>
          <a:xfrm>
            <a:off x="6364195" y="1237450"/>
            <a:ext cx="2494800" cy="2387400"/>
          </a:xfrm>
          <a:prstGeom prst="rect">
            <a:avLst/>
          </a:prstGeom>
          <a:solidFill>
            <a:srgbClr val="95BEBA"/>
          </a:solidFill>
          <a:ln w="9525" cap="flat" cmpd="sng">
            <a:solidFill>
              <a:srgbClr val="00467E"/>
            </a:solidFill>
            <a:prstDash val="solid"/>
            <a:round/>
            <a:headEnd type="none" w="sm" len="sm"/>
            <a:tailEnd type="none" w="sm" len="sm"/>
          </a:ln>
        </p:spPr>
        <p:txBody>
          <a:bodyPr spcFirstLastPara="1" wrap="square" lIns="80000" tIns="80000" rIns="80000" bIns="80000" anchor="ctr" anchorCtr="0">
            <a:noAutofit/>
          </a:bodyPr>
          <a:lstStyle/>
          <a:p>
            <a:pPr marL="0" marR="0" lvl="0" indent="0" algn="ctr" rtl="0">
              <a:lnSpc>
                <a:spcPct val="100000"/>
              </a:lnSpc>
              <a:spcBef>
                <a:spcPts val="0"/>
              </a:spcBef>
              <a:spcAft>
                <a:spcPts val="0"/>
              </a:spcAft>
              <a:buClr>
                <a:srgbClr val="000000"/>
              </a:buClr>
              <a:buSzPts val="1225"/>
              <a:buFont typeface="Arial"/>
              <a:buNone/>
            </a:pPr>
            <a:endParaRPr sz="1225" b="0" i="0" u="none" strike="noStrike" cap="none">
              <a:solidFill>
                <a:srgbClr val="FFFFFF"/>
              </a:solidFill>
              <a:latin typeface="Arial"/>
              <a:ea typeface="Arial"/>
              <a:cs typeface="Arial"/>
              <a:sym typeface="Arial"/>
            </a:endParaRPr>
          </a:p>
        </p:txBody>
      </p:sp>
      <p:pic>
        <p:nvPicPr>
          <p:cNvPr id="296" name="Google Shape;296;p36">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6558315" y="1358535"/>
            <a:ext cx="2138993" cy="2138993"/>
          </a:xfrm>
          <a:prstGeom prst="rect">
            <a:avLst/>
          </a:prstGeom>
          <a:noFill/>
          <a:ln>
            <a:noFill/>
          </a:ln>
        </p:spPr>
      </p:pic>
      <p:sp>
        <p:nvSpPr>
          <p:cNvPr id="297" name="Google Shape;297;p36"/>
          <p:cNvSpPr/>
          <p:nvPr/>
        </p:nvSpPr>
        <p:spPr>
          <a:xfrm rot="-750627">
            <a:off x="6253895" y="1414780"/>
            <a:ext cx="2728905" cy="335993"/>
          </a:xfrm>
          <a:prstGeom prst="rect">
            <a:avLst/>
          </a:prstGeom>
        </p:spPr>
        <p:txBody>
          <a:bodyPr>
            <a:prstTxWarp prst="textPlain">
              <a:avLst/>
            </a:prstTxWarp>
          </a:bodyPr>
          <a:lstStyle/>
          <a:p>
            <a:pPr lvl="0" algn="ctr"/>
            <a:r>
              <a:rPr b="0" i="0">
                <a:ln w="9525" cap="flat" cmpd="sng">
                  <a:solidFill>
                    <a:srgbClr val="00467E"/>
                  </a:solidFill>
                  <a:prstDash val="solid"/>
                  <a:round/>
                  <a:headEnd type="none" w="sm" len="sm"/>
                  <a:tailEnd type="none" w="sm" len="sm"/>
                </a:ln>
                <a:solidFill>
                  <a:srgbClr val="0E4D6C"/>
                </a:solidFill>
                <a:latin typeface="Arial"/>
              </a:rPr>
              <a:t>Market Research!</a:t>
            </a:r>
          </a:p>
        </p:txBody>
      </p:sp>
      <p:sp>
        <p:nvSpPr>
          <p:cNvPr id="289" name="Google Shape;289;p36"/>
          <p:cNvSpPr txBox="1">
            <a:spLocks noGrp="1"/>
          </p:cNvSpPr>
          <p:nvPr>
            <p:ph type="body" idx="4294967295"/>
          </p:nvPr>
        </p:nvSpPr>
        <p:spPr>
          <a:xfrm>
            <a:off x="6364200" y="3656025"/>
            <a:ext cx="2553300" cy="944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en" sz="1200"/>
              <a:t>Post draft requirements or requests for information to help find sources and/or get feedback for a future procurement</a:t>
            </a:r>
            <a:endParaRPr sz="12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3" name="Google Shape;303;p37"/>
          <p:cNvSpPr txBox="1">
            <a:spLocks noGrp="1"/>
          </p:cNvSpPr>
          <p:nvPr>
            <p:ph type="title"/>
          </p:nvPr>
        </p:nvSpPr>
        <p:spPr>
          <a:xfrm>
            <a:off x="348588" y="406204"/>
            <a:ext cx="4675800" cy="5727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520"/>
              <a:buNone/>
            </a:pPr>
            <a:r>
              <a:rPr lang="en" sz="1800" b="1"/>
              <a:t>Who can use eBuy?</a:t>
            </a:r>
            <a:endParaRPr sz="1800" b="1"/>
          </a:p>
        </p:txBody>
      </p:sp>
      <p:pic>
        <p:nvPicPr>
          <p:cNvPr id="304" name="Google Shape;304;p37" descr="Screenshot of the eBuy site"/>
          <p:cNvPicPr preferRelativeResize="0"/>
          <p:nvPr/>
        </p:nvPicPr>
        <p:blipFill rotWithShape="1">
          <a:blip r:embed="rId3">
            <a:alphaModFix/>
          </a:blip>
          <a:srcRect/>
          <a:stretch/>
        </p:blipFill>
        <p:spPr>
          <a:xfrm>
            <a:off x="152400" y="1272200"/>
            <a:ext cx="4133851" cy="2718599"/>
          </a:xfrm>
          <a:prstGeom prst="rect">
            <a:avLst/>
          </a:prstGeom>
          <a:noFill/>
          <a:ln w="9525" cap="flat" cmpd="sng">
            <a:solidFill>
              <a:schemeClr val="dk2"/>
            </a:solidFill>
            <a:prstDash val="solid"/>
            <a:round/>
            <a:headEnd type="none" w="sm" len="sm"/>
            <a:tailEnd type="none" w="sm" len="sm"/>
          </a:ln>
        </p:spPr>
      </p:pic>
      <p:sp>
        <p:nvSpPr>
          <p:cNvPr id="302" name="Google Shape;302;p37"/>
          <p:cNvSpPr txBox="1">
            <a:spLocks noGrp="1"/>
          </p:cNvSpPr>
          <p:nvPr>
            <p:ph type="body" idx="1"/>
          </p:nvPr>
        </p:nvSpPr>
        <p:spPr>
          <a:xfrm>
            <a:off x="4309263" y="1383993"/>
            <a:ext cx="4675800" cy="3090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600">
                <a:solidFill>
                  <a:srgbClr val="00467E"/>
                </a:solidFill>
              </a:rPr>
              <a:t>As a buyer</a:t>
            </a:r>
            <a:endParaRPr sz="1600" i="1">
              <a:solidFill>
                <a:schemeClr val="dk1"/>
              </a:solidFill>
            </a:endParaRPr>
          </a:p>
          <a:p>
            <a:pPr marL="457200" lvl="0" indent="-311150" algn="l" rtl="0">
              <a:lnSpc>
                <a:spcPct val="115000"/>
              </a:lnSpc>
              <a:spcBef>
                <a:spcPts val="0"/>
              </a:spcBef>
              <a:spcAft>
                <a:spcPts val="0"/>
              </a:spcAft>
              <a:buClr>
                <a:schemeClr val="dk1"/>
              </a:buClr>
              <a:buSzPts val="1300"/>
              <a:buChar char="●"/>
            </a:pPr>
            <a:r>
              <a:rPr lang="en" sz="1200">
                <a:solidFill>
                  <a:schemeClr val="dk1"/>
                </a:solidFill>
              </a:rPr>
              <a:t>Federal agency buyers have full access to request information, proposals, and/or quotes on all listed contracts</a:t>
            </a:r>
            <a:endParaRPr sz="1200">
              <a:solidFill>
                <a:schemeClr val="dk1"/>
              </a:solidFill>
            </a:endParaRPr>
          </a:p>
          <a:p>
            <a:pPr marL="457200" lvl="0" indent="-311150" algn="l" rtl="0">
              <a:lnSpc>
                <a:spcPct val="115000"/>
              </a:lnSpc>
              <a:spcBef>
                <a:spcPts val="0"/>
              </a:spcBef>
              <a:spcAft>
                <a:spcPts val="0"/>
              </a:spcAft>
              <a:buClr>
                <a:schemeClr val="dk1"/>
              </a:buClr>
              <a:buSzPts val="1300"/>
              <a:buChar char="●"/>
            </a:pPr>
            <a:r>
              <a:rPr lang="en" sz="1200">
                <a:solidFill>
                  <a:schemeClr val="dk1"/>
                </a:solidFill>
              </a:rPr>
              <a:t>State &amp; Local agency buyers may post requests under Cooperative Purchasing and/or Disaster Recovery solutions</a:t>
            </a:r>
            <a:endParaRPr sz="1200">
              <a:solidFill>
                <a:schemeClr val="dk1"/>
              </a:solidFill>
            </a:endParaRPr>
          </a:p>
          <a:p>
            <a:pPr marL="457200" lvl="0" indent="-311150" algn="l" rtl="0">
              <a:lnSpc>
                <a:spcPct val="115000"/>
              </a:lnSpc>
              <a:spcBef>
                <a:spcPts val="0"/>
              </a:spcBef>
              <a:spcAft>
                <a:spcPts val="0"/>
              </a:spcAft>
              <a:buClr>
                <a:schemeClr val="dk1"/>
              </a:buClr>
              <a:buSzPts val="1300"/>
              <a:buChar char="●"/>
            </a:pPr>
            <a:r>
              <a:rPr lang="en" sz="1200">
                <a:solidFill>
                  <a:schemeClr val="dk1"/>
                </a:solidFill>
              </a:rPr>
              <a:t>Native &amp; Tribal users may use the tool in tandem with the authority they have</a:t>
            </a:r>
            <a:endParaRPr sz="12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6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600">
                <a:solidFill>
                  <a:srgbClr val="00467E"/>
                </a:solidFill>
              </a:rPr>
              <a:t>As a seller</a:t>
            </a:r>
            <a:endParaRPr sz="1600" i="1">
              <a:solidFill>
                <a:schemeClr val="dk1"/>
              </a:solidFill>
            </a:endParaRPr>
          </a:p>
          <a:p>
            <a:pPr marL="457200" lvl="0" indent="-311150" algn="l" rtl="0">
              <a:lnSpc>
                <a:spcPct val="115000"/>
              </a:lnSpc>
              <a:spcBef>
                <a:spcPts val="0"/>
              </a:spcBef>
              <a:spcAft>
                <a:spcPts val="0"/>
              </a:spcAft>
              <a:buClr>
                <a:schemeClr val="dk1"/>
              </a:buClr>
              <a:buSzPts val="1300"/>
              <a:buChar char="●"/>
            </a:pPr>
            <a:r>
              <a:rPr lang="en" sz="1200">
                <a:solidFill>
                  <a:schemeClr val="dk1"/>
                </a:solidFill>
              </a:rPr>
              <a:t>GSA contract holders under MAS, MAS BPAs, MACs, GWACs, and other IDIQs as loaded may respond to requests posted under the categories their contracts cover</a:t>
            </a:r>
            <a:endParaRPr sz="12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38"/>
          <p:cNvSpPr txBox="1">
            <a:spLocks noGrp="1"/>
          </p:cNvSpPr>
          <p:nvPr>
            <p:ph type="title"/>
          </p:nvPr>
        </p:nvSpPr>
        <p:spPr>
          <a:xfrm>
            <a:off x="184650" y="-640200"/>
            <a:ext cx="8774700" cy="640200"/>
          </a:xfrm>
          <a:prstGeom prst="rect">
            <a:avLst/>
          </a:prstGeom>
          <a:noFill/>
          <a:ln>
            <a:noFill/>
          </a:ln>
        </p:spPr>
        <p:txBody>
          <a:bodyPr spcFirstLastPara="1" wrap="square" lIns="91425" tIns="91425" rIns="91425" bIns="91425" anchor="b" anchorCtr="0">
            <a:normAutofit/>
          </a:bodyPr>
          <a:lstStyle/>
          <a:p>
            <a:pPr marL="0" lvl="0" indent="0" algn="l" rtl="0">
              <a:lnSpc>
                <a:spcPct val="100000"/>
              </a:lnSpc>
              <a:spcBef>
                <a:spcPts val="0"/>
              </a:spcBef>
              <a:spcAft>
                <a:spcPts val="0"/>
              </a:spcAft>
              <a:buSzPts val="2800"/>
              <a:buFont typeface="Roboto Medium"/>
              <a:buNone/>
            </a:pPr>
            <a:r>
              <a:rPr lang="en"/>
              <a:t>eBuy is Everything</a:t>
            </a:r>
            <a:endParaRPr/>
          </a:p>
        </p:txBody>
      </p:sp>
      <p:sp>
        <p:nvSpPr>
          <p:cNvPr id="310" name="Google Shape;310;p38">
            <a:extLst>
              <a:ext uri="{C183D7F6-B498-43B3-948B-1728B52AA6E4}">
                <adec:decorative xmlns:adec="http://schemas.microsoft.com/office/drawing/2017/decorative" val="1"/>
              </a:ext>
            </a:extLst>
          </p:cNvPr>
          <p:cNvSpPr/>
          <p:nvPr/>
        </p:nvSpPr>
        <p:spPr>
          <a:xfrm>
            <a:off x="-300" y="4121550"/>
            <a:ext cx="9144000" cy="10221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311" name="Google Shape;311;p38">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2950" y="7923"/>
            <a:ext cx="9144000" cy="4982758"/>
          </a:xfrm>
          <a:prstGeom prst="rect">
            <a:avLst/>
          </a:prstGeom>
          <a:noFill/>
          <a:ln>
            <a:noFill/>
          </a:ln>
        </p:spPr>
      </p:pic>
      <p:sp>
        <p:nvSpPr>
          <p:cNvPr id="313" name="Google Shape;313;p38">
            <a:extLst>
              <a:ext uri="{C183D7F6-B498-43B3-948B-1728B52AA6E4}">
                <adec:decorative xmlns:adec="http://schemas.microsoft.com/office/drawing/2017/decorative" val="1"/>
              </a:ext>
            </a:extLst>
          </p:cNvPr>
          <p:cNvSpPr/>
          <p:nvPr/>
        </p:nvSpPr>
        <p:spPr>
          <a:xfrm>
            <a:off x="2950" y="7923"/>
            <a:ext cx="9144000" cy="4028400"/>
          </a:xfrm>
          <a:prstGeom prst="rect">
            <a:avLst/>
          </a:prstGeom>
          <a:solidFill>
            <a:srgbClr val="0E4D6C">
              <a:alpha val="39610"/>
            </a:srgbClr>
          </a:solidFill>
          <a:ln w="9525" cap="flat" cmpd="sng">
            <a:solidFill>
              <a:schemeClr val="dk2"/>
            </a:solidFill>
            <a:prstDash val="solid"/>
            <a:round/>
            <a:headEnd type="none" w="sm" len="sm"/>
            <a:tailEnd type="none" w="sm" len="sm"/>
          </a:ln>
          <a:effectLst>
            <a:outerShdw blurRad="57150" dist="19050" dir="5400000" algn="bl" rotWithShape="0">
              <a:srgbClr val="000000">
                <a:alpha val="502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12" name="Google Shape;312;p38">
            <a:extLst>
              <a:ext uri="{C183D7F6-B498-43B3-948B-1728B52AA6E4}">
                <adec:decorative xmlns:adec="http://schemas.microsoft.com/office/drawing/2017/decorative" val="1"/>
              </a:ext>
            </a:extLst>
          </p:cNvPr>
          <p:cNvSpPr/>
          <p:nvPr/>
        </p:nvSpPr>
        <p:spPr>
          <a:xfrm>
            <a:off x="-300" y="4121550"/>
            <a:ext cx="9144000" cy="1022100"/>
          </a:xfrm>
          <a:prstGeom prst="rect">
            <a:avLst/>
          </a:prstGeom>
          <a:solidFill>
            <a:srgbClr val="0E4D6C"/>
          </a:solidFill>
          <a:ln w="9525" cap="flat" cmpd="sng">
            <a:solidFill>
              <a:srgbClr val="00467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316" name="Google Shape;316;p38">
            <a:extLst>
              <a:ext uri="{C183D7F6-B498-43B3-948B-1728B52AA6E4}">
                <adec:decorative xmlns:adec="http://schemas.microsoft.com/office/drawing/2017/decorative" val="1"/>
              </a:ext>
            </a:extLst>
          </p:cNvPr>
          <p:cNvSpPr/>
          <p:nvPr/>
        </p:nvSpPr>
        <p:spPr>
          <a:xfrm>
            <a:off x="-300" y="4047150"/>
            <a:ext cx="9144000" cy="74400"/>
          </a:xfrm>
          <a:prstGeom prst="rect">
            <a:avLst/>
          </a:prstGeom>
          <a:solidFill>
            <a:srgbClr val="F7A23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14" name="Google Shape;314;p38"/>
          <p:cNvSpPr txBox="1"/>
          <p:nvPr/>
        </p:nvSpPr>
        <p:spPr>
          <a:xfrm>
            <a:off x="250950" y="148525"/>
            <a:ext cx="1960800" cy="789000"/>
          </a:xfrm>
          <a:prstGeom prst="rect">
            <a:avLst/>
          </a:prstGeom>
          <a:noFill/>
          <a:ln w="9525" cap="flat" cmpd="sng">
            <a:solidFill>
              <a:schemeClr val="lt1"/>
            </a:solidFill>
            <a:prstDash val="dot"/>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i="0" u="none" strike="noStrike" cap="none">
                <a:solidFill>
                  <a:schemeClr val="lt1"/>
                </a:solidFill>
              </a:rPr>
              <a:t>Dental </a:t>
            </a:r>
            <a:r>
              <a:rPr lang="en" sz="1800">
                <a:solidFill>
                  <a:schemeClr val="lt1"/>
                </a:solidFill>
              </a:rPr>
              <a:t>A</a:t>
            </a:r>
            <a:r>
              <a:rPr lang="en" sz="1800" i="0" u="none" strike="noStrike" cap="none">
                <a:solidFill>
                  <a:schemeClr val="lt1"/>
                </a:solidFill>
              </a:rPr>
              <a:t>ssistant </a:t>
            </a:r>
            <a:r>
              <a:rPr lang="en" sz="1800">
                <a:solidFill>
                  <a:schemeClr val="lt1"/>
                </a:solidFill>
              </a:rPr>
              <a:t>S</a:t>
            </a:r>
            <a:r>
              <a:rPr lang="en" sz="1800" i="0" u="none" strike="noStrike" cap="none">
                <a:solidFill>
                  <a:schemeClr val="lt1"/>
                </a:solidFill>
              </a:rPr>
              <a:t>ervices</a:t>
            </a:r>
            <a:endParaRPr sz="1800" i="0" u="none" strike="noStrike" cap="none">
              <a:solidFill>
                <a:schemeClr val="lt1"/>
              </a:solidFill>
            </a:endParaRPr>
          </a:p>
        </p:txBody>
      </p:sp>
      <p:sp>
        <p:nvSpPr>
          <p:cNvPr id="326" name="Google Shape;326;p38"/>
          <p:cNvSpPr txBox="1"/>
          <p:nvPr/>
        </p:nvSpPr>
        <p:spPr>
          <a:xfrm>
            <a:off x="2651300" y="148525"/>
            <a:ext cx="3179400" cy="492600"/>
          </a:xfrm>
          <a:prstGeom prst="rect">
            <a:avLst/>
          </a:prstGeom>
          <a:noFill/>
          <a:ln w="9525" cap="flat" cmpd="sng">
            <a:solidFill>
              <a:schemeClr val="lt1"/>
            </a:solidFill>
            <a:prstDash val="dot"/>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i="0" u="none" strike="noStrike" cap="none">
                <a:solidFill>
                  <a:schemeClr val="lt1"/>
                </a:solidFill>
              </a:rPr>
              <a:t>Dell computers </a:t>
            </a:r>
            <a:r>
              <a:rPr lang="en" sz="1800">
                <a:solidFill>
                  <a:schemeClr val="lt1"/>
                </a:solidFill>
              </a:rPr>
              <a:t>&amp;</a:t>
            </a:r>
            <a:r>
              <a:rPr lang="en" sz="1800" i="0" u="none" strike="noStrike" cap="none">
                <a:solidFill>
                  <a:schemeClr val="lt1"/>
                </a:solidFill>
              </a:rPr>
              <a:t> laptops</a:t>
            </a:r>
            <a:endParaRPr sz="1800" i="0" u="none" strike="noStrike" cap="none">
              <a:solidFill>
                <a:schemeClr val="lt1"/>
              </a:solidFill>
            </a:endParaRPr>
          </a:p>
        </p:txBody>
      </p:sp>
      <p:sp>
        <p:nvSpPr>
          <p:cNvPr id="319" name="Google Shape;319;p38"/>
          <p:cNvSpPr txBox="1"/>
          <p:nvPr/>
        </p:nvSpPr>
        <p:spPr>
          <a:xfrm>
            <a:off x="5300175" y="458850"/>
            <a:ext cx="3263700" cy="492600"/>
          </a:xfrm>
          <a:prstGeom prst="rect">
            <a:avLst/>
          </a:prstGeom>
          <a:noFill/>
          <a:ln w="9525" cap="flat" cmpd="sng">
            <a:solidFill>
              <a:schemeClr val="lt1"/>
            </a:solidFill>
            <a:prstDash val="dot"/>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800"/>
              <a:buFont typeface="Arial"/>
              <a:buNone/>
            </a:pPr>
            <a:r>
              <a:rPr lang="en" sz="1800">
                <a:solidFill>
                  <a:schemeClr val="lt1"/>
                </a:solidFill>
              </a:rPr>
              <a:t>Cleaning supplies</a:t>
            </a:r>
            <a:endParaRPr sz="1800">
              <a:solidFill>
                <a:schemeClr val="lt1"/>
              </a:solidFill>
            </a:endParaRPr>
          </a:p>
          <a:p>
            <a:pPr marL="0" marR="0" lvl="0" indent="0" algn="ctr" rtl="0">
              <a:lnSpc>
                <a:spcPct val="100000"/>
              </a:lnSpc>
              <a:spcBef>
                <a:spcPts val="0"/>
              </a:spcBef>
              <a:spcAft>
                <a:spcPts val="0"/>
              </a:spcAft>
              <a:buClr>
                <a:srgbClr val="000000"/>
              </a:buClr>
              <a:buSzPts val="1800"/>
              <a:buFont typeface="Arial"/>
              <a:buNone/>
            </a:pPr>
            <a:endParaRPr sz="1800">
              <a:solidFill>
                <a:schemeClr val="lt1"/>
              </a:solidFill>
            </a:endParaRPr>
          </a:p>
        </p:txBody>
      </p:sp>
      <p:sp>
        <p:nvSpPr>
          <p:cNvPr id="324" name="Google Shape;324;p38"/>
          <p:cNvSpPr txBox="1"/>
          <p:nvPr/>
        </p:nvSpPr>
        <p:spPr>
          <a:xfrm>
            <a:off x="184650" y="1044250"/>
            <a:ext cx="3263700" cy="789000"/>
          </a:xfrm>
          <a:prstGeom prst="rect">
            <a:avLst/>
          </a:prstGeom>
          <a:noFill/>
          <a:ln w="9525" cap="flat" cmpd="sng">
            <a:solidFill>
              <a:schemeClr val="lt1"/>
            </a:solidFill>
            <a:prstDash val="dot"/>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i="0" u="none" strike="noStrike" cap="none">
                <a:solidFill>
                  <a:schemeClr val="lt1"/>
                </a:solidFill>
              </a:rPr>
              <a:t>Laptops with </a:t>
            </a:r>
            <a:r>
              <a:rPr lang="en" sz="1800">
                <a:solidFill>
                  <a:schemeClr val="lt1"/>
                </a:solidFill>
              </a:rPr>
              <a:t>&amp;</a:t>
            </a:r>
            <a:r>
              <a:rPr lang="en" sz="1800" i="0" u="none" strike="noStrike" cap="none">
                <a:solidFill>
                  <a:schemeClr val="lt1"/>
                </a:solidFill>
              </a:rPr>
              <a:t> without </a:t>
            </a:r>
            <a:r>
              <a:rPr lang="en" sz="1800">
                <a:solidFill>
                  <a:schemeClr val="lt1"/>
                </a:solidFill>
              </a:rPr>
              <a:t>d</a:t>
            </a:r>
            <a:r>
              <a:rPr lang="en" sz="1800" i="0" u="none" strike="noStrike" cap="none">
                <a:solidFill>
                  <a:schemeClr val="lt1"/>
                </a:solidFill>
              </a:rPr>
              <a:t>ocking stations, </a:t>
            </a:r>
            <a:r>
              <a:rPr lang="en" sz="1800">
                <a:solidFill>
                  <a:schemeClr val="lt1"/>
                </a:solidFill>
              </a:rPr>
              <a:t>m</a:t>
            </a:r>
            <a:r>
              <a:rPr lang="en" sz="1800" i="0" u="none" strike="noStrike" cap="none">
                <a:solidFill>
                  <a:schemeClr val="lt1"/>
                </a:solidFill>
              </a:rPr>
              <a:t>onitors</a:t>
            </a:r>
            <a:endParaRPr sz="1800" i="0" u="none" strike="noStrike" cap="none">
              <a:solidFill>
                <a:schemeClr val="lt1"/>
              </a:solidFill>
            </a:endParaRPr>
          </a:p>
        </p:txBody>
      </p:sp>
      <p:sp>
        <p:nvSpPr>
          <p:cNvPr id="320" name="Google Shape;320;p38"/>
          <p:cNvSpPr txBox="1"/>
          <p:nvPr/>
        </p:nvSpPr>
        <p:spPr>
          <a:xfrm>
            <a:off x="3426175" y="1096875"/>
            <a:ext cx="2803800" cy="714600"/>
          </a:xfrm>
          <a:prstGeom prst="rect">
            <a:avLst/>
          </a:prstGeom>
          <a:noFill/>
          <a:ln w="9525" cap="flat" cmpd="sng">
            <a:solidFill>
              <a:schemeClr val="lt1"/>
            </a:solidFill>
            <a:prstDash val="dot"/>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i="0" u="none" strike="noStrike" cap="none">
                <a:solidFill>
                  <a:schemeClr val="lt1"/>
                </a:solidFill>
              </a:rPr>
              <a:t>Fire alarm monitoring </a:t>
            </a:r>
            <a:r>
              <a:rPr lang="en" sz="1800">
                <a:solidFill>
                  <a:schemeClr val="lt1"/>
                </a:solidFill>
              </a:rPr>
              <a:t>&amp;</a:t>
            </a:r>
            <a:r>
              <a:rPr lang="en" sz="1800" i="0" u="none" strike="noStrike" cap="none">
                <a:solidFill>
                  <a:schemeClr val="lt1"/>
                </a:solidFill>
              </a:rPr>
              <a:t> inspections</a:t>
            </a:r>
            <a:endParaRPr sz="1800" i="0" u="none" strike="noStrike" cap="none">
              <a:solidFill>
                <a:schemeClr val="lt1"/>
              </a:solidFill>
            </a:endParaRPr>
          </a:p>
        </p:txBody>
      </p:sp>
      <p:sp>
        <p:nvSpPr>
          <p:cNvPr id="321" name="Google Shape;321;p38"/>
          <p:cNvSpPr txBox="1"/>
          <p:nvPr/>
        </p:nvSpPr>
        <p:spPr>
          <a:xfrm>
            <a:off x="6073075" y="1059675"/>
            <a:ext cx="2960700" cy="789000"/>
          </a:xfrm>
          <a:prstGeom prst="rect">
            <a:avLst/>
          </a:prstGeom>
          <a:noFill/>
          <a:ln w="9525" cap="flat" cmpd="sng">
            <a:solidFill>
              <a:schemeClr val="lt1"/>
            </a:solidFill>
            <a:prstDash val="dot"/>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i="0" u="none" strike="noStrike" cap="none">
                <a:solidFill>
                  <a:schemeClr val="lt1"/>
                </a:solidFill>
              </a:rPr>
              <a:t>Network </a:t>
            </a:r>
            <a:r>
              <a:rPr lang="en" sz="1800">
                <a:solidFill>
                  <a:schemeClr val="lt1"/>
                </a:solidFill>
              </a:rPr>
              <a:t>f</a:t>
            </a:r>
            <a:r>
              <a:rPr lang="en" sz="1800" i="0" u="none" strike="noStrike" cap="none">
                <a:solidFill>
                  <a:schemeClr val="lt1"/>
                </a:solidFill>
              </a:rPr>
              <a:t>iber </a:t>
            </a:r>
            <a:r>
              <a:rPr lang="en" sz="1800">
                <a:solidFill>
                  <a:schemeClr val="lt1"/>
                </a:solidFill>
              </a:rPr>
              <a:t>i</a:t>
            </a:r>
            <a:r>
              <a:rPr lang="en" sz="1800" i="0" u="none" strike="noStrike" cap="none">
                <a:solidFill>
                  <a:schemeClr val="lt1"/>
                </a:solidFill>
              </a:rPr>
              <a:t>nstallation/</a:t>
            </a:r>
            <a:r>
              <a:rPr lang="en" sz="1800">
                <a:solidFill>
                  <a:schemeClr val="lt1"/>
                </a:solidFill>
              </a:rPr>
              <a:t>r</a:t>
            </a:r>
            <a:r>
              <a:rPr lang="en" sz="1800" i="0" u="none" strike="noStrike" cap="none">
                <a:solidFill>
                  <a:schemeClr val="lt1"/>
                </a:solidFill>
              </a:rPr>
              <a:t>eplacement</a:t>
            </a:r>
            <a:endParaRPr sz="1800" i="0" u="none" strike="noStrike" cap="none">
              <a:solidFill>
                <a:schemeClr val="lt1"/>
              </a:solidFill>
            </a:endParaRPr>
          </a:p>
        </p:txBody>
      </p:sp>
      <p:sp>
        <p:nvSpPr>
          <p:cNvPr id="329" name="Google Shape;329;p38"/>
          <p:cNvSpPr txBox="1"/>
          <p:nvPr/>
        </p:nvSpPr>
        <p:spPr>
          <a:xfrm>
            <a:off x="42525" y="2048600"/>
            <a:ext cx="3315600" cy="492600"/>
          </a:xfrm>
          <a:prstGeom prst="rect">
            <a:avLst/>
          </a:prstGeom>
          <a:noFill/>
          <a:ln w="9525" cap="flat" cmpd="sng">
            <a:solidFill>
              <a:schemeClr val="lt1"/>
            </a:solidFill>
            <a:prstDash val="dot"/>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i="0" u="none" strike="noStrike" cap="none">
                <a:solidFill>
                  <a:schemeClr val="lt1"/>
                </a:solidFill>
              </a:rPr>
              <a:t>Conference room upgrade</a:t>
            </a:r>
            <a:endParaRPr sz="1800" i="0" u="none" strike="noStrike" cap="none">
              <a:solidFill>
                <a:schemeClr val="lt1"/>
              </a:solidFill>
            </a:endParaRPr>
          </a:p>
        </p:txBody>
      </p:sp>
      <p:sp>
        <p:nvSpPr>
          <p:cNvPr id="322" name="Google Shape;322;p38"/>
          <p:cNvSpPr txBox="1"/>
          <p:nvPr/>
        </p:nvSpPr>
        <p:spPr>
          <a:xfrm>
            <a:off x="3411575" y="1939963"/>
            <a:ext cx="2960700" cy="714600"/>
          </a:xfrm>
          <a:prstGeom prst="rect">
            <a:avLst/>
          </a:prstGeom>
          <a:noFill/>
          <a:ln w="9525" cap="flat" cmpd="sng">
            <a:solidFill>
              <a:schemeClr val="lt1"/>
            </a:solidFill>
            <a:prstDash val="dot"/>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i="0" u="none" strike="noStrike" cap="none">
                <a:solidFill>
                  <a:schemeClr val="lt1"/>
                </a:solidFill>
              </a:rPr>
              <a:t>BLM-CO </a:t>
            </a:r>
            <a:r>
              <a:rPr lang="en" sz="1800">
                <a:solidFill>
                  <a:schemeClr val="lt1"/>
                </a:solidFill>
              </a:rPr>
              <a:t>CAM</a:t>
            </a:r>
            <a:r>
              <a:rPr lang="en" sz="1800" i="0" u="none" strike="noStrike" cap="none">
                <a:solidFill>
                  <a:schemeClr val="lt1"/>
                </a:solidFill>
              </a:rPr>
              <a:t> HVAC </a:t>
            </a:r>
            <a:r>
              <a:rPr lang="en" sz="1800">
                <a:solidFill>
                  <a:schemeClr val="lt1"/>
                </a:solidFill>
              </a:rPr>
              <a:t>c</a:t>
            </a:r>
            <a:r>
              <a:rPr lang="en" sz="1800" i="0" u="none" strike="noStrike" cap="none">
                <a:solidFill>
                  <a:schemeClr val="lt1"/>
                </a:solidFill>
              </a:rPr>
              <a:t>hiller </a:t>
            </a:r>
            <a:r>
              <a:rPr lang="en" sz="1800">
                <a:solidFill>
                  <a:schemeClr val="lt1"/>
                </a:solidFill>
              </a:rPr>
              <a:t>s</a:t>
            </a:r>
            <a:r>
              <a:rPr lang="en" sz="1800" i="0" u="none" strike="noStrike" cap="none">
                <a:solidFill>
                  <a:schemeClr val="lt1"/>
                </a:solidFill>
              </a:rPr>
              <a:t>ystem </a:t>
            </a:r>
            <a:r>
              <a:rPr lang="en" sz="1800">
                <a:solidFill>
                  <a:schemeClr val="lt1"/>
                </a:solidFill>
              </a:rPr>
              <a:t>r</a:t>
            </a:r>
            <a:r>
              <a:rPr lang="en" sz="1800" i="0" u="none" strike="noStrike" cap="none">
                <a:solidFill>
                  <a:schemeClr val="lt1"/>
                </a:solidFill>
              </a:rPr>
              <a:t>epair</a:t>
            </a:r>
            <a:endParaRPr sz="1800" i="0" u="none" strike="noStrike" cap="none">
              <a:solidFill>
                <a:schemeClr val="lt1"/>
              </a:solidFill>
            </a:endParaRPr>
          </a:p>
        </p:txBody>
      </p:sp>
      <p:sp>
        <p:nvSpPr>
          <p:cNvPr id="315" name="Google Shape;315;p38"/>
          <p:cNvSpPr txBox="1"/>
          <p:nvPr/>
        </p:nvSpPr>
        <p:spPr>
          <a:xfrm>
            <a:off x="6425725" y="1782750"/>
            <a:ext cx="1774200" cy="789000"/>
          </a:xfrm>
          <a:prstGeom prst="rect">
            <a:avLst/>
          </a:prstGeom>
          <a:noFill/>
          <a:ln w="9525" cap="flat" cmpd="sng">
            <a:solidFill>
              <a:schemeClr val="lt1"/>
            </a:solidFill>
            <a:prstDash val="dot"/>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i="0" u="none" strike="noStrike" cap="none">
                <a:solidFill>
                  <a:schemeClr val="lt1"/>
                </a:solidFill>
              </a:rPr>
              <a:t>150 pairs of Reebok boots</a:t>
            </a:r>
            <a:endParaRPr sz="1800" i="0" u="none" strike="noStrike" cap="none">
              <a:solidFill>
                <a:schemeClr val="lt1"/>
              </a:solidFill>
            </a:endParaRPr>
          </a:p>
        </p:txBody>
      </p:sp>
      <p:sp>
        <p:nvSpPr>
          <p:cNvPr id="317" name="Google Shape;317;p38"/>
          <p:cNvSpPr txBox="1"/>
          <p:nvPr/>
        </p:nvSpPr>
        <p:spPr>
          <a:xfrm>
            <a:off x="121800" y="2745875"/>
            <a:ext cx="4572000" cy="492600"/>
          </a:xfrm>
          <a:prstGeom prst="rect">
            <a:avLst/>
          </a:prstGeom>
          <a:noFill/>
          <a:ln w="9525" cap="flat" cmpd="sng">
            <a:solidFill>
              <a:schemeClr val="lt1"/>
            </a:solidFill>
            <a:prstDash val="dot"/>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i="0" u="none" strike="noStrike" cap="none">
                <a:solidFill>
                  <a:schemeClr val="lt1"/>
                </a:solidFill>
              </a:rPr>
              <a:t>Interior </a:t>
            </a:r>
            <a:r>
              <a:rPr lang="en" sz="1800">
                <a:solidFill>
                  <a:schemeClr val="lt1"/>
                </a:solidFill>
              </a:rPr>
              <a:t>p</a:t>
            </a:r>
            <a:r>
              <a:rPr lang="en" sz="1800" i="0" u="none" strike="noStrike" cap="none">
                <a:solidFill>
                  <a:schemeClr val="lt1"/>
                </a:solidFill>
              </a:rPr>
              <a:t>ainting of </a:t>
            </a:r>
            <a:r>
              <a:rPr lang="en" sz="1800">
                <a:solidFill>
                  <a:schemeClr val="lt1"/>
                </a:solidFill>
              </a:rPr>
              <a:t>w</a:t>
            </a:r>
            <a:r>
              <a:rPr lang="en" sz="1800" i="0" u="none" strike="noStrike" cap="none">
                <a:solidFill>
                  <a:schemeClr val="lt1"/>
                </a:solidFill>
              </a:rPr>
              <a:t>alls </a:t>
            </a:r>
            <a:r>
              <a:rPr lang="en" sz="1800">
                <a:solidFill>
                  <a:schemeClr val="lt1"/>
                </a:solidFill>
              </a:rPr>
              <a:t>&amp;</a:t>
            </a:r>
            <a:r>
              <a:rPr lang="en" sz="1800" i="0" u="none" strike="noStrike" cap="none">
                <a:solidFill>
                  <a:schemeClr val="lt1"/>
                </a:solidFill>
              </a:rPr>
              <a:t> </a:t>
            </a:r>
            <a:r>
              <a:rPr lang="en" sz="1800">
                <a:solidFill>
                  <a:schemeClr val="lt1"/>
                </a:solidFill>
              </a:rPr>
              <a:t>c</a:t>
            </a:r>
            <a:r>
              <a:rPr lang="en" sz="1800" i="0" u="none" strike="noStrike" cap="none">
                <a:solidFill>
                  <a:schemeClr val="lt1"/>
                </a:solidFill>
              </a:rPr>
              <a:t>eiling</a:t>
            </a:r>
            <a:endParaRPr sz="1800" i="0" u="none" strike="noStrike" cap="none">
              <a:solidFill>
                <a:schemeClr val="lt1"/>
              </a:solidFill>
            </a:endParaRPr>
          </a:p>
        </p:txBody>
      </p:sp>
      <p:sp>
        <p:nvSpPr>
          <p:cNvPr id="318" name="Google Shape;318;p38"/>
          <p:cNvSpPr txBox="1"/>
          <p:nvPr/>
        </p:nvSpPr>
        <p:spPr>
          <a:xfrm>
            <a:off x="4948175" y="2590625"/>
            <a:ext cx="4022100" cy="714600"/>
          </a:xfrm>
          <a:prstGeom prst="rect">
            <a:avLst/>
          </a:prstGeom>
          <a:noFill/>
          <a:ln w="9525" cap="flat" cmpd="sng">
            <a:solidFill>
              <a:schemeClr val="lt1"/>
            </a:solidFill>
            <a:prstDash val="dot"/>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i="0" u="none" strike="noStrike" cap="none">
                <a:solidFill>
                  <a:schemeClr val="lt1"/>
                </a:solidFill>
              </a:rPr>
              <a:t>S66 T4 Bobcat </a:t>
            </a:r>
            <a:r>
              <a:rPr lang="en" sz="1800">
                <a:solidFill>
                  <a:schemeClr val="lt1"/>
                </a:solidFill>
              </a:rPr>
              <a:t>s</a:t>
            </a:r>
            <a:r>
              <a:rPr lang="en" sz="1800" i="0" u="none" strike="noStrike" cap="none">
                <a:solidFill>
                  <a:schemeClr val="lt1"/>
                </a:solidFill>
              </a:rPr>
              <a:t>kid </a:t>
            </a:r>
            <a:r>
              <a:rPr lang="en" sz="1800">
                <a:solidFill>
                  <a:schemeClr val="lt1"/>
                </a:solidFill>
              </a:rPr>
              <a:t>s</a:t>
            </a:r>
            <a:r>
              <a:rPr lang="en" sz="1800" i="0" u="none" strike="noStrike" cap="none">
                <a:solidFill>
                  <a:schemeClr val="lt1"/>
                </a:solidFill>
              </a:rPr>
              <a:t>teer </a:t>
            </a:r>
            <a:r>
              <a:rPr lang="en" sz="1800">
                <a:solidFill>
                  <a:schemeClr val="lt1"/>
                </a:solidFill>
              </a:rPr>
              <a:t>l</a:t>
            </a:r>
            <a:r>
              <a:rPr lang="en" sz="1800" i="0" u="none" strike="noStrike" cap="none">
                <a:solidFill>
                  <a:schemeClr val="lt1"/>
                </a:solidFill>
              </a:rPr>
              <a:t>oader with </a:t>
            </a:r>
            <a:r>
              <a:rPr lang="en" sz="1800">
                <a:solidFill>
                  <a:schemeClr val="lt1"/>
                </a:solidFill>
              </a:rPr>
              <a:t>s</a:t>
            </a:r>
            <a:r>
              <a:rPr lang="en" sz="1800" i="0" u="none" strike="noStrike" cap="none">
                <a:solidFill>
                  <a:schemeClr val="lt1"/>
                </a:solidFill>
              </a:rPr>
              <a:t>nowblower </a:t>
            </a:r>
            <a:r>
              <a:rPr lang="en" sz="1800">
                <a:solidFill>
                  <a:schemeClr val="lt1"/>
                </a:solidFill>
              </a:rPr>
              <a:t>a</a:t>
            </a:r>
            <a:r>
              <a:rPr lang="en" sz="1800" i="0" u="none" strike="noStrike" cap="none">
                <a:solidFill>
                  <a:schemeClr val="lt1"/>
                </a:solidFill>
              </a:rPr>
              <a:t>ttachment</a:t>
            </a:r>
            <a:endParaRPr sz="1800" i="0" u="none" strike="noStrike" cap="none">
              <a:solidFill>
                <a:schemeClr val="lt1"/>
              </a:solidFill>
            </a:endParaRPr>
          </a:p>
        </p:txBody>
      </p:sp>
      <p:sp>
        <p:nvSpPr>
          <p:cNvPr id="327" name="Google Shape;327;p38"/>
          <p:cNvSpPr txBox="1"/>
          <p:nvPr/>
        </p:nvSpPr>
        <p:spPr>
          <a:xfrm>
            <a:off x="450675" y="3183725"/>
            <a:ext cx="3662100" cy="650700"/>
          </a:xfrm>
          <a:prstGeom prst="rect">
            <a:avLst/>
          </a:prstGeom>
          <a:noFill/>
          <a:ln w="9525" cap="flat" cmpd="sng">
            <a:solidFill>
              <a:schemeClr val="lt1"/>
            </a:solidFill>
            <a:prstDash val="dot"/>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i="0" u="none" strike="noStrike" cap="none">
                <a:solidFill>
                  <a:schemeClr val="lt1"/>
                </a:solidFill>
              </a:rPr>
              <a:t>Radiology, Nuclear Medicine &amp; Healthcare Services</a:t>
            </a:r>
            <a:endParaRPr sz="1800" i="0" u="none" strike="noStrike" cap="none">
              <a:solidFill>
                <a:schemeClr val="lt1"/>
              </a:solidFill>
            </a:endParaRPr>
          </a:p>
        </p:txBody>
      </p:sp>
      <p:sp>
        <p:nvSpPr>
          <p:cNvPr id="328" name="Google Shape;328;p38"/>
          <p:cNvSpPr txBox="1"/>
          <p:nvPr/>
        </p:nvSpPr>
        <p:spPr>
          <a:xfrm>
            <a:off x="4306850" y="3223475"/>
            <a:ext cx="4743300" cy="714600"/>
          </a:xfrm>
          <a:prstGeom prst="rect">
            <a:avLst/>
          </a:prstGeom>
          <a:noFill/>
          <a:ln w="9525" cap="flat" cmpd="sng">
            <a:solidFill>
              <a:schemeClr val="lt1"/>
            </a:solidFill>
            <a:prstDash val="dot"/>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i="0" u="none" strike="noStrike" cap="none">
                <a:solidFill>
                  <a:schemeClr val="lt1"/>
                </a:solidFill>
              </a:rPr>
              <a:t>High Resolution Inductively Coupled Plasma Mass Spectrometer (HR-ICP-MS)</a:t>
            </a:r>
            <a:endParaRPr sz="1800" i="0" u="none" strike="noStrike" cap="none">
              <a:solidFill>
                <a:schemeClr val="lt1"/>
              </a:solidFill>
            </a:endParaRPr>
          </a:p>
        </p:txBody>
      </p:sp>
      <p:sp>
        <p:nvSpPr>
          <p:cNvPr id="323" name="Google Shape;323;p38"/>
          <p:cNvSpPr txBox="1"/>
          <p:nvPr/>
        </p:nvSpPr>
        <p:spPr>
          <a:xfrm>
            <a:off x="1835700" y="4119450"/>
            <a:ext cx="5472000" cy="4926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 sz="2400" i="0" u="none" strike="noStrike" cap="none">
                <a:solidFill>
                  <a:schemeClr val="lt1"/>
                </a:solidFill>
              </a:rPr>
              <a:t>eBuy is for most of EVERYTHING!</a:t>
            </a:r>
            <a:endParaRPr sz="2400" i="0" u="none" strike="noStrike" cap="none">
              <a:solidFill>
                <a:schemeClr val="lt1"/>
              </a:solidFill>
            </a:endParaRPr>
          </a:p>
        </p:txBody>
      </p:sp>
      <p:sp>
        <p:nvSpPr>
          <p:cNvPr id="325" name="Google Shape;325;p38"/>
          <p:cNvSpPr txBox="1"/>
          <p:nvPr/>
        </p:nvSpPr>
        <p:spPr>
          <a:xfrm>
            <a:off x="250950" y="4589800"/>
            <a:ext cx="8641500" cy="4926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i="0" u="none" strike="noStrike" cap="none">
                <a:solidFill>
                  <a:schemeClr val="lt1"/>
                </a:solidFill>
              </a:rPr>
              <a:t>40,272 RFP/Qs closed  |  ~$28B awards  |  15,773 SB set</a:t>
            </a:r>
            <a:r>
              <a:rPr lang="en" sz="1800">
                <a:solidFill>
                  <a:schemeClr val="lt1"/>
                </a:solidFill>
              </a:rPr>
              <a:t>-</a:t>
            </a:r>
            <a:r>
              <a:rPr lang="en" sz="1800" i="0" u="none" strike="noStrike" cap="none">
                <a:solidFill>
                  <a:schemeClr val="lt1"/>
                </a:solidFill>
              </a:rPr>
              <a:t>asides</a:t>
            </a:r>
            <a:endParaRPr sz="1800" i="0" u="none" strike="noStrike" cap="none">
              <a:solidFill>
                <a:schemeClr val="lt1"/>
              </a:solidFill>
            </a:endParaRPr>
          </a:p>
        </p:txBody>
      </p:sp>
      <p:sp>
        <p:nvSpPr>
          <p:cNvPr id="330" name="Google Shape;330;p38"/>
          <p:cNvSpPr txBox="1"/>
          <p:nvPr/>
        </p:nvSpPr>
        <p:spPr>
          <a:xfrm>
            <a:off x="8663744" y="4811221"/>
            <a:ext cx="386400" cy="2463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fld id="{00000000-1234-1234-1234-123412341234}" type="slidenum">
              <a:rPr lang="en" sz="1000" b="0" i="0" u="none" strike="noStrike" cap="none">
                <a:solidFill>
                  <a:schemeClr val="lt1"/>
                </a:solidFill>
                <a:latin typeface="Arial"/>
                <a:ea typeface="Arial"/>
                <a:cs typeface="Arial"/>
                <a:sym typeface="Arial"/>
              </a:rPr>
              <a:t>9</a:t>
            </a:fld>
            <a:endParaRPr sz="1000" b="0"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6"/>
                                        </p:tgtEl>
                                        <p:attrNameLst>
                                          <p:attrName>style.visibility</p:attrName>
                                        </p:attrNameLst>
                                      </p:cBhvr>
                                      <p:to>
                                        <p:strVal val="visible"/>
                                      </p:to>
                                    </p:set>
                                    <p:animEffect transition="in" filter="fade">
                                      <p:cBhvr>
                                        <p:cTn id="7" dur="1000"/>
                                        <p:tgtEl>
                                          <p:spTgt spid="326"/>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314"/>
                                        </p:tgtEl>
                                        <p:attrNameLst>
                                          <p:attrName>style.visibility</p:attrName>
                                        </p:attrNameLst>
                                      </p:cBhvr>
                                      <p:to>
                                        <p:strVal val="visible"/>
                                      </p:to>
                                    </p:set>
                                    <p:animEffect transition="in" filter="fade">
                                      <p:cBhvr>
                                        <p:cTn id="11" dur="1000"/>
                                        <p:tgtEl>
                                          <p:spTgt spid="314"/>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319"/>
                                        </p:tgtEl>
                                        <p:attrNameLst>
                                          <p:attrName>style.visibility</p:attrName>
                                        </p:attrNameLst>
                                      </p:cBhvr>
                                      <p:to>
                                        <p:strVal val="visible"/>
                                      </p:to>
                                    </p:set>
                                    <p:animEffect transition="in" filter="fade">
                                      <p:cBhvr>
                                        <p:cTn id="15" dur="1000"/>
                                        <p:tgtEl>
                                          <p:spTgt spid="319"/>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324"/>
                                        </p:tgtEl>
                                        <p:attrNameLst>
                                          <p:attrName>style.visibility</p:attrName>
                                        </p:attrNameLst>
                                      </p:cBhvr>
                                      <p:to>
                                        <p:strVal val="visible"/>
                                      </p:to>
                                    </p:set>
                                    <p:animEffect transition="in" filter="fade">
                                      <p:cBhvr>
                                        <p:cTn id="19" dur="1000"/>
                                        <p:tgtEl>
                                          <p:spTgt spid="324"/>
                                        </p:tgtEl>
                                      </p:cBhvr>
                                    </p:animEffect>
                                  </p:childTnLst>
                                </p:cTn>
                              </p:par>
                            </p:childTnLst>
                          </p:cTn>
                        </p:par>
                        <p:par>
                          <p:cTn id="20" fill="hold">
                            <p:stCondLst>
                              <p:cond delay="4000"/>
                            </p:stCondLst>
                            <p:childTnLst>
                              <p:par>
                                <p:cTn id="21" presetID="10" presetClass="entr" presetSubtype="0" fill="hold" nodeType="afterEffect">
                                  <p:stCondLst>
                                    <p:cond delay="0"/>
                                  </p:stCondLst>
                                  <p:childTnLst>
                                    <p:set>
                                      <p:cBhvr>
                                        <p:cTn id="22" dur="1" fill="hold">
                                          <p:stCondLst>
                                            <p:cond delay="0"/>
                                          </p:stCondLst>
                                        </p:cTn>
                                        <p:tgtEl>
                                          <p:spTgt spid="322"/>
                                        </p:tgtEl>
                                        <p:attrNameLst>
                                          <p:attrName>style.visibility</p:attrName>
                                        </p:attrNameLst>
                                      </p:cBhvr>
                                      <p:to>
                                        <p:strVal val="visible"/>
                                      </p:to>
                                    </p:set>
                                    <p:animEffect transition="in" filter="fade">
                                      <p:cBhvr>
                                        <p:cTn id="23" dur="1000"/>
                                        <p:tgtEl>
                                          <p:spTgt spid="322"/>
                                        </p:tgtEl>
                                      </p:cBhvr>
                                    </p:animEffect>
                                  </p:childTnLst>
                                </p:cTn>
                              </p:par>
                            </p:childTnLst>
                          </p:cTn>
                        </p:par>
                        <p:par>
                          <p:cTn id="24" fill="hold">
                            <p:stCondLst>
                              <p:cond delay="5000"/>
                            </p:stCondLst>
                            <p:childTnLst>
                              <p:par>
                                <p:cTn id="25" presetID="10" presetClass="entr" presetSubtype="0" fill="hold" nodeType="afterEffect">
                                  <p:stCondLst>
                                    <p:cond delay="0"/>
                                  </p:stCondLst>
                                  <p:childTnLst>
                                    <p:set>
                                      <p:cBhvr>
                                        <p:cTn id="26" dur="1" fill="hold">
                                          <p:stCondLst>
                                            <p:cond delay="0"/>
                                          </p:stCondLst>
                                        </p:cTn>
                                        <p:tgtEl>
                                          <p:spTgt spid="328"/>
                                        </p:tgtEl>
                                        <p:attrNameLst>
                                          <p:attrName>style.visibility</p:attrName>
                                        </p:attrNameLst>
                                      </p:cBhvr>
                                      <p:to>
                                        <p:strVal val="visible"/>
                                      </p:to>
                                    </p:set>
                                    <p:animEffect transition="in" filter="fade">
                                      <p:cBhvr>
                                        <p:cTn id="27" dur="1000"/>
                                        <p:tgtEl>
                                          <p:spTgt spid="328"/>
                                        </p:tgtEl>
                                      </p:cBhvr>
                                    </p:animEffect>
                                  </p:childTnLst>
                                </p:cTn>
                              </p:par>
                            </p:childTnLst>
                          </p:cTn>
                        </p:par>
                        <p:par>
                          <p:cTn id="28" fill="hold">
                            <p:stCondLst>
                              <p:cond delay="6000"/>
                            </p:stCondLst>
                            <p:childTnLst>
                              <p:par>
                                <p:cTn id="29" presetID="10" presetClass="entr" presetSubtype="0" fill="hold" nodeType="afterEffect">
                                  <p:stCondLst>
                                    <p:cond delay="0"/>
                                  </p:stCondLst>
                                  <p:childTnLst>
                                    <p:set>
                                      <p:cBhvr>
                                        <p:cTn id="30" dur="1" fill="hold">
                                          <p:stCondLst>
                                            <p:cond delay="0"/>
                                          </p:stCondLst>
                                        </p:cTn>
                                        <p:tgtEl>
                                          <p:spTgt spid="317"/>
                                        </p:tgtEl>
                                        <p:attrNameLst>
                                          <p:attrName>style.visibility</p:attrName>
                                        </p:attrNameLst>
                                      </p:cBhvr>
                                      <p:to>
                                        <p:strVal val="visible"/>
                                      </p:to>
                                    </p:set>
                                    <p:animEffect transition="in" filter="fade">
                                      <p:cBhvr>
                                        <p:cTn id="31" dur="1000"/>
                                        <p:tgtEl>
                                          <p:spTgt spid="317"/>
                                        </p:tgtEl>
                                      </p:cBhvr>
                                    </p:animEffect>
                                  </p:childTnLst>
                                </p:cTn>
                              </p:par>
                            </p:childTnLst>
                          </p:cTn>
                        </p:par>
                        <p:par>
                          <p:cTn id="32" fill="hold">
                            <p:stCondLst>
                              <p:cond delay="7000"/>
                            </p:stCondLst>
                            <p:childTnLst>
                              <p:par>
                                <p:cTn id="33" presetID="10" presetClass="entr" presetSubtype="0" fill="hold" nodeType="afterEffect">
                                  <p:stCondLst>
                                    <p:cond delay="0"/>
                                  </p:stCondLst>
                                  <p:childTnLst>
                                    <p:set>
                                      <p:cBhvr>
                                        <p:cTn id="34" dur="1" fill="hold">
                                          <p:stCondLst>
                                            <p:cond delay="0"/>
                                          </p:stCondLst>
                                        </p:cTn>
                                        <p:tgtEl>
                                          <p:spTgt spid="329"/>
                                        </p:tgtEl>
                                        <p:attrNameLst>
                                          <p:attrName>style.visibility</p:attrName>
                                        </p:attrNameLst>
                                      </p:cBhvr>
                                      <p:to>
                                        <p:strVal val="visible"/>
                                      </p:to>
                                    </p:set>
                                    <p:animEffect transition="in" filter="fade">
                                      <p:cBhvr>
                                        <p:cTn id="35" dur="1000"/>
                                        <p:tgtEl>
                                          <p:spTgt spid="329"/>
                                        </p:tgtEl>
                                      </p:cBhvr>
                                    </p:animEffect>
                                  </p:childTnLst>
                                </p:cTn>
                              </p:par>
                            </p:childTnLst>
                          </p:cTn>
                        </p:par>
                        <p:par>
                          <p:cTn id="36" fill="hold">
                            <p:stCondLst>
                              <p:cond delay="8000"/>
                            </p:stCondLst>
                            <p:childTnLst>
                              <p:par>
                                <p:cTn id="37" presetID="10" presetClass="entr" presetSubtype="0" fill="hold" nodeType="afterEffect">
                                  <p:stCondLst>
                                    <p:cond delay="0"/>
                                  </p:stCondLst>
                                  <p:childTnLst>
                                    <p:set>
                                      <p:cBhvr>
                                        <p:cTn id="38" dur="1" fill="hold">
                                          <p:stCondLst>
                                            <p:cond delay="0"/>
                                          </p:stCondLst>
                                        </p:cTn>
                                        <p:tgtEl>
                                          <p:spTgt spid="327"/>
                                        </p:tgtEl>
                                        <p:attrNameLst>
                                          <p:attrName>style.visibility</p:attrName>
                                        </p:attrNameLst>
                                      </p:cBhvr>
                                      <p:to>
                                        <p:strVal val="visible"/>
                                      </p:to>
                                    </p:set>
                                    <p:animEffect transition="in" filter="fade">
                                      <p:cBhvr>
                                        <p:cTn id="39" dur="1000"/>
                                        <p:tgtEl>
                                          <p:spTgt spid="327"/>
                                        </p:tgtEl>
                                      </p:cBhvr>
                                    </p:animEffect>
                                  </p:childTnLst>
                                </p:cTn>
                              </p:par>
                            </p:childTnLst>
                          </p:cTn>
                        </p:par>
                        <p:par>
                          <p:cTn id="40" fill="hold">
                            <p:stCondLst>
                              <p:cond delay="9000"/>
                            </p:stCondLst>
                            <p:childTnLst>
                              <p:par>
                                <p:cTn id="41" presetID="10" presetClass="entr" presetSubtype="0" fill="hold" nodeType="afterEffect">
                                  <p:stCondLst>
                                    <p:cond delay="0"/>
                                  </p:stCondLst>
                                  <p:childTnLst>
                                    <p:set>
                                      <p:cBhvr>
                                        <p:cTn id="42" dur="1" fill="hold">
                                          <p:stCondLst>
                                            <p:cond delay="0"/>
                                          </p:stCondLst>
                                        </p:cTn>
                                        <p:tgtEl>
                                          <p:spTgt spid="328"/>
                                        </p:tgtEl>
                                        <p:attrNameLst>
                                          <p:attrName>style.visibility</p:attrName>
                                        </p:attrNameLst>
                                      </p:cBhvr>
                                      <p:to>
                                        <p:strVal val="visible"/>
                                      </p:to>
                                    </p:set>
                                    <p:animEffect transition="in" filter="fade">
                                      <p:cBhvr>
                                        <p:cTn id="43" dur="1000"/>
                                        <p:tgtEl>
                                          <p:spTgt spid="328"/>
                                        </p:tgtEl>
                                      </p:cBhvr>
                                    </p:animEffect>
                                  </p:childTnLst>
                                </p:cTn>
                              </p:par>
                            </p:childTnLst>
                          </p:cTn>
                        </p:par>
                        <p:par>
                          <p:cTn id="44" fill="hold">
                            <p:stCondLst>
                              <p:cond delay="10000"/>
                            </p:stCondLst>
                            <p:childTnLst>
                              <p:par>
                                <p:cTn id="45" presetID="10" presetClass="entr" presetSubtype="0" fill="hold" nodeType="afterEffect">
                                  <p:stCondLst>
                                    <p:cond delay="0"/>
                                  </p:stCondLst>
                                  <p:childTnLst>
                                    <p:set>
                                      <p:cBhvr>
                                        <p:cTn id="46" dur="1" fill="hold">
                                          <p:stCondLst>
                                            <p:cond delay="0"/>
                                          </p:stCondLst>
                                        </p:cTn>
                                        <p:tgtEl>
                                          <p:spTgt spid="318"/>
                                        </p:tgtEl>
                                        <p:attrNameLst>
                                          <p:attrName>style.visibility</p:attrName>
                                        </p:attrNameLst>
                                      </p:cBhvr>
                                      <p:to>
                                        <p:strVal val="visible"/>
                                      </p:to>
                                    </p:set>
                                    <p:animEffect transition="in" filter="fade">
                                      <p:cBhvr>
                                        <p:cTn id="47" dur="1000"/>
                                        <p:tgtEl>
                                          <p:spTgt spid="318"/>
                                        </p:tgtEl>
                                      </p:cBhvr>
                                    </p:animEffect>
                                  </p:childTnLst>
                                </p:cTn>
                              </p:par>
                            </p:childTnLst>
                          </p:cTn>
                        </p:par>
                        <p:par>
                          <p:cTn id="48" fill="hold">
                            <p:stCondLst>
                              <p:cond delay="11000"/>
                            </p:stCondLst>
                            <p:childTnLst>
                              <p:par>
                                <p:cTn id="49" presetID="10" presetClass="entr" presetSubtype="0" fill="hold" nodeType="afterEffect">
                                  <p:stCondLst>
                                    <p:cond delay="0"/>
                                  </p:stCondLst>
                                  <p:childTnLst>
                                    <p:set>
                                      <p:cBhvr>
                                        <p:cTn id="50" dur="1" fill="hold">
                                          <p:stCondLst>
                                            <p:cond delay="0"/>
                                          </p:stCondLst>
                                        </p:cTn>
                                        <p:tgtEl>
                                          <p:spTgt spid="315"/>
                                        </p:tgtEl>
                                        <p:attrNameLst>
                                          <p:attrName>style.visibility</p:attrName>
                                        </p:attrNameLst>
                                      </p:cBhvr>
                                      <p:to>
                                        <p:strVal val="visible"/>
                                      </p:to>
                                    </p:set>
                                    <p:animEffect transition="in" filter="fade">
                                      <p:cBhvr>
                                        <p:cTn id="51" dur="1000"/>
                                        <p:tgtEl>
                                          <p:spTgt spid="315"/>
                                        </p:tgtEl>
                                      </p:cBhvr>
                                    </p:animEffect>
                                  </p:childTnLst>
                                </p:cTn>
                              </p:par>
                            </p:childTnLst>
                          </p:cTn>
                        </p:par>
                        <p:par>
                          <p:cTn id="52" fill="hold">
                            <p:stCondLst>
                              <p:cond delay="12000"/>
                            </p:stCondLst>
                            <p:childTnLst>
                              <p:par>
                                <p:cTn id="53" presetID="10" presetClass="entr" presetSubtype="0" fill="hold" nodeType="afterEffect">
                                  <p:stCondLst>
                                    <p:cond delay="0"/>
                                  </p:stCondLst>
                                  <p:childTnLst>
                                    <p:set>
                                      <p:cBhvr>
                                        <p:cTn id="54" dur="1" fill="hold">
                                          <p:stCondLst>
                                            <p:cond delay="0"/>
                                          </p:stCondLst>
                                        </p:cTn>
                                        <p:tgtEl>
                                          <p:spTgt spid="320"/>
                                        </p:tgtEl>
                                        <p:attrNameLst>
                                          <p:attrName>style.visibility</p:attrName>
                                        </p:attrNameLst>
                                      </p:cBhvr>
                                      <p:to>
                                        <p:strVal val="visible"/>
                                      </p:to>
                                    </p:set>
                                    <p:animEffect transition="in" filter="fade">
                                      <p:cBhvr>
                                        <p:cTn id="55" dur="1000"/>
                                        <p:tgtEl>
                                          <p:spTgt spid="320"/>
                                        </p:tgtEl>
                                      </p:cBhvr>
                                    </p:animEffect>
                                  </p:childTnLst>
                                </p:cTn>
                              </p:par>
                            </p:childTnLst>
                          </p:cTn>
                        </p:par>
                        <p:par>
                          <p:cTn id="56" fill="hold">
                            <p:stCondLst>
                              <p:cond delay="13000"/>
                            </p:stCondLst>
                            <p:childTnLst>
                              <p:par>
                                <p:cTn id="57" presetID="10" presetClass="entr" presetSubtype="0" fill="hold" nodeType="afterEffect">
                                  <p:stCondLst>
                                    <p:cond delay="0"/>
                                  </p:stCondLst>
                                  <p:childTnLst>
                                    <p:set>
                                      <p:cBhvr>
                                        <p:cTn id="58" dur="1" fill="hold">
                                          <p:stCondLst>
                                            <p:cond delay="0"/>
                                          </p:stCondLst>
                                        </p:cTn>
                                        <p:tgtEl>
                                          <p:spTgt spid="321"/>
                                        </p:tgtEl>
                                        <p:attrNameLst>
                                          <p:attrName>style.visibility</p:attrName>
                                        </p:attrNameLst>
                                      </p:cBhvr>
                                      <p:to>
                                        <p:strVal val="visible"/>
                                      </p:to>
                                    </p:set>
                                    <p:animEffect transition="in" filter="fade">
                                      <p:cBhvr>
                                        <p:cTn id="59" dur="1000"/>
                                        <p:tgtEl>
                                          <p:spTgt spid="321"/>
                                        </p:tgtEl>
                                      </p:cBhvr>
                                    </p:animEffect>
                                  </p:childTnLst>
                                </p:cTn>
                              </p:par>
                            </p:childTnLst>
                          </p:cTn>
                        </p:par>
                        <p:par>
                          <p:cTn id="60" fill="hold">
                            <p:stCondLst>
                              <p:cond delay="14000"/>
                            </p:stCondLst>
                            <p:childTnLst>
                              <p:par>
                                <p:cTn id="61" presetID="10" presetClass="entr" presetSubtype="0" fill="hold" nodeType="afterEffect">
                                  <p:stCondLst>
                                    <p:cond delay="0"/>
                                  </p:stCondLst>
                                  <p:childTnLst>
                                    <p:set>
                                      <p:cBhvr>
                                        <p:cTn id="62" dur="1" fill="hold">
                                          <p:stCondLst>
                                            <p:cond delay="0"/>
                                          </p:stCondLst>
                                        </p:cTn>
                                        <p:tgtEl>
                                          <p:spTgt spid="322"/>
                                        </p:tgtEl>
                                        <p:attrNameLst>
                                          <p:attrName>style.visibility</p:attrName>
                                        </p:attrNameLst>
                                      </p:cBhvr>
                                      <p:to>
                                        <p:strVal val="visible"/>
                                      </p:to>
                                    </p:set>
                                    <p:animEffect transition="in" filter="fade">
                                      <p:cBhvr>
                                        <p:cTn id="63" dur="1000"/>
                                        <p:tgtEl>
                                          <p:spTgt spid="3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GSS Roundtable">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1577</Words>
  <Application>Microsoft Office PowerPoint</Application>
  <PresentationFormat>On-screen Show (16:9)</PresentationFormat>
  <Paragraphs>198</Paragraphs>
  <Slides>30</Slides>
  <Notes>30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30</vt:i4>
      </vt:variant>
    </vt:vector>
  </HeadingPairs>
  <TitlesOfParts>
    <vt:vector size="37" baseType="lpstr">
      <vt:lpstr>Roboto</vt:lpstr>
      <vt:lpstr>Arial</vt:lpstr>
      <vt:lpstr>Roboto Medium</vt:lpstr>
      <vt:lpstr>Merriweather Medium</vt:lpstr>
      <vt:lpstr>Century Gothic</vt:lpstr>
      <vt:lpstr>GSS Roundtable</vt:lpstr>
      <vt:lpstr>Simple Light</vt:lpstr>
      <vt:lpstr>GSA eBuy Essentials: Your Path to Acquisition Excellence! </vt:lpstr>
      <vt:lpstr>Presenter</vt:lpstr>
      <vt:lpstr>What are we going to cover today?</vt:lpstr>
      <vt:lpstr>What are the key takeaways?</vt:lpstr>
      <vt:lpstr>How eBuy helps you with your work?</vt:lpstr>
      <vt:lpstr>Have you ever found yourself…</vt:lpstr>
      <vt:lpstr>You can do that with eBuy!</vt:lpstr>
      <vt:lpstr>Who can use eBuy?</vt:lpstr>
      <vt:lpstr>eBuy is Everything</vt:lpstr>
      <vt:lpstr>FY2025 Statistics</vt:lpstr>
      <vt:lpstr>Summary</vt:lpstr>
      <vt:lpstr>Your FSA ID, Advantage, and/or PIV/CAC Cards</vt:lpstr>
      <vt:lpstr>How to register?</vt:lpstr>
      <vt:lpstr>Overview of the eBuy request process</vt:lpstr>
      <vt:lpstr>Alternative eBuy entry points</vt:lpstr>
      <vt:lpstr>A step by step demonstration</vt:lpstr>
      <vt:lpstr>https://www.ebuy.gsa.gov/ebuy/</vt:lpstr>
      <vt:lpstr>GSA eBuy Continues</vt:lpstr>
      <vt:lpstr>GSA eBuy Requests</vt:lpstr>
      <vt:lpstr>Create a Request</vt:lpstr>
      <vt:lpstr>Search by Keywords</vt:lpstr>
      <vt:lpstr>Indefinite Delivery Vehicles</vt:lpstr>
      <vt:lpstr>Search</vt:lpstr>
      <vt:lpstr>Search for IT Services</vt:lpstr>
      <vt:lpstr>Search Results</vt:lpstr>
      <vt:lpstr>Review Results</vt:lpstr>
      <vt:lpstr>Socio-Economic Legend</vt:lpstr>
      <vt:lpstr>Additional Resources</vt:lpstr>
      <vt:lpstr>Thank You</vt:lpstr>
      <vt:lpstr>GSA Starmark Logo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ElizabethAOwens</cp:lastModifiedBy>
  <cp:revision>1</cp:revision>
  <dcterms:modified xsi:type="dcterms:W3CDTF">2026-08-28T17:20:57Z</dcterms:modified>
</cp:coreProperties>
</file>