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 id="214748365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5143500" cx="9144000"/>
  <p:notesSz cx="6858000" cy="9144000"/>
  <p:embeddedFontLst>
    <p:embeddedFont>
      <p:font typeface="Helvetica Neue"/>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5" roundtripDataSignature="AMtx7mh7f0dsoV62ZbzY82/Aq+i5tKZrW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HelveticaNeue-regular.fntdata"/><Relationship Id="rId30" Type="http://schemas.openxmlformats.org/officeDocument/2006/relationships/slide" Target="slides/slide25.xml"/><Relationship Id="rId33" Type="http://schemas.openxmlformats.org/officeDocument/2006/relationships/font" Target="fonts/HelveticaNeue-italic.fntdata"/><Relationship Id="rId32" Type="http://schemas.openxmlformats.org/officeDocument/2006/relationships/font" Target="fonts/HelveticaNeue-bold.fntdata"/><Relationship Id="rId35" Type="http://customschemas.google.com/relationships/presentationmetadata" Target="metadata"/><Relationship Id="rId34" Type="http://schemas.openxmlformats.org/officeDocument/2006/relationships/font" Target="fonts/HelveticaNeue-boldItalic.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1" name="Google Shape;56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4" name="Shape 644"/>
        <p:cNvGrpSpPr/>
        <p:nvPr/>
      </p:nvGrpSpPr>
      <p:grpSpPr>
        <a:xfrm>
          <a:off x="0" y="0"/>
          <a:ext cx="0" cy="0"/>
          <a:chOff x="0" y="0"/>
          <a:chExt cx="0" cy="0"/>
        </a:xfrm>
      </p:grpSpPr>
      <p:sp>
        <p:nvSpPr>
          <p:cNvPr id="645" name="Google Shape;645;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6" name="Google Shape;646;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dk1"/>
                </a:solidFill>
              </a:rPr>
              <a:t>Use the four tests as an accessible screening tool. The first test is outcome clarity: what condition do we actually want to change? The second is measurement: what evidence will persuade both parties that it changed? The third is contractor influence: can industry materially affect the result? The fourth is structure: do the contract type, CLINs, payment terms, incentives, data rights, governance model, decision rights, and government responsibilities reinforce the outcome? Most teams can discuss the first three; the fourth is where traditional acquisition planning often needs to evolve.</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6" name="Shape 656"/>
        <p:cNvGrpSpPr/>
        <p:nvPr/>
      </p:nvGrpSpPr>
      <p:grpSpPr>
        <a:xfrm>
          <a:off x="0" y="0"/>
          <a:ext cx="0" cy="0"/>
          <a:chOff x="0" y="0"/>
          <a:chExt cx="0" cy="0"/>
        </a:xfrm>
      </p:grpSpPr>
      <p:sp>
        <p:nvSpPr>
          <p:cNvPr id="657" name="Google Shape;657;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8" name="Google Shape;658;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4" name="Google Shape;664;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dk1"/>
                </a:solidFill>
              </a:rPr>
              <a:t>Prescriptive: the government buys compliance with specified people, methods, or process. Activity-based: the contractor performs work, but the contract is still centered on the activity. Output-based: the contract focuses on tangible results and service levels. Outcome-oriented: outputs are connected to indicators of operational effect. Outcome-based: measurable mission or business outcomes drive a meaningful portion of accountability or compensation. Then emphasize the caveat: the goal is not to force every acquisition to the far right. The goal is to locate the right point on the continuum based on uncertainty, data, market capability, government readiness, and contractor influence.</a:t>
            </a:r>
            <a:endParaRPr>
              <a:solidFill>
                <a:schemeClr val="dk1"/>
              </a:solidFill>
            </a:endParaRPr>
          </a:p>
          <a:p>
            <a:pPr indent="0" lvl="0" marL="0" rtl="0" algn="l">
              <a:lnSpc>
                <a:spcPct val="100000"/>
              </a:lnSpc>
              <a:spcBef>
                <a:spcPts val="0"/>
              </a:spcBef>
              <a:spcAft>
                <a:spcPts val="0"/>
              </a:spcAft>
              <a:buSzPts val="1100"/>
              <a:buNone/>
            </a:pPr>
            <a:r>
              <a:t/>
            </a:r>
            <a:endParaRPr>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6" name="Shape 676"/>
        <p:cNvGrpSpPr/>
        <p:nvPr/>
      </p:nvGrpSpPr>
      <p:grpSpPr>
        <a:xfrm>
          <a:off x="0" y="0"/>
          <a:ext cx="0" cy="0"/>
          <a:chOff x="0" y="0"/>
          <a:chExt cx="0" cy="0"/>
        </a:xfrm>
      </p:grpSpPr>
      <p:sp>
        <p:nvSpPr>
          <p:cNvPr id="677" name="Google Shape;677;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8" name="Google Shape;678;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dk1"/>
                </a:solidFill>
              </a:rPr>
              <a:t>Use a services example rather than a simple commodity. A team might start by buying people: five analysts. It might progress to buying activities: workshops, assessments, coaching sessions. It might buy an output: a workforce transformation plan or training package. It can become outcome-oriented when the plan or training is tied to adoption, improved capability, or behavioral change. It becomes truly outcome-based when the acquisition structure makes contractor accountability meaningfully dependent on those outcomes and when the contractor has enough influence to affect them. This example also helps participants see that the same requirement can be written at multiple levels.</a:t>
            </a:r>
            <a:endParaRPr>
              <a:solidFill>
                <a:schemeClr val="dk1"/>
              </a:solidFill>
            </a:endParaRPr>
          </a:p>
          <a:p>
            <a:pPr indent="0" lvl="0" marL="0" rtl="0" algn="l">
              <a:lnSpc>
                <a:spcPct val="100000"/>
              </a:lnSpc>
              <a:spcBef>
                <a:spcPts val="0"/>
              </a:spcBef>
              <a:spcAft>
                <a:spcPts val="0"/>
              </a:spcAft>
              <a:buSzPts val="1100"/>
              <a:buNone/>
            </a:pPr>
            <a:r>
              <a:t/>
            </a:r>
            <a:endParaRPr>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2" name="Google Shape;692;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6" name="Shape 696"/>
        <p:cNvGrpSpPr/>
        <p:nvPr/>
      </p:nvGrpSpPr>
      <p:grpSpPr>
        <a:xfrm>
          <a:off x="0" y="0"/>
          <a:ext cx="0" cy="0"/>
          <a:chOff x="0" y="0"/>
          <a:chExt cx="0" cy="0"/>
        </a:xfrm>
      </p:grpSpPr>
      <p:sp>
        <p:nvSpPr>
          <p:cNvPr id="697" name="Google Shape;697;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8" name="Google Shape;698;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dk1"/>
                </a:solidFill>
              </a:rPr>
              <a:t>This is important for credibility. It keeps OBC from sounding like a slogan. OBC should be used when the outcome is clear, measurable, and meaningfully influenced by contractor performance. Be cautious when outcomes are too far downstream, when the government controls critical decisions or access, when data is not reliable, or when the contractor would have to price risk it cannot manage. In those cases, a team may still move toward more performance-based or outcome-oriented requirements without tying compensation to the ultimate mission outcome.</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8" name="Shape 708"/>
        <p:cNvGrpSpPr/>
        <p:nvPr/>
      </p:nvGrpSpPr>
      <p:grpSpPr>
        <a:xfrm>
          <a:off x="0" y="0"/>
          <a:ext cx="0" cy="0"/>
          <a:chOff x="0" y="0"/>
          <a:chExt cx="0" cy="0"/>
        </a:xfrm>
      </p:grpSpPr>
      <p:sp>
        <p:nvSpPr>
          <p:cNvPr id="709" name="Google Shape;709;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0" name="Google Shape;710;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dk1"/>
                </a:solidFill>
              </a:rPr>
              <a:t>Transitioning from maturity to preconditions. The CCMI research argument is useful because it warns us not to treat outcome-based contracting as a drafting exercise. OBC requires a commercial relationship that can handle shared learning, transparency, adjustment, and accountability. Many acquisition systems are optimized for compliance, certainty, risk avoidance, and transactional administration. That does not mean those systems are wrong; it means they may not support the kind of adaptive behavior that OBC assumes. The implication is that genuine OBC requires better acquisition systems, not merely better contracts.</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9" name="Google Shape;719;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dk1"/>
                </a:solidFill>
              </a:rPr>
              <a:t>Outcome clarity means the agency understands the condition it wants to change and why. Contractor influence and risk boundaries mean we have identified what the contractor controls, influences, shares, or cannot affect. Measurement and data mean credible baselines, indicators, sources, and validation methods. Adaptive governance means decision-making routines capable of resolving issues and adapting delivery without losing accountability. Commercial alignment means pricing, payment, and incentives reward the right behavior without transferring unmanageable risk. Capable teams and institutions means the people and leadership systems can operate this way.</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rPr>
              <a:t>Acquisition teams do not need to recite a research framework; they need better questions at the right time. Ask these questions before the PWS is frozen and before the contract type is chosen. The questions also help facilitate an integrated project team. They reveal dependencies, data gaps, and governance needs early enough to design around them. This is where the team begins moving from a requirement document to acquisition architecture.</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8" name="Shape 728"/>
        <p:cNvGrpSpPr/>
        <p:nvPr/>
      </p:nvGrpSpPr>
      <p:grpSpPr>
        <a:xfrm>
          <a:off x="0" y="0"/>
          <a:ext cx="0" cy="0"/>
          <a:chOff x="0" y="0"/>
          <a:chExt cx="0" cy="0"/>
        </a:xfrm>
      </p:grpSpPr>
      <p:sp>
        <p:nvSpPr>
          <p:cNvPr id="729" name="Google Shape;729;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30" name="Google Shape;730;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4" name="Shape 734"/>
        <p:cNvGrpSpPr/>
        <p:nvPr/>
      </p:nvGrpSpPr>
      <p:grpSpPr>
        <a:xfrm>
          <a:off x="0" y="0"/>
          <a:ext cx="0" cy="0"/>
          <a:chOff x="0" y="0"/>
          <a:chExt cx="0" cy="0"/>
        </a:xfrm>
      </p:grpSpPr>
      <p:sp>
        <p:nvSpPr>
          <p:cNvPr id="735" name="Google Shape;735;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36" name="Google Shape;736;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dk1"/>
                </a:solidFill>
              </a:rPr>
              <a:t>Acquisition architecture is not a new mandatory artifact. It is the logic that connects the artifacts we already create. The acquisition plan, PWS or SOO, evaluation approach, contract structure, CLINs, QASP, incentives, governance cadence, data model, funding approach, and market engagement all need to reinforce the same outcome. This framing also explains why the PWS alone cannot carry the burden. You cannot compensate for weak architecture by writing a more ambitious outcome into the requirement.</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9" name="Google Shape;569;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
                <a:solidFill>
                  <a:schemeClr val="dk1"/>
                </a:solidFill>
              </a:rPr>
              <a:t>Jonathan Evans is an acquisition strategist and professional facilitator who serves as the Program Manager and Principal Facilitator for GSA's Center of Excellence for Outcome-Based Contracting. Since 2019, he has facilitated more than 60 acquisition planning workshops supporting over $57 billion in estimated services acquisitions. Jonathan specializes in helping federal agencies develop performance-based and outcome-based acquisition strategies, build consensus across integrated project teams, and translate mission needs into measurable results. He holds bachelor's degrees in Economics and Leadership Development from the University of Washington and maintains FAC-C, FAC-COR, CSPO, CSM, and Master Business Analyst certifications.</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3" name="Shape 743"/>
        <p:cNvGrpSpPr/>
        <p:nvPr/>
      </p:nvGrpSpPr>
      <p:grpSpPr>
        <a:xfrm>
          <a:off x="0" y="0"/>
          <a:ext cx="0" cy="0"/>
          <a:chOff x="0" y="0"/>
          <a:chExt cx="0" cy="0"/>
        </a:xfrm>
      </p:grpSpPr>
      <p:sp>
        <p:nvSpPr>
          <p:cNvPr id="744" name="Google Shape;744;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5" name="Google Shape;745;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dk1"/>
                </a:solidFill>
              </a:rPr>
              <a:t>Mission logic explains how the purchased service contributes to the mission. Requirement structure decides which outputs, intermediate outcomes, and ultimate outcomes appear in the acquisition. Market design asks what supplier capabilities and competition model are needed. Commercial model includes contract type, CLINs, payment events, incentives, and risk allocation. Performance system includes baselines, data, standards, indicators, validation, and the QASP. Governance model decides how the parties review performance and adapt. Learning mechanism builds evidence and adjusts the acquisition over time. Decision rights clarify who can approve, change, escalate, or validate what.</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0" name="Shape 760"/>
        <p:cNvGrpSpPr/>
        <p:nvPr/>
      </p:nvGrpSpPr>
      <p:grpSpPr>
        <a:xfrm>
          <a:off x="0" y="0"/>
          <a:ext cx="0" cy="0"/>
          <a:chOff x="0" y="0"/>
          <a:chExt cx="0" cy="0"/>
        </a:xfrm>
      </p:grpSpPr>
      <p:sp>
        <p:nvSpPr>
          <p:cNvPr id="761" name="Google Shape;761;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2" name="Google Shape;762;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6" name="Shape 766"/>
        <p:cNvGrpSpPr/>
        <p:nvPr/>
      </p:nvGrpSpPr>
      <p:grpSpPr>
        <a:xfrm>
          <a:off x="0" y="0"/>
          <a:ext cx="0" cy="0"/>
          <a:chOff x="0" y="0"/>
          <a:chExt cx="0" cy="0"/>
        </a:xfrm>
      </p:grpSpPr>
      <p:sp>
        <p:nvSpPr>
          <p:cNvPr id="767" name="Google Shape;767;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8" name="Google Shape;768;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4" name="Shape 774"/>
        <p:cNvGrpSpPr/>
        <p:nvPr/>
      </p:nvGrpSpPr>
      <p:grpSpPr>
        <a:xfrm>
          <a:off x="0" y="0"/>
          <a:ext cx="0" cy="0"/>
          <a:chOff x="0" y="0"/>
          <a:chExt cx="0" cy="0"/>
        </a:xfrm>
      </p:grpSpPr>
      <p:sp>
        <p:nvSpPr>
          <p:cNvPr id="775" name="Google Shape;775;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6" name="Google Shape;776;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dk1"/>
                </a:solidFill>
              </a:rPr>
              <a:t>First, manage uncertainty instead of pretending it is gone. A design phase can be valuable when the government knows the outcome but not every dependency, sequence, or measure in advance. Second, price the right thing. Fixed-price does not mean bluntly pricing a vague scope; it means defining payment events and milestones that reflect meaningful progress. Third, align incentives. Incentives should reinforce the target outcome and avoid gaming. Fourth, govern adaptively. Outcome-based work often requires learning, decisions, and adjustment. The architecture needs a way to adapt without converting every change into a contract crisis.</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2" name="Shape 782"/>
        <p:cNvGrpSpPr/>
        <p:nvPr/>
      </p:nvGrpSpPr>
      <p:grpSpPr>
        <a:xfrm>
          <a:off x="0" y="0"/>
          <a:ext cx="0" cy="0"/>
          <a:chOff x="0" y="0"/>
          <a:chExt cx="0" cy="0"/>
        </a:xfrm>
      </p:grpSpPr>
      <p:sp>
        <p:nvSpPr>
          <p:cNvPr id="783" name="Google Shape;783;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4" name="Google Shape;784;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dk1"/>
                </a:solidFill>
              </a:rPr>
              <a:t>OBC begins with the common-sense idea that government should buy the result it needs rather than manage the labor used to produce it. But the practical work is more demanding. The team must distinguish outputs from outcomes, establish credible measures, determine contractor influence, allocate risk responsibly, and build governance that can support adaptation and shared accountability. The call to action is not to copy Workforce 3.0. The call to action is to ask what architecture each mission outcome requires.</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0" name="Shape 790"/>
        <p:cNvGrpSpPr/>
        <p:nvPr/>
      </p:nvGrpSpPr>
      <p:grpSpPr>
        <a:xfrm>
          <a:off x="0" y="0"/>
          <a:ext cx="0" cy="0"/>
          <a:chOff x="0" y="0"/>
          <a:chExt cx="0" cy="0"/>
        </a:xfrm>
      </p:grpSpPr>
      <p:sp>
        <p:nvSpPr>
          <p:cNvPr id="791" name="Google Shape;791;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2" name="Google Shape;792;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9" name="Google Shape;579;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7916"/>
              </a:lnSpc>
              <a:spcBef>
                <a:spcPts val="300"/>
              </a:spcBef>
              <a:spcAft>
                <a:spcPts val="0"/>
              </a:spcAft>
              <a:buClr>
                <a:schemeClr val="dk1"/>
              </a:buClr>
              <a:buSzPts val="1100"/>
              <a:buFont typeface="Arial"/>
              <a:buNone/>
            </a:pPr>
            <a:r>
              <a:rPr lang="en" sz="1300">
                <a:solidFill>
                  <a:schemeClr val="dk1"/>
                </a:solidFill>
                <a:latin typeface="Arial"/>
                <a:ea typeface="Arial"/>
                <a:cs typeface="Arial"/>
                <a:sym typeface="Arial"/>
              </a:rPr>
              <a:t>The webinar starts where most acquisition professionals already have a foothold: performance-based acquisition. From there, introduce a working definition because the federal community does not yet have a universally adopted formal definition for outcome-based contracting. The core of the session is the maturity continuum and the preconditions. Then translate those preconditions into acquisition architecture. End with Workforce 3.0 as a use case that shows how fixed-price services can be structured around design, outcomes, milestones, and incentives rather than labor hours.</a:t>
            </a:r>
            <a:endParaRPr>
              <a:solidFill>
                <a:schemeClr val="dk1"/>
              </a:solidFill>
            </a:endParaRPr>
          </a:p>
          <a:p>
            <a:pPr indent="0" lvl="0" marL="0" rtl="0" algn="l">
              <a:lnSpc>
                <a:spcPct val="100000"/>
              </a:lnSpc>
              <a:spcBef>
                <a:spcPts val="60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0" name="Google Shape;590;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6" name="Google Shape;596;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dk1"/>
                </a:solidFill>
              </a:rPr>
              <a:t>A common shortcut is to assume that if the PWS describes a higher-level result, the acquisition is outcome-based. That is not enough. The acquisition team also has to know the desired change, define credible indicators, determine contractor influence, structure payment and incentives responsibly, and establish governance capable of managing adaptive work. This framing also helps avoid overpromising: outcome-based contracting is powerful, but only when the surrounding conditions exist.</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3" name="Google Shape;60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7916"/>
              </a:lnSpc>
              <a:spcBef>
                <a:spcPts val="300"/>
              </a:spcBef>
              <a:spcAft>
                <a:spcPts val="0"/>
              </a:spcAft>
              <a:buClr>
                <a:schemeClr val="dk1"/>
              </a:buClr>
              <a:buSzPts val="1100"/>
              <a:buFont typeface="Arial"/>
              <a:buNone/>
            </a:pPr>
            <a:r>
              <a:rPr lang="en" sz="1300">
                <a:solidFill>
                  <a:schemeClr val="dk1"/>
                </a:solidFill>
                <a:latin typeface="Arial"/>
                <a:ea typeface="Arial"/>
                <a:cs typeface="Arial"/>
                <a:sym typeface="Arial"/>
              </a:rPr>
              <a:t>Connecting OBC to familiar federal concepts... FAR Subpart 37 already tells agencies to describe services in terms of required results rather than how work is performed or the number of hours to be provided. FAR 37 also identifies core elements: a PWS or SOO, measurable performance standards, and the method of assessing contractor performance. So OBC is not a rejection of PBA. It is a more mature application of the same logic. The shift is from asking whether a deliverable was provided to asking whether performance produced the intended mission or business effect. </a:t>
            </a:r>
            <a:endParaRPr sz="1300">
              <a:solidFill>
                <a:schemeClr val="dk1"/>
              </a:solidFill>
              <a:latin typeface="Arial"/>
              <a:ea typeface="Arial"/>
              <a:cs typeface="Arial"/>
              <a:sym typeface="Arial"/>
            </a:endParaRPr>
          </a:p>
          <a:p>
            <a:pPr indent="0" lvl="0" marL="0" rtl="0" algn="l">
              <a:lnSpc>
                <a:spcPct val="100000"/>
              </a:lnSpc>
              <a:spcBef>
                <a:spcPts val="60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3" name="Google Shape;613;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dk1"/>
                </a:solidFill>
              </a:rPr>
              <a:t>This is the simplest way to explain the relationship between PBA and OBC. Inputs are staff, labor categories, hours, and qualifications. Activities are the work performed: meetings, analysis, maintenance, processing. Outputs are tangible or observable results: reports, deployed systems, closed tickets, completed training. Outcomes are changed conditions: faster processing, improved adoption, reduced defects, better readiness, increased capability. Do not imply that inputs, activities, or outputs are always bad. The right level depends on the mission, data, uncertainty, and contractor control.</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6" name="Google Shape;626;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2" name="Google Shape;632;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dk1"/>
                </a:solidFill>
              </a:rPr>
              <a:t>Acknowledge directly that there is not yet a universally adopted federal definition of outcome-based contracting. The working definition is designed to be practical. Emphasize five phrases. First, approach to acquiring services: this is not a new FAR contract type. Second, requirements, measures, accountability, and compensation: OBC reaches beyond the PWS. Third, meaningful portion of compensation: we do not need to put every dollar at risk to become more outcome-based. Fourth, mission or business outcomes: this separates outcomes from deliverables. Fifth, materially influence: we should not hold industry accountable for outcomes that depend primarily on government action, external policy, budget, access to data, or user behavior outside the contractor's sphere of influence.</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5.pn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 Id="rId3" Type="http://schemas.openxmlformats.org/officeDocument/2006/relationships/image" Target="../media/image1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 Id="rId3" Type="http://schemas.openxmlformats.org/officeDocument/2006/relationships/image" Target="../media/image9.png"/><Relationship Id="rId4" Type="http://schemas.openxmlformats.org/officeDocument/2006/relationships/image" Target="../media/image8.png"/><Relationship Id="rId5"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png"/><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 Id="rId3" Type="http://schemas.openxmlformats.org/officeDocument/2006/relationships/image" Target="../media/image10.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png"/><Relationship Id="rId3" Type="http://schemas.openxmlformats.org/officeDocument/2006/relationships/image" Target="../media/image1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 Id="rId3" Type="http://schemas.openxmlformats.org/officeDocument/2006/relationships/image" Target="../media/image15.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3.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0.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0.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6.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1.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0.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9.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9.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 Id="rId4"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jp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8.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2.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4.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 Id="rId3" Type="http://schemas.openxmlformats.org/officeDocument/2006/relationships/image" Target="../media/image25.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 Id="rId3" Type="http://schemas.openxmlformats.org/officeDocument/2006/relationships/image" Target="../media/image25.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 Id="rId4" Type="http://schemas.openxmlformats.org/officeDocument/2006/relationships/image" Target="../media/image2.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 Id="rId3" Type="http://schemas.openxmlformats.org/officeDocument/2006/relationships/image" Target="../media/image27.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5.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7.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1.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4.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5.png"/><Relationship Id="rId3" Type="http://schemas.openxmlformats.org/officeDocument/2006/relationships/image" Target="../media/image34.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1.png"/><Relationship Id="rId3" Type="http://schemas.openxmlformats.org/officeDocument/2006/relationships/image" Target="../media/image1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 Id="rId4" Type="http://schemas.openxmlformats.org/officeDocument/2006/relationships/image" Target="../media/image2.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6.png"/><Relationship Id="rId3" Type="http://schemas.openxmlformats.org/officeDocument/2006/relationships/image" Target="../media/image12.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0.png"/><Relationship Id="rId3" Type="http://schemas.openxmlformats.org/officeDocument/2006/relationships/image" Target="../media/image12.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8.png"/><Relationship Id="rId3" Type="http://schemas.openxmlformats.org/officeDocument/2006/relationships/image" Target="../media/image12.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5.png"/><Relationship Id="rId3" Type="http://schemas.openxmlformats.org/officeDocument/2006/relationships/image" Target="../media/image12.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3.png"/><Relationship Id="rId3" Type="http://schemas.openxmlformats.org/officeDocument/2006/relationships/image" Target="../media/image12.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0.png"/><Relationship Id="rId3" Type="http://schemas.openxmlformats.org/officeDocument/2006/relationships/image" Target="../media/image12.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2.png"/><Relationship Id="rId3" Type="http://schemas.openxmlformats.org/officeDocument/2006/relationships/image" Target="../media/image12.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1.png"/><Relationship Id="rId3" Type="http://schemas.openxmlformats.org/officeDocument/2006/relationships/image" Target="../media/image12.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7.png"/><Relationship Id="rId3" Type="http://schemas.openxmlformats.org/officeDocument/2006/relationships/image" Target="../media/image12.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2.png"/><Relationship Id="rId3" Type="http://schemas.openxmlformats.org/officeDocument/2006/relationships/image" Target="../media/image1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11" name="Google Shape;11;p27" title="ATFRW_white.png"/>
          <p:cNvPicPr preferRelativeResize="0"/>
          <p:nvPr/>
        </p:nvPicPr>
        <p:blipFill rotWithShape="1">
          <a:blip r:embed="rId2">
            <a:alphaModFix/>
          </a:blip>
          <a:srcRect b="0" l="0" r="0" t="0"/>
          <a:stretch/>
        </p:blipFill>
        <p:spPr>
          <a:xfrm>
            <a:off x="7863200" y="206980"/>
            <a:ext cx="904111" cy="406850"/>
          </a:xfrm>
          <a:prstGeom prst="rect">
            <a:avLst/>
          </a:prstGeom>
          <a:noFill/>
          <a:ln>
            <a:noFill/>
          </a:ln>
        </p:spPr>
      </p:pic>
      <p:pic>
        <p:nvPicPr>
          <p:cNvPr id="12" name="Google Shape;12;p27" title="Artboard 1.png"/>
          <p:cNvPicPr preferRelativeResize="0"/>
          <p:nvPr/>
        </p:nvPicPr>
        <p:blipFill rotWithShape="1">
          <a:blip r:embed="rId3">
            <a:alphaModFix/>
          </a:blip>
          <a:srcRect b="0" l="19707" r="17110" t="0"/>
          <a:stretch/>
        </p:blipFill>
        <p:spPr>
          <a:xfrm>
            <a:off x="-16650" y="-19900"/>
            <a:ext cx="9175301" cy="5183325"/>
          </a:xfrm>
          <a:prstGeom prst="rect">
            <a:avLst/>
          </a:prstGeom>
          <a:noFill/>
          <a:ln>
            <a:noFill/>
          </a:ln>
        </p:spPr>
      </p:pic>
      <p:sp>
        <p:nvSpPr>
          <p:cNvPr id="13" name="Google Shape;13;p27"/>
          <p:cNvSpPr/>
          <p:nvPr/>
        </p:nvSpPr>
        <p:spPr>
          <a:xfrm rot="5400000">
            <a:off x="6534550" y="119825"/>
            <a:ext cx="1041900" cy="762300"/>
          </a:xfrm>
          <a:prstGeom prst="rtTriangle">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 name="Google Shape;14;p27"/>
          <p:cNvSpPr/>
          <p:nvPr/>
        </p:nvSpPr>
        <p:spPr>
          <a:xfrm>
            <a:off x="-16650" y="-17275"/>
            <a:ext cx="6694200" cy="1036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5" name="Google Shape;15;p27" title="GSA Star Mark 250 2026 Logo STARMARK SIGNATURE_300dpi.png"/>
          <p:cNvPicPr preferRelativeResize="0"/>
          <p:nvPr/>
        </p:nvPicPr>
        <p:blipFill rotWithShape="1">
          <a:blip r:embed="rId4">
            <a:alphaModFix/>
          </a:blip>
          <a:srcRect b="0" l="0" r="0" t="0"/>
          <a:stretch/>
        </p:blipFill>
        <p:spPr>
          <a:xfrm>
            <a:off x="447650" y="194050"/>
            <a:ext cx="2103948" cy="61382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3">
  <p:cSld name="TITLE_AND_BODY_3">
    <p:spTree>
      <p:nvGrpSpPr>
        <p:cNvPr id="83" name="Shape 83"/>
        <p:cNvGrpSpPr/>
        <p:nvPr/>
      </p:nvGrpSpPr>
      <p:grpSpPr>
        <a:xfrm>
          <a:off x="0" y="0"/>
          <a:ext cx="0" cy="0"/>
          <a:chOff x="0" y="0"/>
          <a:chExt cx="0" cy="0"/>
        </a:xfrm>
      </p:grpSpPr>
      <p:sp>
        <p:nvSpPr>
          <p:cNvPr descr="decorative background" id="84" name="Google Shape;84;p29"/>
          <p:cNvSpPr/>
          <p:nvPr/>
        </p:nvSpPr>
        <p:spPr>
          <a:xfrm>
            <a:off x="0" y="0"/>
            <a:ext cx="9144000" cy="4663200"/>
          </a:xfrm>
          <a:prstGeom prst="rect">
            <a:avLst/>
          </a:prstGeom>
          <a:solidFill>
            <a:srgbClr val="124D6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29"/>
          <p:cNvSpPr txBox="1"/>
          <p:nvPr>
            <p:ph type="title"/>
          </p:nvPr>
        </p:nvSpPr>
        <p:spPr>
          <a:xfrm>
            <a:off x="549725" y="603925"/>
            <a:ext cx="7977300" cy="1224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FFD966"/>
              </a:buClr>
              <a:buSzPts val="4400"/>
              <a:buFont typeface="Arial"/>
              <a:buNone/>
              <a:defRPr b="1" sz="4400">
                <a:solidFill>
                  <a:srgbClr val="FFD966"/>
                </a:solidFill>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6" name="Google Shape;86;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87" name="Google Shape;87;p29"/>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88" name="Google Shape;88;p29"/>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Making Fixed-Price, Outcome-Based Contracting Work</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sp>
        <p:nvSpPr>
          <p:cNvPr id="89" name="Google Shape;89;p29"/>
          <p:cNvSpPr txBox="1"/>
          <p:nvPr>
            <p:ph idx="3" type="title"/>
          </p:nvPr>
        </p:nvSpPr>
        <p:spPr>
          <a:xfrm>
            <a:off x="799775" y="1634125"/>
            <a:ext cx="7608000" cy="1224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lt1"/>
              </a:buClr>
              <a:buSzPts val="2600"/>
              <a:buNone/>
              <a:defRPr b="0" i="1">
                <a:solidFill>
                  <a:schemeClr val="l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ONE_COLUMN_TEXT_2_1_1">
    <p:spTree>
      <p:nvGrpSpPr>
        <p:cNvPr id="90" name="Shape 90"/>
        <p:cNvGrpSpPr/>
        <p:nvPr/>
      </p:nvGrpSpPr>
      <p:grpSpPr>
        <a:xfrm>
          <a:off x="0" y="0"/>
          <a:ext cx="0" cy="0"/>
          <a:chOff x="0" y="0"/>
          <a:chExt cx="0" cy="0"/>
        </a:xfrm>
      </p:grpSpPr>
      <p:sp>
        <p:nvSpPr>
          <p:cNvPr id="91" name="Google Shape;91;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background image for decorative use only" id="92" name="Google Shape;92;p30"/>
          <p:cNvPicPr preferRelativeResize="0"/>
          <p:nvPr/>
        </p:nvPicPr>
        <p:blipFill rotWithShape="1">
          <a:blip r:embed="rId2">
            <a:alphaModFix/>
          </a:blip>
          <a:srcRect b="31295" l="0" r="0" t="51631"/>
          <a:stretch/>
        </p:blipFill>
        <p:spPr>
          <a:xfrm>
            <a:off x="0" y="-2"/>
            <a:ext cx="9144003" cy="125025"/>
          </a:xfrm>
          <a:prstGeom prst="rect">
            <a:avLst/>
          </a:prstGeom>
          <a:noFill/>
          <a:ln>
            <a:noFill/>
          </a:ln>
        </p:spPr>
      </p:pic>
      <p:sp>
        <p:nvSpPr>
          <p:cNvPr id="93" name="Google Shape;93;p30"/>
          <p:cNvSpPr txBox="1"/>
          <p:nvPr/>
        </p:nvSpPr>
        <p:spPr>
          <a:xfrm>
            <a:off x="311700" y="4718100"/>
            <a:ext cx="5296500" cy="393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Making Fixed-Price, Outcome-Based Contracting Work</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sp>
        <p:nvSpPr>
          <p:cNvPr id="94" name="Google Shape;94;p30"/>
          <p:cNvSpPr txBox="1"/>
          <p:nvPr>
            <p:ph type="title"/>
          </p:nvPr>
        </p:nvSpPr>
        <p:spPr>
          <a:xfrm>
            <a:off x="311700" y="279100"/>
            <a:ext cx="55383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200"/>
              <a:buFont typeface="Arial"/>
              <a:buNone/>
              <a:defRPr b="1" sz="22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95" name="Google Shape;95;p30"/>
          <p:cNvSpPr txBox="1"/>
          <p:nvPr>
            <p:ph idx="1" type="body"/>
          </p:nvPr>
        </p:nvSpPr>
        <p:spPr>
          <a:xfrm>
            <a:off x="964523" y="987082"/>
            <a:ext cx="3287100" cy="3453300"/>
          </a:xfrm>
          <a:prstGeom prst="rect">
            <a:avLst/>
          </a:prstGeom>
          <a:noFill/>
          <a:ln>
            <a:noFill/>
          </a:ln>
        </p:spPr>
        <p:txBody>
          <a:bodyPr anchorCtr="0" anchor="t" bIns="91425" lIns="91425" spcFirstLastPara="1" rIns="91425" wrap="square" tIns="91425">
            <a:noAutofit/>
          </a:bodyPr>
          <a:lstStyle>
            <a:lvl1pPr indent="-323850" lvl="0" marL="457200" algn="l">
              <a:lnSpc>
                <a:spcPct val="150000"/>
              </a:lnSpc>
              <a:spcBef>
                <a:spcPts val="0"/>
              </a:spcBef>
              <a:spcAft>
                <a:spcPts val="0"/>
              </a:spcAft>
              <a:buClr>
                <a:srgbClr val="595959"/>
              </a:buClr>
              <a:buSzPts val="1500"/>
              <a:buFont typeface="Arial"/>
              <a:buChar char="●"/>
              <a:defRPr sz="1500">
                <a:solidFill>
                  <a:srgbClr val="595959"/>
                </a:solidFill>
                <a:latin typeface="Arial"/>
                <a:ea typeface="Arial"/>
                <a:cs typeface="Arial"/>
                <a:sym typeface="Arial"/>
              </a:defRPr>
            </a:lvl1pPr>
            <a:lvl2pPr indent="-317500" lvl="1" marL="914400" algn="l">
              <a:lnSpc>
                <a:spcPct val="150000"/>
              </a:lnSpc>
              <a:spcBef>
                <a:spcPts val="0"/>
              </a:spcBef>
              <a:spcAft>
                <a:spcPts val="0"/>
              </a:spcAft>
              <a:buSzPts val="1400"/>
              <a:buFont typeface="Arial"/>
              <a:buChar char="○"/>
              <a:defRPr sz="1400">
                <a:latin typeface="Arial"/>
                <a:ea typeface="Arial"/>
                <a:cs typeface="Arial"/>
                <a:sym typeface="Arial"/>
              </a:defRPr>
            </a:lvl2pPr>
            <a:lvl3pPr indent="-298450" lvl="2" marL="1371600" algn="l">
              <a:lnSpc>
                <a:spcPct val="150000"/>
              </a:lnSpc>
              <a:spcBef>
                <a:spcPts val="0"/>
              </a:spcBef>
              <a:spcAft>
                <a:spcPts val="0"/>
              </a:spcAft>
              <a:buSzPts val="1100"/>
              <a:buFont typeface="Arial"/>
              <a:buChar char="■"/>
              <a:defRPr>
                <a:latin typeface="Arial"/>
                <a:ea typeface="Arial"/>
                <a:cs typeface="Arial"/>
                <a:sym typeface="Arial"/>
              </a:defRPr>
            </a:lvl3pPr>
            <a:lvl4pPr indent="-298450" lvl="3" marL="1828800" algn="l">
              <a:lnSpc>
                <a:spcPct val="150000"/>
              </a:lnSpc>
              <a:spcBef>
                <a:spcPts val="0"/>
              </a:spcBef>
              <a:spcAft>
                <a:spcPts val="0"/>
              </a:spcAft>
              <a:buSzPts val="1100"/>
              <a:buFont typeface="Arial"/>
              <a:buChar char="●"/>
              <a:defRPr>
                <a:latin typeface="Arial"/>
                <a:ea typeface="Arial"/>
                <a:cs typeface="Arial"/>
                <a:sym typeface="Arial"/>
              </a:defRPr>
            </a:lvl4pPr>
            <a:lvl5pPr indent="-317500" lvl="4" marL="2286000" algn="l">
              <a:lnSpc>
                <a:spcPct val="15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5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5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5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50000"/>
              </a:lnSpc>
              <a:spcBef>
                <a:spcPts val="0"/>
              </a:spcBef>
              <a:spcAft>
                <a:spcPts val="0"/>
              </a:spcAft>
              <a:buSzPts val="1400"/>
              <a:buFont typeface="Arial"/>
              <a:buChar char="■"/>
              <a:defRPr>
                <a:latin typeface="Arial"/>
                <a:ea typeface="Arial"/>
                <a:cs typeface="Arial"/>
                <a:sym typeface="Arial"/>
              </a:defRPr>
            </a:lvl9pPr>
          </a:lstStyle>
          <a:p/>
        </p:txBody>
      </p:sp>
      <p:sp>
        <p:nvSpPr>
          <p:cNvPr id="96" name="Google Shape;96;p30"/>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97" name="Google Shape;97;p30"/>
          <p:cNvSpPr txBox="1"/>
          <p:nvPr>
            <p:ph idx="3" type="title"/>
          </p:nvPr>
        </p:nvSpPr>
        <p:spPr>
          <a:xfrm>
            <a:off x="433250" y="948500"/>
            <a:ext cx="778200" cy="3540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rgbClr val="5B9BD5"/>
              </a:buClr>
              <a:buSzPts val="2200"/>
              <a:buFont typeface="Arial"/>
              <a:buNone/>
              <a:defRPr b="1" sz="2200">
                <a:solidFill>
                  <a:srgbClr val="5B9BD5"/>
                </a:solidFill>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 6 1 1 1 1 1">
  <p:cSld name="SECTION_HEADER_4_1_1_1_1_1">
    <p:spTree>
      <p:nvGrpSpPr>
        <p:cNvPr id="98" name="Shape 98"/>
        <p:cNvGrpSpPr/>
        <p:nvPr/>
      </p:nvGrpSpPr>
      <p:grpSpPr>
        <a:xfrm>
          <a:off x="0" y="0"/>
          <a:ext cx="0" cy="0"/>
          <a:chOff x="0" y="0"/>
          <a:chExt cx="0" cy="0"/>
        </a:xfrm>
      </p:grpSpPr>
      <p:sp>
        <p:nvSpPr>
          <p:cNvPr id="99" name="Google Shape;99;p31"/>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FFD966"/>
              </a:buClr>
              <a:buSzPts val="4200"/>
              <a:buFont typeface="Arial"/>
              <a:buNone/>
              <a:defRPr b="1" sz="4200">
                <a:solidFill>
                  <a:srgbClr val="FFD966"/>
                </a:solidFill>
                <a:latin typeface="Arial"/>
                <a:ea typeface="Arial"/>
                <a:cs typeface="Arial"/>
                <a:sym typeface="Arial"/>
              </a:defRPr>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100" name="Google Shape;100;p3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4 1">
  <p:cSld name="TITLE_AND_BODY_4_1">
    <p:spTree>
      <p:nvGrpSpPr>
        <p:cNvPr id="101" name="Shape 101"/>
        <p:cNvGrpSpPr/>
        <p:nvPr/>
      </p:nvGrpSpPr>
      <p:grpSpPr>
        <a:xfrm>
          <a:off x="0" y="0"/>
          <a:ext cx="0" cy="0"/>
          <a:chOff x="0" y="0"/>
          <a:chExt cx="0" cy="0"/>
        </a:xfrm>
      </p:grpSpPr>
      <p:sp>
        <p:nvSpPr>
          <p:cNvPr id="102" name="Google Shape;102;p32"/>
          <p:cNvSpPr txBox="1"/>
          <p:nvPr>
            <p:ph type="title"/>
          </p:nvPr>
        </p:nvSpPr>
        <p:spPr>
          <a:xfrm>
            <a:off x="311700" y="279100"/>
            <a:ext cx="42321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200"/>
              <a:buFont typeface="Arial"/>
              <a:buNone/>
              <a:defRPr b="1" sz="22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3" name="Google Shape;103;p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04" name="Google Shape;104;p32"/>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05" name="Google Shape;105;p32"/>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Making Fixed-Price, Outcome-Based Contracting Work</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sp>
        <p:nvSpPr>
          <p:cNvPr id="106" name="Google Shape;106;p32"/>
          <p:cNvSpPr txBox="1"/>
          <p:nvPr>
            <p:ph idx="1" type="body"/>
          </p:nvPr>
        </p:nvSpPr>
        <p:spPr>
          <a:xfrm>
            <a:off x="644625" y="851800"/>
            <a:ext cx="4146900" cy="2063700"/>
          </a:xfrm>
          <a:prstGeom prst="rect">
            <a:avLst/>
          </a:prstGeom>
          <a:noFill/>
          <a:ln>
            <a:noFill/>
          </a:ln>
        </p:spPr>
        <p:txBody>
          <a:bodyPr anchorCtr="0" anchor="t" bIns="91425" lIns="91425" spcFirstLastPara="1" rIns="91425" wrap="square" tIns="91425">
            <a:noAutofit/>
          </a:bodyPr>
          <a:lstStyle>
            <a:lvl1pPr indent="-311150" lvl="0" marL="457200" algn="l">
              <a:lnSpc>
                <a:spcPct val="100000"/>
              </a:lnSpc>
              <a:spcBef>
                <a:spcPts val="0"/>
              </a:spcBef>
              <a:spcAft>
                <a:spcPts val="0"/>
              </a:spcAft>
              <a:buClr>
                <a:srgbClr val="1F5C99"/>
              </a:buClr>
              <a:buSzPts val="1300"/>
              <a:buFont typeface="Arial"/>
              <a:buChar char="●"/>
              <a:defRPr sz="1300">
                <a:solidFill>
                  <a:srgbClr val="3F3F3F"/>
                </a:solidFill>
                <a:latin typeface="Arial"/>
                <a:ea typeface="Arial"/>
                <a:cs typeface="Arial"/>
                <a:sym typeface="Arial"/>
              </a:defRPr>
            </a:lvl1pPr>
            <a:lvl2pPr indent="-304800" lvl="1" marL="914400" algn="l">
              <a:lnSpc>
                <a:spcPct val="100000"/>
              </a:lnSpc>
              <a:spcBef>
                <a:spcPts val="0"/>
              </a:spcBef>
              <a:spcAft>
                <a:spcPts val="0"/>
              </a:spcAft>
              <a:buClr>
                <a:srgbClr val="01528E"/>
              </a:buClr>
              <a:buSzPts val="1200"/>
              <a:buFont typeface="Arial"/>
              <a:buChar char="○"/>
              <a:defRPr sz="1200">
                <a:solidFill>
                  <a:srgbClr val="3F3F3F"/>
                </a:solidFill>
                <a:latin typeface="Arial"/>
                <a:ea typeface="Arial"/>
                <a:cs typeface="Arial"/>
                <a:sym typeface="Arial"/>
              </a:defRPr>
            </a:lvl2pPr>
            <a:lvl3pPr indent="-292100" lvl="2" marL="1371600" algn="l">
              <a:lnSpc>
                <a:spcPct val="100000"/>
              </a:lnSpc>
              <a:spcBef>
                <a:spcPts val="0"/>
              </a:spcBef>
              <a:spcAft>
                <a:spcPts val="0"/>
              </a:spcAft>
              <a:buClr>
                <a:srgbClr val="1F497D"/>
              </a:buClr>
              <a:buSzPts val="1000"/>
              <a:buFont typeface="Arial"/>
              <a:buChar char="■"/>
              <a:defRPr sz="1000">
                <a:solidFill>
                  <a:srgbClr val="3F3F3F"/>
                </a:solidFill>
                <a:latin typeface="Arial"/>
                <a:ea typeface="Arial"/>
                <a:cs typeface="Arial"/>
                <a:sym typeface="Arial"/>
              </a:defRPr>
            </a:lvl3pPr>
            <a:lvl4pPr indent="-292100" lvl="3" marL="1828800" algn="l">
              <a:lnSpc>
                <a:spcPct val="100000"/>
              </a:lnSpc>
              <a:spcBef>
                <a:spcPts val="0"/>
              </a:spcBef>
              <a:spcAft>
                <a:spcPts val="0"/>
              </a:spcAft>
              <a:buClr>
                <a:srgbClr val="1F497D"/>
              </a:buClr>
              <a:buSzPts val="1000"/>
              <a:buFont typeface="Arial"/>
              <a:buChar char="●"/>
              <a:defRPr sz="1000">
                <a:solidFill>
                  <a:srgbClr val="3F3F3F"/>
                </a:solidFill>
                <a:latin typeface="Arial"/>
                <a:ea typeface="Arial"/>
                <a:cs typeface="Arial"/>
                <a:sym typeface="Arial"/>
              </a:defRPr>
            </a:lvl4pPr>
            <a:lvl5pPr indent="-292100" lvl="4" marL="2286000" algn="l">
              <a:lnSpc>
                <a:spcPct val="100000"/>
              </a:lnSpc>
              <a:spcBef>
                <a:spcPts val="0"/>
              </a:spcBef>
              <a:spcAft>
                <a:spcPts val="0"/>
              </a:spcAft>
              <a:buSzPts val="1000"/>
              <a:buFont typeface="Arial"/>
              <a:buChar char="○"/>
              <a:defRPr sz="1000">
                <a:latin typeface="Arial"/>
                <a:ea typeface="Arial"/>
                <a:cs typeface="Arial"/>
                <a:sym typeface="Arial"/>
              </a:defRPr>
            </a:lvl5pPr>
            <a:lvl6pPr indent="-292100" lvl="5" marL="2743200" algn="l">
              <a:lnSpc>
                <a:spcPct val="100000"/>
              </a:lnSpc>
              <a:spcBef>
                <a:spcPts val="0"/>
              </a:spcBef>
              <a:spcAft>
                <a:spcPts val="0"/>
              </a:spcAft>
              <a:buSzPts val="1000"/>
              <a:buFont typeface="Arial"/>
              <a:buChar char="■"/>
              <a:defRPr sz="1000">
                <a:latin typeface="Arial"/>
                <a:ea typeface="Arial"/>
                <a:cs typeface="Arial"/>
                <a:sym typeface="Arial"/>
              </a:defRPr>
            </a:lvl6pPr>
            <a:lvl7pPr indent="-292100" lvl="6" marL="3200400" algn="l">
              <a:lnSpc>
                <a:spcPct val="100000"/>
              </a:lnSpc>
              <a:spcBef>
                <a:spcPts val="0"/>
              </a:spcBef>
              <a:spcAft>
                <a:spcPts val="0"/>
              </a:spcAft>
              <a:buSzPts val="1000"/>
              <a:buFont typeface="Arial"/>
              <a:buChar char="●"/>
              <a:defRPr sz="1000">
                <a:latin typeface="Arial"/>
                <a:ea typeface="Arial"/>
                <a:cs typeface="Arial"/>
                <a:sym typeface="Arial"/>
              </a:defRPr>
            </a:lvl7pPr>
            <a:lvl8pPr indent="-292100" lvl="7" marL="3657600" algn="l">
              <a:lnSpc>
                <a:spcPct val="100000"/>
              </a:lnSpc>
              <a:spcBef>
                <a:spcPts val="0"/>
              </a:spcBef>
              <a:spcAft>
                <a:spcPts val="0"/>
              </a:spcAft>
              <a:buSzPts val="1000"/>
              <a:buFont typeface="Arial"/>
              <a:buChar char="○"/>
              <a:defRPr sz="1000">
                <a:latin typeface="Arial"/>
                <a:ea typeface="Arial"/>
                <a:cs typeface="Arial"/>
                <a:sym typeface="Arial"/>
              </a:defRPr>
            </a:lvl8pPr>
            <a:lvl9pPr indent="-292100" lvl="8" marL="4114800" algn="l">
              <a:lnSpc>
                <a:spcPct val="100000"/>
              </a:lnSpc>
              <a:spcBef>
                <a:spcPts val="0"/>
              </a:spcBef>
              <a:spcAft>
                <a:spcPts val="0"/>
              </a:spcAft>
              <a:buSzPts val="1000"/>
              <a:buFont typeface="Arial"/>
              <a:buChar char="■"/>
              <a:defRPr sz="1000">
                <a:latin typeface="Arial"/>
                <a:ea typeface="Arial"/>
                <a:cs typeface="Arial"/>
                <a:sym typeface="Arial"/>
              </a:defRPr>
            </a:lvl9pPr>
          </a:lstStyle>
          <a:p/>
        </p:txBody>
      </p:sp>
      <p:pic>
        <p:nvPicPr>
          <p:cNvPr descr="background image for decorative use only" id="107" name="Google Shape;107;p32"/>
          <p:cNvPicPr preferRelativeResize="0"/>
          <p:nvPr/>
        </p:nvPicPr>
        <p:blipFill rotWithShape="1">
          <a:blip r:embed="rId2">
            <a:alphaModFix/>
          </a:blip>
          <a:srcRect b="31295" l="0" r="0" t="51631"/>
          <a:stretch/>
        </p:blipFill>
        <p:spPr>
          <a:xfrm>
            <a:off x="0" y="-2"/>
            <a:ext cx="9144003" cy="12502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4 3">
  <p:cSld name="TITLE_AND_BODY_4_3">
    <p:spTree>
      <p:nvGrpSpPr>
        <p:cNvPr id="108" name="Shape 108"/>
        <p:cNvGrpSpPr/>
        <p:nvPr/>
      </p:nvGrpSpPr>
      <p:grpSpPr>
        <a:xfrm>
          <a:off x="0" y="0"/>
          <a:ext cx="0" cy="0"/>
          <a:chOff x="0" y="0"/>
          <a:chExt cx="0" cy="0"/>
        </a:xfrm>
      </p:grpSpPr>
      <p:sp>
        <p:nvSpPr>
          <p:cNvPr id="109" name="Google Shape;109;p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10" name="Google Shape;110;p33"/>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11" name="Google Shape;111;p33"/>
          <p:cNvSpPr txBox="1"/>
          <p:nvPr>
            <p:ph idx="1" type="body"/>
          </p:nvPr>
        </p:nvSpPr>
        <p:spPr>
          <a:xfrm>
            <a:off x="644625" y="851800"/>
            <a:ext cx="4146900" cy="2063700"/>
          </a:xfrm>
          <a:prstGeom prst="rect">
            <a:avLst/>
          </a:prstGeom>
          <a:noFill/>
          <a:ln>
            <a:noFill/>
          </a:ln>
        </p:spPr>
        <p:txBody>
          <a:bodyPr anchorCtr="0" anchor="t" bIns="91425" lIns="91425" spcFirstLastPara="1" rIns="91425" wrap="square" tIns="91425">
            <a:noAutofit/>
          </a:bodyPr>
          <a:lstStyle>
            <a:lvl1pPr indent="-311150" lvl="0" marL="457200" algn="l">
              <a:lnSpc>
                <a:spcPct val="100000"/>
              </a:lnSpc>
              <a:spcBef>
                <a:spcPts val="0"/>
              </a:spcBef>
              <a:spcAft>
                <a:spcPts val="0"/>
              </a:spcAft>
              <a:buClr>
                <a:srgbClr val="1F5C99"/>
              </a:buClr>
              <a:buSzPts val="1300"/>
              <a:buFont typeface="Arial"/>
              <a:buChar char="●"/>
              <a:defRPr sz="1300">
                <a:solidFill>
                  <a:srgbClr val="3F3F3F"/>
                </a:solidFill>
                <a:latin typeface="Arial"/>
                <a:ea typeface="Arial"/>
                <a:cs typeface="Arial"/>
                <a:sym typeface="Arial"/>
              </a:defRPr>
            </a:lvl1pPr>
            <a:lvl2pPr indent="-304800" lvl="1" marL="914400" algn="l">
              <a:lnSpc>
                <a:spcPct val="100000"/>
              </a:lnSpc>
              <a:spcBef>
                <a:spcPts val="0"/>
              </a:spcBef>
              <a:spcAft>
                <a:spcPts val="0"/>
              </a:spcAft>
              <a:buClr>
                <a:srgbClr val="01528E"/>
              </a:buClr>
              <a:buSzPts val="1200"/>
              <a:buFont typeface="Arial"/>
              <a:buChar char="○"/>
              <a:defRPr sz="1200">
                <a:solidFill>
                  <a:srgbClr val="3F3F3F"/>
                </a:solidFill>
                <a:latin typeface="Arial"/>
                <a:ea typeface="Arial"/>
                <a:cs typeface="Arial"/>
                <a:sym typeface="Arial"/>
              </a:defRPr>
            </a:lvl2pPr>
            <a:lvl3pPr indent="-292100" lvl="2" marL="1371600" algn="l">
              <a:lnSpc>
                <a:spcPct val="100000"/>
              </a:lnSpc>
              <a:spcBef>
                <a:spcPts val="0"/>
              </a:spcBef>
              <a:spcAft>
                <a:spcPts val="0"/>
              </a:spcAft>
              <a:buClr>
                <a:srgbClr val="1F497D"/>
              </a:buClr>
              <a:buSzPts val="1000"/>
              <a:buFont typeface="Arial"/>
              <a:buChar char="■"/>
              <a:defRPr sz="1000">
                <a:solidFill>
                  <a:srgbClr val="3F3F3F"/>
                </a:solidFill>
                <a:latin typeface="Arial"/>
                <a:ea typeface="Arial"/>
                <a:cs typeface="Arial"/>
                <a:sym typeface="Arial"/>
              </a:defRPr>
            </a:lvl3pPr>
            <a:lvl4pPr indent="-292100" lvl="3" marL="1828800" algn="l">
              <a:lnSpc>
                <a:spcPct val="100000"/>
              </a:lnSpc>
              <a:spcBef>
                <a:spcPts val="0"/>
              </a:spcBef>
              <a:spcAft>
                <a:spcPts val="0"/>
              </a:spcAft>
              <a:buClr>
                <a:srgbClr val="1F497D"/>
              </a:buClr>
              <a:buSzPts val="1000"/>
              <a:buFont typeface="Arial"/>
              <a:buChar char="●"/>
              <a:defRPr sz="1000">
                <a:solidFill>
                  <a:srgbClr val="3F3F3F"/>
                </a:solidFill>
                <a:latin typeface="Arial"/>
                <a:ea typeface="Arial"/>
                <a:cs typeface="Arial"/>
                <a:sym typeface="Arial"/>
              </a:defRPr>
            </a:lvl4pPr>
            <a:lvl5pPr indent="-292100" lvl="4" marL="2286000" algn="l">
              <a:lnSpc>
                <a:spcPct val="100000"/>
              </a:lnSpc>
              <a:spcBef>
                <a:spcPts val="0"/>
              </a:spcBef>
              <a:spcAft>
                <a:spcPts val="0"/>
              </a:spcAft>
              <a:buSzPts val="1000"/>
              <a:buFont typeface="Arial"/>
              <a:buChar char="○"/>
              <a:defRPr sz="1000">
                <a:latin typeface="Arial"/>
                <a:ea typeface="Arial"/>
                <a:cs typeface="Arial"/>
                <a:sym typeface="Arial"/>
              </a:defRPr>
            </a:lvl5pPr>
            <a:lvl6pPr indent="-292100" lvl="5" marL="2743200" algn="l">
              <a:lnSpc>
                <a:spcPct val="100000"/>
              </a:lnSpc>
              <a:spcBef>
                <a:spcPts val="0"/>
              </a:spcBef>
              <a:spcAft>
                <a:spcPts val="0"/>
              </a:spcAft>
              <a:buSzPts val="1000"/>
              <a:buFont typeface="Arial"/>
              <a:buChar char="■"/>
              <a:defRPr sz="1000">
                <a:latin typeface="Arial"/>
                <a:ea typeface="Arial"/>
                <a:cs typeface="Arial"/>
                <a:sym typeface="Arial"/>
              </a:defRPr>
            </a:lvl6pPr>
            <a:lvl7pPr indent="-292100" lvl="6" marL="3200400" algn="l">
              <a:lnSpc>
                <a:spcPct val="100000"/>
              </a:lnSpc>
              <a:spcBef>
                <a:spcPts val="0"/>
              </a:spcBef>
              <a:spcAft>
                <a:spcPts val="0"/>
              </a:spcAft>
              <a:buSzPts val="1000"/>
              <a:buFont typeface="Arial"/>
              <a:buChar char="●"/>
              <a:defRPr sz="1000">
                <a:latin typeface="Arial"/>
                <a:ea typeface="Arial"/>
                <a:cs typeface="Arial"/>
                <a:sym typeface="Arial"/>
              </a:defRPr>
            </a:lvl7pPr>
            <a:lvl8pPr indent="-292100" lvl="7" marL="3657600" algn="l">
              <a:lnSpc>
                <a:spcPct val="100000"/>
              </a:lnSpc>
              <a:spcBef>
                <a:spcPts val="0"/>
              </a:spcBef>
              <a:spcAft>
                <a:spcPts val="0"/>
              </a:spcAft>
              <a:buSzPts val="1000"/>
              <a:buFont typeface="Arial"/>
              <a:buChar char="○"/>
              <a:defRPr sz="1000">
                <a:latin typeface="Arial"/>
                <a:ea typeface="Arial"/>
                <a:cs typeface="Arial"/>
                <a:sym typeface="Arial"/>
              </a:defRPr>
            </a:lvl8pPr>
            <a:lvl9pPr indent="-292100" lvl="8" marL="4114800" algn="l">
              <a:lnSpc>
                <a:spcPct val="100000"/>
              </a:lnSpc>
              <a:spcBef>
                <a:spcPts val="0"/>
              </a:spcBef>
              <a:spcAft>
                <a:spcPts val="0"/>
              </a:spcAft>
              <a:buSzPts val="1000"/>
              <a:buFont typeface="Arial"/>
              <a:buChar char="■"/>
              <a:defRPr sz="1000">
                <a:latin typeface="Arial"/>
                <a:ea typeface="Arial"/>
                <a:cs typeface="Arial"/>
                <a:sym typeface="Arial"/>
              </a:defRPr>
            </a:lvl9pPr>
          </a:lstStyle>
          <a:p/>
        </p:txBody>
      </p:sp>
      <p:sp>
        <p:nvSpPr>
          <p:cNvPr id="112" name="Google Shape;112;p33"/>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Making Fixed-Price, Outcome-Based Contracting Work</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sp>
        <p:nvSpPr>
          <p:cNvPr id="113" name="Google Shape;113;p33"/>
          <p:cNvSpPr txBox="1"/>
          <p:nvPr>
            <p:ph type="title"/>
          </p:nvPr>
        </p:nvSpPr>
        <p:spPr>
          <a:xfrm>
            <a:off x="311700" y="279100"/>
            <a:ext cx="42321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200"/>
              <a:buFont typeface="Arial"/>
              <a:buNone/>
              <a:defRPr b="1" sz="22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descr="background image for decorative use only" id="114" name="Google Shape;114;p33"/>
          <p:cNvPicPr preferRelativeResize="0"/>
          <p:nvPr/>
        </p:nvPicPr>
        <p:blipFill rotWithShape="1">
          <a:blip r:embed="rId2">
            <a:alphaModFix/>
          </a:blip>
          <a:srcRect b="31295" l="0" r="0" t="51631"/>
          <a:stretch/>
        </p:blipFill>
        <p:spPr>
          <a:xfrm>
            <a:off x="0" y="-2"/>
            <a:ext cx="9144003" cy="12502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5">
  <p:cSld name="TITLE_AND_BODY_1_5">
    <p:spTree>
      <p:nvGrpSpPr>
        <p:cNvPr id="115" name="Shape 115"/>
        <p:cNvGrpSpPr/>
        <p:nvPr/>
      </p:nvGrpSpPr>
      <p:grpSpPr>
        <a:xfrm>
          <a:off x="0" y="0"/>
          <a:ext cx="0" cy="0"/>
          <a:chOff x="0" y="0"/>
          <a:chExt cx="0" cy="0"/>
        </a:xfrm>
      </p:grpSpPr>
      <p:sp>
        <p:nvSpPr>
          <p:cNvPr descr="Each step can be appropriate. &#10;The question is what level of accountability the acquisition can support.&#10;&#10;&#10;PBA often lives around outputs. &#10;OBC pushes toward measurable changes in mission or business performance.&#10;" id="116" name="Google Shape;116;p34"/>
          <p:cNvSpPr txBox="1"/>
          <p:nvPr/>
        </p:nvSpPr>
        <p:spPr>
          <a:xfrm>
            <a:off x="684074" y="2683825"/>
            <a:ext cx="7861200" cy="1941000"/>
          </a:xfrm>
          <a:prstGeom prst="rect">
            <a:avLst/>
          </a:prstGeom>
          <a:solidFill>
            <a:srgbClr val="A3D9FF">
              <a:alpha val="34510"/>
            </a:srgbClr>
          </a:solidFill>
          <a:ln cap="flat" cmpd="sng" w="28575">
            <a:solidFill>
              <a:srgbClr val="124D6C"/>
            </a:solidFill>
            <a:prstDash val="solid"/>
            <a:round/>
            <a:headEnd len="sm" w="sm" type="none"/>
            <a:tailEnd len="sm" w="sm" type="none"/>
          </a:ln>
        </p:spPr>
        <p:txBody>
          <a:bodyPr anchorCtr="0" anchor="t" bIns="91425" lIns="91425" spcFirstLastPara="1" rIns="91425" wrap="square" tIns="182875">
            <a:noAutofit/>
          </a:bodyPr>
          <a:lstStyle/>
          <a:p>
            <a:pPr indent="0" lvl="0" marL="457200" marR="0" rtl="0" algn="l">
              <a:lnSpc>
                <a:spcPct val="115000"/>
              </a:lnSpc>
              <a:spcBef>
                <a:spcPts val="0"/>
              </a:spcBef>
              <a:spcAft>
                <a:spcPts val="0"/>
              </a:spcAft>
              <a:buClr>
                <a:srgbClr val="000000"/>
              </a:buClr>
              <a:buSzPts val="1300"/>
              <a:buFont typeface="Arial"/>
              <a:buNone/>
            </a:pPr>
            <a:r>
              <a:t/>
            </a:r>
            <a:endParaRPr b="0" i="0" sz="1300" u="none" cap="none" strike="noStrike">
              <a:solidFill>
                <a:srgbClr val="0A202C"/>
              </a:solidFill>
              <a:latin typeface="Arial"/>
              <a:ea typeface="Arial"/>
              <a:cs typeface="Arial"/>
              <a:sym typeface="Arial"/>
            </a:endParaRPr>
          </a:p>
          <a:p>
            <a:pPr indent="0" lvl="0" marL="457200" marR="0" rtl="0" algn="ctr">
              <a:lnSpc>
                <a:spcPct val="115000"/>
              </a:lnSpc>
              <a:spcBef>
                <a:spcPts val="0"/>
              </a:spcBef>
              <a:spcAft>
                <a:spcPts val="0"/>
              </a:spcAft>
              <a:buClr>
                <a:srgbClr val="000000"/>
              </a:buClr>
              <a:buSzPts val="1300"/>
              <a:buFont typeface="Arial"/>
              <a:buNone/>
            </a:pPr>
            <a:r>
              <a:t/>
            </a:r>
            <a:endParaRPr b="0" i="0" sz="1300" u="none" cap="none" strike="noStrike">
              <a:solidFill>
                <a:srgbClr val="0A202C"/>
              </a:solidFill>
              <a:latin typeface="Arial"/>
              <a:ea typeface="Arial"/>
              <a:cs typeface="Arial"/>
              <a:sym typeface="Arial"/>
            </a:endParaRPr>
          </a:p>
        </p:txBody>
      </p:sp>
      <p:sp>
        <p:nvSpPr>
          <p:cNvPr id="117" name="Google Shape;117;p34"/>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200"/>
              <a:buFont typeface="Arial"/>
              <a:buNone/>
              <a:defRPr b="1" sz="22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8" name="Google Shape;118;p3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19" name="Google Shape;119;p34"/>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Making Fixed-Price, Outcome-Based Contracting Work</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pic>
        <p:nvPicPr>
          <p:cNvPr descr="background image for decorative use only" id="120" name="Google Shape;120;p34"/>
          <p:cNvPicPr preferRelativeResize="0"/>
          <p:nvPr/>
        </p:nvPicPr>
        <p:blipFill rotWithShape="1">
          <a:blip r:embed="rId2">
            <a:alphaModFix/>
          </a:blip>
          <a:srcRect b="31295" l="0" r="0" t="51631"/>
          <a:stretch/>
        </p:blipFill>
        <p:spPr>
          <a:xfrm>
            <a:off x="0" y="-2"/>
            <a:ext cx="9144003" cy="125025"/>
          </a:xfrm>
          <a:prstGeom prst="rect">
            <a:avLst/>
          </a:prstGeom>
          <a:noFill/>
          <a:ln>
            <a:noFill/>
          </a:ln>
        </p:spPr>
      </p:pic>
      <p:sp>
        <p:nvSpPr>
          <p:cNvPr descr="decorative background box" id="121" name="Google Shape;121;p34"/>
          <p:cNvSpPr/>
          <p:nvPr/>
        </p:nvSpPr>
        <p:spPr>
          <a:xfrm>
            <a:off x="6705475" y="997925"/>
            <a:ext cx="1832400" cy="1671300"/>
          </a:xfrm>
          <a:prstGeom prst="rect">
            <a:avLst/>
          </a:prstGeom>
          <a:solidFill>
            <a:srgbClr val="A3D9FF"/>
          </a:solidFill>
          <a:ln cap="flat" cmpd="sng" w="38100">
            <a:solidFill>
              <a:srgbClr val="124D6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0A202C"/>
              </a:solidFill>
              <a:latin typeface="Arial"/>
              <a:ea typeface="Arial"/>
              <a:cs typeface="Arial"/>
              <a:sym typeface="Arial"/>
            </a:endParaRPr>
          </a:p>
        </p:txBody>
      </p:sp>
      <p:sp>
        <p:nvSpPr>
          <p:cNvPr descr="decorative background box" id="122" name="Google Shape;122;p34"/>
          <p:cNvSpPr/>
          <p:nvPr/>
        </p:nvSpPr>
        <p:spPr>
          <a:xfrm>
            <a:off x="4699825" y="999725"/>
            <a:ext cx="1832400" cy="1671300"/>
          </a:xfrm>
          <a:prstGeom prst="rect">
            <a:avLst/>
          </a:prstGeom>
          <a:solidFill>
            <a:srgbClr val="124D6C"/>
          </a:solidFill>
          <a:ln cap="flat" cmpd="sng" w="38100">
            <a:solidFill>
              <a:srgbClr val="124D6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0A202C"/>
              </a:solidFill>
              <a:latin typeface="Arial"/>
              <a:ea typeface="Arial"/>
              <a:cs typeface="Arial"/>
              <a:sym typeface="Arial"/>
            </a:endParaRPr>
          </a:p>
        </p:txBody>
      </p:sp>
      <p:sp>
        <p:nvSpPr>
          <p:cNvPr id="123" name="Google Shape;123;p34"/>
          <p:cNvSpPr txBox="1"/>
          <p:nvPr/>
        </p:nvSpPr>
        <p:spPr>
          <a:xfrm>
            <a:off x="644625" y="851800"/>
            <a:ext cx="7993800" cy="421200"/>
          </a:xfrm>
          <a:prstGeom prst="rect">
            <a:avLst/>
          </a:prstGeom>
          <a:noFill/>
          <a:ln>
            <a:noFill/>
          </a:ln>
        </p:spPr>
        <p:txBody>
          <a:bodyPr anchorCtr="0" anchor="ctr" bIns="91425" lIns="91425" spcFirstLastPara="1" rIns="91425" wrap="square" tIns="91425">
            <a:noAutofit/>
          </a:bodyPr>
          <a:lstStyle/>
          <a:p>
            <a:pPr indent="-317500" lvl="0" marL="45720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Arial"/>
                <a:ea typeface="Arial"/>
                <a:cs typeface="Arial"/>
                <a:sym typeface="Arial"/>
              </a:rPr>
              <a:t>x</a:t>
            </a:r>
            <a:endParaRPr b="0" i="0" sz="1400" u="none" cap="none" strike="noStrike">
              <a:solidFill>
                <a:srgbClr val="000000"/>
              </a:solidFill>
              <a:latin typeface="Arial"/>
              <a:ea typeface="Arial"/>
              <a:cs typeface="Arial"/>
              <a:sym typeface="Arial"/>
            </a:endParaRPr>
          </a:p>
        </p:txBody>
      </p:sp>
      <p:sp>
        <p:nvSpPr>
          <p:cNvPr descr="decorative background box" id="124" name="Google Shape;124;p34"/>
          <p:cNvSpPr/>
          <p:nvPr/>
        </p:nvSpPr>
        <p:spPr>
          <a:xfrm>
            <a:off x="684100" y="999725"/>
            <a:ext cx="1832400" cy="1671300"/>
          </a:xfrm>
          <a:prstGeom prst="rect">
            <a:avLst/>
          </a:prstGeom>
          <a:solidFill>
            <a:srgbClr val="124D6C"/>
          </a:solidFill>
          <a:ln cap="flat" cmpd="sng" w="38100">
            <a:solidFill>
              <a:srgbClr val="124D6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0A202C"/>
              </a:solidFill>
              <a:latin typeface="Arial"/>
              <a:ea typeface="Arial"/>
              <a:cs typeface="Arial"/>
              <a:sym typeface="Arial"/>
            </a:endParaRPr>
          </a:p>
        </p:txBody>
      </p:sp>
      <p:sp>
        <p:nvSpPr>
          <p:cNvPr descr="decorative background box" id="125" name="Google Shape;125;p34"/>
          <p:cNvSpPr/>
          <p:nvPr/>
        </p:nvSpPr>
        <p:spPr>
          <a:xfrm>
            <a:off x="2691950" y="999725"/>
            <a:ext cx="1832400" cy="1671300"/>
          </a:xfrm>
          <a:prstGeom prst="rect">
            <a:avLst/>
          </a:prstGeom>
          <a:solidFill>
            <a:srgbClr val="124D6C"/>
          </a:solidFill>
          <a:ln cap="flat" cmpd="sng" w="38100">
            <a:solidFill>
              <a:srgbClr val="124D6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0A202C"/>
              </a:solidFill>
              <a:latin typeface="Arial"/>
              <a:ea typeface="Arial"/>
              <a:cs typeface="Arial"/>
              <a:sym typeface="Arial"/>
            </a:endParaRPr>
          </a:p>
        </p:txBody>
      </p:sp>
      <p:sp>
        <p:nvSpPr>
          <p:cNvPr descr="decorative circle with a 1" id="126" name="Google Shape;126;p34"/>
          <p:cNvSpPr/>
          <p:nvPr/>
        </p:nvSpPr>
        <p:spPr>
          <a:xfrm>
            <a:off x="501421" y="791837"/>
            <a:ext cx="475500" cy="460200"/>
          </a:xfrm>
          <a:prstGeom prst="ellipse">
            <a:avLst/>
          </a:prstGeom>
          <a:solidFill>
            <a:srgbClr val="0A202C"/>
          </a:solidFill>
          <a:ln cap="flat" cmpd="sng" w="76200">
            <a:solidFill>
              <a:srgbClr val="A3D9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1" i="0" lang="en" sz="1900" u="none" cap="none" strike="noStrike">
                <a:solidFill>
                  <a:srgbClr val="FFD966"/>
                </a:solidFill>
                <a:latin typeface="Arial"/>
                <a:ea typeface="Arial"/>
                <a:cs typeface="Arial"/>
                <a:sym typeface="Arial"/>
              </a:rPr>
              <a:t>1</a:t>
            </a:r>
            <a:endParaRPr b="1" i="0" sz="1900" u="none" cap="none" strike="noStrike">
              <a:solidFill>
                <a:srgbClr val="FFD966"/>
              </a:solidFill>
              <a:latin typeface="Arial"/>
              <a:ea typeface="Arial"/>
              <a:cs typeface="Arial"/>
              <a:sym typeface="Arial"/>
            </a:endParaRPr>
          </a:p>
        </p:txBody>
      </p:sp>
      <p:sp>
        <p:nvSpPr>
          <p:cNvPr descr="decorative circle with a 2" id="127" name="Google Shape;127;p34"/>
          <p:cNvSpPr/>
          <p:nvPr/>
        </p:nvSpPr>
        <p:spPr>
          <a:xfrm>
            <a:off x="2627654" y="791822"/>
            <a:ext cx="475500" cy="460200"/>
          </a:xfrm>
          <a:prstGeom prst="ellipse">
            <a:avLst/>
          </a:prstGeom>
          <a:solidFill>
            <a:srgbClr val="0A202C"/>
          </a:solidFill>
          <a:ln cap="flat" cmpd="sng" w="76200">
            <a:solidFill>
              <a:srgbClr val="A3D9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1" i="0" lang="en" sz="1900" u="none" cap="none" strike="noStrike">
                <a:solidFill>
                  <a:srgbClr val="FFD966"/>
                </a:solidFill>
                <a:latin typeface="Arial"/>
                <a:ea typeface="Arial"/>
                <a:cs typeface="Arial"/>
                <a:sym typeface="Arial"/>
              </a:rPr>
              <a:t>2</a:t>
            </a:r>
            <a:endParaRPr b="1" i="0" sz="1900" u="none" cap="none" strike="noStrike">
              <a:solidFill>
                <a:srgbClr val="FFD966"/>
              </a:solidFill>
              <a:latin typeface="Arial"/>
              <a:ea typeface="Arial"/>
              <a:cs typeface="Arial"/>
              <a:sym typeface="Arial"/>
            </a:endParaRPr>
          </a:p>
        </p:txBody>
      </p:sp>
      <p:sp>
        <p:nvSpPr>
          <p:cNvPr descr="decorative circle with a 3" id="128" name="Google Shape;128;p34"/>
          <p:cNvSpPr/>
          <p:nvPr/>
        </p:nvSpPr>
        <p:spPr>
          <a:xfrm>
            <a:off x="4623725" y="791815"/>
            <a:ext cx="475500" cy="460200"/>
          </a:xfrm>
          <a:prstGeom prst="ellipse">
            <a:avLst/>
          </a:prstGeom>
          <a:solidFill>
            <a:srgbClr val="0A202C"/>
          </a:solidFill>
          <a:ln cap="flat" cmpd="sng" w="76200">
            <a:solidFill>
              <a:srgbClr val="A3D9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1" i="0" lang="en" sz="1900" u="none" cap="none" strike="noStrike">
                <a:solidFill>
                  <a:srgbClr val="FFD966"/>
                </a:solidFill>
                <a:latin typeface="Arial"/>
                <a:ea typeface="Arial"/>
                <a:cs typeface="Arial"/>
                <a:sym typeface="Arial"/>
              </a:rPr>
              <a:t>3</a:t>
            </a:r>
            <a:endParaRPr b="1" i="0" sz="1900" u="none" cap="none" strike="noStrike">
              <a:solidFill>
                <a:srgbClr val="FFD966"/>
              </a:solidFill>
              <a:latin typeface="Arial"/>
              <a:ea typeface="Arial"/>
              <a:cs typeface="Arial"/>
              <a:sym typeface="Arial"/>
            </a:endParaRPr>
          </a:p>
        </p:txBody>
      </p:sp>
      <p:sp>
        <p:nvSpPr>
          <p:cNvPr descr="decorative circle with a 4" id="129" name="Google Shape;129;p34"/>
          <p:cNvSpPr/>
          <p:nvPr/>
        </p:nvSpPr>
        <p:spPr>
          <a:xfrm>
            <a:off x="6619794" y="791828"/>
            <a:ext cx="475500" cy="460200"/>
          </a:xfrm>
          <a:prstGeom prst="ellipse">
            <a:avLst/>
          </a:prstGeom>
          <a:solidFill>
            <a:srgbClr val="FFD966"/>
          </a:solidFill>
          <a:ln cap="flat" cmpd="sng" w="76200">
            <a:solidFill>
              <a:srgbClr val="0A202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1" i="0" lang="en" sz="1900" u="none" cap="none" strike="noStrike">
                <a:solidFill>
                  <a:srgbClr val="0A202C"/>
                </a:solidFill>
                <a:latin typeface="Arial"/>
                <a:ea typeface="Arial"/>
                <a:cs typeface="Arial"/>
                <a:sym typeface="Arial"/>
              </a:rPr>
              <a:t>4</a:t>
            </a:r>
            <a:endParaRPr b="1" i="0" sz="1900" u="none" cap="none" strike="noStrike">
              <a:solidFill>
                <a:srgbClr val="0A202C"/>
              </a:solidFill>
              <a:latin typeface="Arial"/>
              <a:ea typeface="Arial"/>
              <a:cs typeface="Arial"/>
              <a:sym typeface="Arial"/>
            </a:endParaRPr>
          </a:p>
        </p:txBody>
      </p:sp>
      <p:sp>
        <p:nvSpPr>
          <p:cNvPr descr="arrow " id="130" name="Google Shape;130;p34"/>
          <p:cNvSpPr/>
          <p:nvPr/>
        </p:nvSpPr>
        <p:spPr>
          <a:xfrm>
            <a:off x="4099478" y="2103480"/>
            <a:ext cx="1085400" cy="891000"/>
          </a:xfrm>
          <a:prstGeom prst="rightArrow">
            <a:avLst>
              <a:gd fmla="val 34239" name="adj1"/>
              <a:gd fmla="val 57035" name="adj2"/>
            </a:avLst>
          </a:prstGeom>
          <a:solidFill>
            <a:srgbClr val="0A202C"/>
          </a:solidFill>
          <a:ln cap="flat" cmpd="sng" w="28575">
            <a:solidFill>
              <a:srgbClr val="FFE599"/>
            </a:solidFill>
            <a:prstDash val="solid"/>
            <a:round/>
            <a:headEnd len="sm" w="sm" type="none"/>
            <a:tailEnd len="sm" w="sm" type="none"/>
          </a:ln>
        </p:spPr>
        <p:txBody>
          <a:bodyPr anchorCtr="0" anchor="ctr" bIns="63500" lIns="63500" spcFirstLastPara="1" rIns="63500" wrap="square" tIns="63500">
            <a:noAutofit/>
          </a:bodyPr>
          <a:lstStyle/>
          <a:p>
            <a:pPr indent="0" lvl="0" marL="0" marR="0" rtl="0" algn="l">
              <a:lnSpc>
                <a:spcPct val="100000"/>
              </a:lnSpc>
              <a:spcBef>
                <a:spcPts val="0"/>
              </a:spcBef>
              <a:spcAft>
                <a:spcPts val="0"/>
              </a:spcAft>
              <a:buClr>
                <a:srgbClr val="000000"/>
              </a:buClr>
              <a:buSzPts val="903"/>
              <a:buFont typeface="Arial"/>
              <a:buNone/>
            </a:pPr>
            <a:r>
              <a:t/>
            </a:r>
            <a:endParaRPr b="0" i="0" sz="903" u="none" cap="none" strike="noStrike">
              <a:solidFill>
                <a:srgbClr val="000000"/>
              </a:solidFill>
              <a:latin typeface="Arial"/>
              <a:ea typeface="Arial"/>
              <a:cs typeface="Arial"/>
              <a:sym typeface="Arial"/>
            </a:endParaRPr>
          </a:p>
        </p:txBody>
      </p:sp>
      <p:sp>
        <p:nvSpPr>
          <p:cNvPr descr="arrow " id="131" name="Google Shape;131;p34"/>
          <p:cNvSpPr/>
          <p:nvPr/>
        </p:nvSpPr>
        <p:spPr>
          <a:xfrm>
            <a:off x="6106740" y="2103480"/>
            <a:ext cx="1085400" cy="891000"/>
          </a:xfrm>
          <a:prstGeom prst="rightArrow">
            <a:avLst>
              <a:gd fmla="val 34239" name="adj1"/>
              <a:gd fmla="val 57035" name="adj2"/>
            </a:avLst>
          </a:prstGeom>
          <a:solidFill>
            <a:srgbClr val="0A202C"/>
          </a:solidFill>
          <a:ln cap="flat" cmpd="sng" w="28575">
            <a:solidFill>
              <a:srgbClr val="FFE599"/>
            </a:solidFill>
            <a:prstDash val="solid"/>
            <a:round/>
            <a:headEnd len="sm" w="sm" type="none"/>
            <a:tailEnd len="sm" w="sm" type="none"/>
          </a:ln>
        </p:spPr>
        <p:txBody>
          <a:bodyPr anchorCtr="0" anchor="ctr" bIns="63500" lIns="63500" spcFirstLastPara="1" rIns="63500" wrap="square" tIns="63500">
            <a:noAutofit/>
          </a:bodyPr>
          <a:lstStyle/>
          <a:p>
            <a:pPr indent="0" lvl="0" marL="0" marR="0" rtl="0" algn="l">
              <a:lnSpc>
                <a:spcPct val="100000"/>
              </a:lnSpc>
              <a:spcBef>
                <a:spcPts val="0"/>
              </a:spcBef>
              <a:spcAft>
                <a:spcPts val="0"/>
              </a:spcAft>
              <a:buClr>
                <a:srgbClr val="000000"/>
              </a:buClr>
              <a:buSzPts val="903"/>
              <a:buFont typeface="Arial"/>
              <a:buNone/>
            </a:pPr>
            <a:r>
              <a:t/>
            </a:r>
            <a:endParaRPr b="0" i="0" sz="903" u="none" cap="none" strike="noStrike">
              <a:solidFill>
                <a:srgbClr val="000000"/>
              </a:solidFill>
              <a:latin typeface="Arial"/>
              <a:ea typeface="Arial"/>
              <a:cs typeface="Arial"/>
              <a:sym typeface="Arial"/>
            </a:endParaRPr>
          </a:p>
        </p:txBody>
      </p:sp>
      <p:sp>
        <p:nvSpPr>
          <p:cNvPr descr="arrow " id="132" name="Google Shape;132;p34"/>
          <p:cNvSpPr/>
          <p:nvPr/>
        </p:nvSpPr>
        <p:spPr>
          <a:xfrm>
            <a:off x="2087354" y="2103420"/>
            <a:ext cx="1085400" cy="891000"/>
          </a:xfrm>
          <a:prstGeom prst="rightArrow">
            <a:avLst>
              <a:gd fmla="val 34239" name="adj1"/>
              <a:gd fmla="val 57035" name="adj2"/>
            </a:avLst>
          </a:prstGeom>
          <a:solidFill>
            <a:srgbClr val="0A202C"/>
          </a:solidFill>
          <a:ln cap="flat" cmpd="sng" w="28575">
            <a:solidFill>
              <a:srgbClr val="FFE599"/>
            </a:solidFill>
            <a:prstDash val="solid"/>
            <a:round/>
            <a:headEnd len="sm" w="sm" type="none"/>
            <a:tailEnd len="sm" w="sm" type="none"/>
          </a:ln>
        </p:spPr>
        <p:txBody>
          <a:bodyPr anchorCtr="0" anchor="ctr" bIns="63500" lIns="63500" spcFirstLastPara="1" rIns="63500" wrap="square" tIns="63500">
            <a:noAutofit/>
          </a:bodyPr>
          <a:lstStyle/>
          <a:p>
            <a:pPr indent="0" lvl="0" marL="0" marR="0" rtl="0" algn="l">
              <a:lnSpc>
                <a:spcPct val="100000"/>
              </a:lnSpc>
              <a:spcBef>
                <a:spcPts val="0"/>
              </a:spcBef>
              <a:spcAft>
                <a:spcPts val="0"/>
              </a:spcAft>
              <a:buClr>
                <a:srgbClr val="000000"/>
              </a:buClr>
              <a:buSzPts val="903"/>
              <a:buFont typeface="Arial"/>
              <a:buNone/>
            </a:pPr>
            <a:r>
              <a:t/>
            </a:r>
            <a:endParaRPr b="0" i="0" sz="903"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p:cSld name="TITLE_AND_BODY_1_1">
    <p:spTree>
      <p:nvGrpSpPr>
        <p:cNvPr id="133" name="Shape 133"/>
        <p:cNvGrpSpPr/>
        <p:nvPr/>
      </p:nvGrpSpPr>
      <p:grpSpPr>
        <a:xfrm>
          <a:off x="0" y="0"/>
          <a:ext cx="0" cy="0"/>
          <a:chOff x="0" y="0"/>
          <a:chExt cx="0" cy="0"/>
        </a:xfrm>
      </p:grpSpPr>
      <p:pic>
        <p:nvPicPr>
          <p:cNvPr descr="decorative background" id="134" name="Google Shape;134;p35" title="AdobeStock_438107758.jpeg"/>
          <p:cNvPicPr preferRelativeResize="0"/>
          <p:nvPr/>
        </p:nvPicPr>
        <p:blipFill rotWithShape="1">
          <a:blip r:embed="rId2">
            <a:alphaModFix amt="28000"/>
          </a:blip>
          <a:srcRect b="19200" l="0" r="27331" t="-19200"/>
          <a:stretch/>
        </p:blipFill>
        <p:spPr>
          <a:xfrm>
            <a:off x="0" y="0"/>
            <a:ext cx="9143997" cy="4663226"/>
          </a:xfrm>
          <a:prstGeom prst="rect">
            <a:avLst/>
          </a:prstGeom>
          <a:noFill/>
          <a:ln>
            <a:noFill/>
          </a:ln>
        </p:spPr>
      </p:pic>
      <p:sp>
        <p:nvSpPr>
          <p:cNvPr id="135" name="Google Shape;135;p35"/>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200"/>
              <a:buFont typeface="Arial"/>
              <a:buNone/>
              <a:defRPr b="1" sz="22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36" name="Google Shape;136;p35"/>
          <p:cNvSpPr txBox="1"/>
          <p:nvPr>
            <p:ph idx="1" type="body"/>
          </p:nvPr>
        </p:nvSpPr>
        <p:spPr>
          <a:xfrm>
            <a:off x="644625" y="851800"/>
            <a:ext cx="7993800" cy="2063700"/>
          </a:xfrm>
          <a:prstGeom prst="rect">
            <a:avLst/>
          </a:prstGeom>
          <a:noFill/>
          <a:ln>
            <a:noFill/>
          </a:ln>
        </p:spPr>
        <p:txBody>
          <a:bodyPr anchorCtr="0" anchor="t" bIns="91425" lIns="91425" spcFirstLastPara="1" rIns="91425" wrap="square" tIns="91425">
            <a:noAutofit/>
          </a:bodyPr>
          <a:lstStyle>
            <a:lvl1pPr indent="-311150" lvl="0" marL="457200" algn="l">
              <a:lnSpc>
                <a:spcPct val="100000"/>
              </a:lnSpc>
              <a:spcBef>
                <a:spcPts val="0"/>
              </a:spcBef>
              <a:spcAft>
                <a:spcPts val="0"/>
              </a:spcAft>
              <a:buClr>
                <a:srgbClr val="1F5C99"/>
              </a:buClr>
              <a:buSzPts val="1300"/>
              <a:buFont typeface="Arial"/>
              <a:buChar char="●"/>
              <a:defRPr sz="1300">
                <a:solidFill>
                  <a:srgbClr val="3F3F3F"/>
                </a:solidFill>
                <a:latin typeface="Arial"/>
                <a:ea typeface="Arial"/>
                <a:cs typeface="Arial"/>
                <a:sym typeface="Arial"/>
              </a:defRPr>
            </a:lvl1pPr>
            <a:lvl2pPr indent="-304800" lvl="1" marL="914400" algn="l">
              <a:lnSpc>
                <a:spcPct val="100000"/>
              </a:lnSpc>
              <a:spcBef>
                <a:spcPts val="0"/>
              </a:spcBef>
              <a:spcAft>
                <a:spcPts val="0"/>
              </a:spcAft>
              <a:buClr>
                <a:srgbClr val="01528E"/>
              </a:buClr>
              <a:buSzPts val="1200"/>
              <a:buFont typeface="Arial"/>
              <a:buChar char="○"/>
              <a:defRPr sz="1200">
                <a:solidFill>
                  <a:srgbClr val="3F3F3F"/>
                </a:solidFill>
                <a:latin typeface="Arial"/>
                <a:ea typeface="Arial"/>
                <a:cs typeface="Arial"/>
                <a:sym typeface="Arial"/>
              </a:defRPr>
            </a:lvl2pPr>
            <a:lvl3pPr indent="-292100" lvl="2" marL="1371600" algn="l">
              <a:lnSpc>
                <a:spcPct val="100000"/>
              </a:lnSpc>
              <a:spcBef>
                <a:spcPts val="0"/>
              </a:spcBef>
              <a:spcAft>
                <a:spcPts val="0"/>
              </a:spcAft>
              <a:buClr>
                <a:srgbClr val="1F497D"/>
              </a:buClr>
              <a:buSzPts val="1000"/>
              <a:buFont typeface="Arial"/>
              <a:buChar char="■"/>
              <a:defRPr sz="1000">
                <a:solidFill>
                  <a:srgbClr val="3F3F3F"/>
                </a:solidFill>
                <a:latin typeface="Arial"/>
                <a:ea typeface="Arial"/>
                <a:cs typeface="Arial"/>
                <a:sym typeface="Arial"/>
              </a:defRPr>
            </a:lvl3pPr>
            <a:lvl4pPr indent="-292100" lvl="3" marL="1828800" algn="l">
              <a:lnSpc>
                <a:spcPct val="100000"/>
              </a:lnSpc>
              <a:spcBef>
                <a:spcPts val="0"/>
              </a:spcBef>
              <a:spcAft>
                <a:spcPts val="0"/>
              </a:spcAft>
              <a:buClr>
                <a:srgbClr val="1F497D"/>
              </a:buClr>
              <a:buSzPts val="1000"/>
              <a:buFont typeface="Arial"/>
              <a:buChar char="●"/>
              <a:defRPr sz="1000">
                <a:solidFill>
                  <a:srgbClr val="3F3F3F"/>
                </a:solidFill>
                <a:latin typeface="Arial"/>
                <a:ea typeface="Arial"/>
                <a:cs typeface="Arial"/>
                <a:sym typeface="Arial"/>
              </a:defRPr>
            </a:lvl4pPr>
            <a:lvl5pPr indent="-292100" lvl="4" marL="2286000" algn="l">
              <a:lnSpc>
                <a:spcPct val="100000"/>
              </a:lnSpc>
              <a:spcBef>
                <a:spcPts val="0"/>
              </a:spcBef>
              <a:spcAft>
                <a:spcPts val="0"/>
              </a:spcAft>
              <a:buSzPts val="1000"/>
              <a:buFont typeface="Arial"/>
              <a:buChar char="○"/>
              <a:defRPr sz="1000">
                <a:latin typeface="Arial"/>
                <a:ea typeface="Arial"/>
                <a:cs typeface="Arial"/>
                <a:sym typeface="Arial"/>
              </a:defRPr>
            </a:lvl5pPr>
            <a:lvl6pPr indent="-292100" lvl="5" marL="2743200" algn="l">
              <a:lnSpc>
                <a:spcPct val="100000"/>
              </a:lnSpc>
              <a:spcBef>
                <a:spcPts val="0"/>
              </a:spcBef>
              <a:spcAft>
                <a:spcPts val="0"/>
              </a:spcAft>
              <a:buSzPts val="1000"/>
              <a:buFont typeface="Arial"/>
              <a:buChar char="■"/>
              <a:defRPr sz="1000">
                <a:latin typeface="Arial"/>
                <a:ea typeface="Arial"/>
                <a:cs typeface="Arial"/>
                <a:sym typeface="Arial"/>
              </a:defRPr>
            </a:lvl6pPr>
            <a:lvl7pPr indent="-292100" lvl="6" marL="3200400" algn="l">
              <a:lnSpc>
                <a:spcPct val="100000"/>
              </a:lnSpc>
              <a:spcBef>
                <a:spcPts val="0"/>
              </a:spcBef>
              <a:spcAft>
                <a:spcPts val="0"/>
              </a:spcAft>
              <a:buSzPts val="1000"/>
              <a:buFont typeface="Arial"/>
              <a:buChar char="●"/>
              <a:defRPr sz="1000">
                <a:latin typeface="Arial"/>
                <a:ea typeface="Arial"/>
                <a:cs typeface="Arial"/>
                <a:sym typeface="Arial"/>
              </a:defRPr>
            </a:lvl7pPr>
            <a:lvl8pPr indent="-292100" lvl="7" marL="3657600" algn="l">
              <a:lnSpc>
                <a:spcPct val="100000"/>
              </a:lnSpc>
              <a:spcBef>
                <a:spcPts val="0"/>
              </a:spcBef>
              <a:spcAft>
                <a:spcPts val="0"/>
              </a:spcAft>
              <a:buSzPts val="1000"/>
              <a:buFont typeface="Arial"/>
              <a:buChar char="○"/>
              <a:defRPr sz="1000">
                <a:latin typeface="Arial"/>
                <a:ea typeface="Arial"/>
                <a:cs typeface="Arial"/>
                <a:sym typeface="Arial"/>
              </a:defRPr>
            </a:lvl8pPr>
            <a:lvl9pPr indent="-292100" lvl="8" marL="4114800" algn="l">
              <a:lnSpc>
                <a:spcPct val="100000"/>
              </a:lnSpc>
              <a:spcBef>
                <a:spcPts val="0"/>
              </a:spcBef>
              <a:spcAft>
                <a:spcPts val="0"/>
              </a:spcAft>
              <a:buSzPts val="1000"/>
              <a:buFont typeface="Arial"/>
              <a:buChar char="■"/>
              <a:defRPr sz="1000">
                <a:latin typeface="Arial"/>
                <a:ea typeface="Arial"/>
                <a:cs typeface="Arial"/>
                <a:sym typeface="Arial"/>
              </a:defRPr>
            </a:lvl9pPr>
          </a:lstStyle>
          <a:p/>
        </p:txBody>
      </p:sp>
      <p:sp>
        <p:nvSpPr>
          <p:cNvPr id="137" name="Google Shape;137;p3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38" name="Google Shape;138;p35"/>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chemeClr val="dk1"/>
              </a:buClr>
              <a:buSzPts val="1100"/>
              <a:buFont typeface="Arial"/>
              <a:buNone/>
            </a:pPr>
            <a:r>
              <a:rPr b="0" i="1" lang="en" sz="1000" u="none" cap="none" strike="noStrike">
                <a:solidFill>
                  <a:schemeClr val="dk2"/>
                </a:solidFill>
                <a:latin typeface="Arial"/>
                <a:ea typeface="Arial"/>
                <a:cs typeface="Arial"/>
                <a:sym typeface="Arial"/>
              </a:rPr>
              <a:t>Making Fixed-Price, Outcome-Based Contracting Work</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pic>
        <p:nvPicPr>
          <p:cNvPr descr="background image for decorative use only" id="139" name="Google Shape;139;p35"/>
          <p:cNvPicPr preferRelativeResize="0"/>
          <p:nvPr/>
        </p:nvPicPr>
        <p:blipFill rotWithShape="1">
          <a:blip r:embed="rId3">
            <a:alphaModFix/>
          </a:blip>
          <a:srcRect b="31295" l="0" r="0" t="51631"/>
          <a:stretch/>
        </p:blipFill>
        <p:spPr>
          <a:xfrm>
            <a:off x="0" y="-2"/>
            <a:ext cx="9144003" cy="125025"/>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4">
  <p:cSld name="TITLE_AND_BODY_1_4">
    <p:spTree>
      <p:nvGrpSpPr>
        <p:cNvPr id="140" name="Shape 140"/>
        <p:cNvGrpSpPr/>
        <p:nvPr/>
      </p:nvGrpSpPr>
      <p:grpSpPr>
        <a:xfrm>
          <a:off x="0" y="0"/>
          <a:ext cx="0" cy="0"/>
          <a:chOff x="0" y="0"/>
          <a:chExt cx="0" cy="0"/>
        </a:xfrm>
      </p:grpSpPr>
      <p:sp>
        <p:nvSpPr>
          <p:cNvPr id="141" name="Google Shape;141;p36"/>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200"/>
              <a:buFont typeface="Arial"/>
              <a:buNone/>
              <a:defRPr b="1" sz="22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42" name="Google Shape;142;p3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43" name="Google Shape;143;p36"/>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Making Fixed-Price, Outcome-Based Contracting Work</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pic>
        <p:nvPicPr>
          <p:cNvPr descr="background image for decorative use only" id="144" name="Google Shape;144;p36"/>
          <p:cNvPicPr preferRelativeResize="0"/>
          <p:nvPr/>
        </p:nvPicPr>
        <p:blipFill rotWithShape="1">
          <a:blip r:embed="rId2">
            <a:alphaModFix/>
          </a:blip>
          <a:srcRect b="31295" l="0" r="0" t="51631"/>
          <a:stretch/>
        </p:blipFill>
        <p:spPr>
          <a:xfrm>
            <a:off x="0" y="-2"/>
            <a:ext cx="9144003" cy="125025"/>
          </a:xfrm>
          <a:prstGeom prst="rect">
            <a:avLst/>
          </a:prstGeom>
          <a:noFill/>
          <a:ln>
            <a:noFill/>
          </a:ln>
        </p:spPr>
      </p:pic>
      <p:sp>
        <p:nvSpPr>
          <p:cNvPr descr="decorative box" id="145" name="Google Shape;145;p36"/>
          <p:cNvSpPr/>
          <p:nvPr/>
        </p:nvSpPr>
        <p:spPr>
          <a:xfrm>
            <a:off x="5485067" y="997925"/>
            <a:ext cx="1461000" cy="1332600"/>
          </a:xfrm>
          <a:prstGeom prst="rect">
            <a:avLst/>
          </a:prstGeom>
          <a:solidFill>
            <a:srgbClr val="A3D9FF"/>
          </a:solidFill>
          <a:ln cap="flat" cmpd="sng" w="30350">
            <a:solidFill>
              <a:srgbClr val="124D6C"/>
            </a:solidFill>
            <a:prstDash val="solid"/>
            <a:round/>
            <a:headEnd len="sm" w="sm" type="none"/>
            <a:tailEnd len="sm" w="sm" type="none"/>
          </a:ln>
        </p:spPr>
        <p:txBody>
          <a:bodyPr anchorCtr="0" anchor="ctr" bIns="72900" lIns="72900" spcFirstLastPara="1" rIns="72900" wrap="square" tIns="72900">
            <a:noAutofit/>
          </a:bodyPr>
          <a:lstStyle/>
          <a:p>
            <a:pPr indent="0" lvl="0" marL="0" marR="0" rtl="0" algn="l">
              <a:lnSpc>
                <a:spcPct val="100000"/>
              </a:lnSpc>
              <a:spcBef>
                <a:spcPts val="0"/>
              </a:spcBef>
              <a:spcAft>
                <a:spcPts val="0"/>
              </a:spcAft>
              <a:buClr>
                <a:srgbClr val="000000"/>
              </a:buClr>
              <a:buSzPts val="1037"/>
              <a:buFont typeface="Arial"/>
              <a:buNone/>
            </a:pPr>
            <a:r>
              <a:t/>
            </a:r>
            <a:endParaRPr b="0" i="0" sz="1037" u="none" cap="none" strike="noStrike">
              <a:solidFill>
                <a:srgbClr val="0A202C"/>
              </a:solidFill>
              <a:latin typeface="Arial"/>
              <a:ea typeface="Arial"/>
              <a:cs typeface="Arial"/>
              <a:sym typeface="Arial"/>
            </a:endParaRPr>
          </a:p>
        </p:txBody>
      </p:sp>
      <p:sp>
        <p:nvSpPr>
          <p:cNvPr descr="decorative box" id="146" name="Google Shape;146;p36"/>
          <p:cNvSpPr/>
          <p:nvPr/>
        </p:nvSpPr>
        <p:spPr>
          <a:xfrm>
            <a:off x="3885921" y="999360"/>
            <a:ext cx="1461000" cy="1332600"/>
          </a:xfrm>
          <a:prstGeom prst="rect">
            <a:avLst/>
          </a:prstGeom>
          <a:solidFill>
            <a:schemeClr val="lt1"/>
          </a:solidFill>
          <a:ln cap="flat" cmpd="sng" w="30350">
            <a:solidFill>
              <a:srgbClr val="124D6C"/>
            </a:solidFill>
            <a:prstDash val="solid"/>
            <a:round/>
            <a:headEnd len="sm" w="sm" type="none"/>
            <a:tailEnd len="sm" w="sm" type="none"/>
          </a:ln>
        </p:spPr>
        <p:txBody>
          <a:bodyPr anchorCtr="0" anchor="ctr" bIns="72900" lIns="72900" spcFirstLastPara="1" rIns="72900" wrap="square" tIns="72900">
            <a:noAutofit/>
          </a:bodyPr>
          <a:lstStyle/>
          <a:p>
            <a:pPr indent="0" lvl="0" marL="0" marR="0" rtl="0" algn="l">
              <a:lnSpc>
                <a:spcPct val="100000"/>
              </a:lnSpc>
              <a:spcBef>
                <a:spcPts val="0"/>
              </a:spcBef>
              <a:spcAft>
                <a:spcPts val="0"/>
              </a:spcAft>
              <a:buClr>
                <a:srgbClr val="000000"/>
              </a:buClr>
              <a:buSzPts val="1037"/>
              <a:buFont typeface="Arial"/>
              <a:buNone/>
            </a:pPr>
            <a:r>
              <a:t/>
            </a:r>
            <a:endParaRPr b="0" i="0" sz="1037" u="none" cap="none" strike="noStrike">
              <a:solidFill>
                <a:srgbClr val="0A202C"/>
              </a:solidFill>
              <a:latin typeface="Arial"/>
              <a:ea typeface="Arial"/>
              <a:cs typeface="Arial"/>
              <a:sym typeface="Arial"/>
            </a:endParaRPr>
          </a:p>
        </p:txBody>
      </p:sp>
      <p:sp>
        <p:nvSpPr>
          <p:cNvPr descr="decorative box" id="147" name="Google Shape;147;p36"/>
          <p:cNvSpPr/>
          <p:nvPr/>
        </p:nvSpPr>
        <p:spPr>
          <a:xfrm>
            <a:off x="684100" y="999360"/>
            <a:ext cx="1461000" cy="1332600"/>
          </a:xfrm>
          <a:prstGeom prst="rect">
            <a:avLst/>
          </a:prstGeom>
          <a:solidFill>
            <a:schemeClr val="lt1"/>
          </a:solidFill>
          <a:ln cap="flat" cmpd="sng" w="30350">
            <a:solidFill>
              <a:srgbClr val="124D6C"/>
            </a:solidFill>
            <a:prstDash val="solid"/>
            <a:round/>
            <a:headEnd len="sm" w="sm" type="none"/>
            <a:tailEnd len="sm" w="sm" type="none"/>
          </a:ln>
        </p:spPr>
        <p:txBody>
          <a:bodyPr anchorCtr="0" anchor="ctr" bIns="72900" lIns="72900" spcFirstLastPara="1" rIns="72900" wrap="square" tIns="72900">
            <a:noAutofit/>
          </a:bodyPr>
          <a:lstStyle/>
          <a:p>
            <a:pPr indent="0" lvl="0" marL="0" marR="0" rtl="0" algn="l">
              <a:lnSpc>
                <a:spcPct val="100000"/>
              </a:lnSpc>
              <a:spcBef>
                <a:spcPts val="0"/>
              </a:spcBef>
              <a:spcAft>
                <a:spcPts val="0"/>
              </a:spcAft>
              <a:buClr>
                <a:srgbClr val="000000"/>
              </a:buClr>
              <a:buSzPts val="1037"/>
              <a:buFont typeface="Arial"/>
              <a:buNone/>
            </a:pPr>
            <a:r>
              <a:t/>
            </a:r>
            <a:endParaRPr b="0" i="0" sz="1037" u="none" cap="none" strike="noStrike">
              <a:solidFill>
                <a:srgbClr val="0A202C"/>
              </a:solidFill>
              <a:latin typeface="Arial"/>
              <a:ea typeface="Arial"/>
              <a:cs typeface="Arial"/>
              <a:sym typeface="Arial"/>
            </a:endParaRPr>
          </a:p>
        </p:txBody>
      </p:sp>
      <p:sp>
        <p:nvSpPr>
          <p:cNvPr descr="decorative box" id="148" name="Google Shape;148;p36"/>
          <p:cNvSpPr/>
          <p:nvPr/>
        </p:nvSpPr>
        <p:spPr>
          <a:xfrm>
            <a:off x="2285000" y="999360"/>
            <a:ext cx="1461000" cy="1332600"/>
          </a:xfrm>
          <a:prstGeom prst="rect">
            <a:avLst/>
          </a:prstGeom>
          <a:solidFill>
            <a:schemeClr val="lt1"/>
          </a:solidFill>
          <a:ln cap="flat" cmpd="sng" w="30350">
            <a:solidFill>
              <a:srgbClr val="124D6C"/>
            </a:solidFill>
            <a:prstDash val="solid"/>
            <a:round/>
            <a:headEnd len="sm" w="sm" type="none"/>
            <a:tailEnd len="sm" w="sm" type="none"/>
          </a:ln>
        </p:spPr>
        <p:txBody>
          <a:bodyPr anchorCtr="0" anchor="ctr" bIns="72900" lIns="72900" spcFirstLastPara="1" rIns="72900" wrap="square" tIns="72900">
            <a:noAutofit/>
          </a:bodyPr>
          <a:lstStyle/>
          <a:p>
            <a:pPr indent="0" lvl="0" marL="0" marR="0" rtl="0" algn="l">
              <a:lnSpc>
                <a:spcPct val="100000"/>
              </a:lnSpc>
              <a:spcBef>
                <a:spcPts val="0"/>
              </a:spcBef>
              <a:spcAft>
                <a:spcPts val="0"/>
              </a:spcAft>
              <a:buClr>
                <a:srgbClr val="000000"/>
              </a:buClr>
              <a:buSzPts val="1037"/>
              <a:buFont typeface="Arial"/>
              <a:buNone/>
            </a:pPr>
            <a:r>
              <a:t/>
            </a:r>
            <a:endParaRPr b="0" i="0" sz="1037" u="none" cap="none" strike="noStrike">
              <a:solidFill>
                <a:srgbClr val="0A202C"/>
              </a:solidFill>
              <a:latin typeface="Arial"/>
              <a:ea typeface="Arial"/>
              <a:cs typeface="Arial"/>
              <a:sym typeface="Arial"/>
            </a:endParaRPr>
          </a:p>
        </p:txBody>
      </p:sp>
      <p:sp>
        <p:nvSpPr>
          <p:cNvPr descr="decorative box" id="149" name="Google Shape;149;p36"/>
          <p:cNvSpPr/>
          <p:nvPr/>
        </p:nvSpPr>
        <p:spPr>
          <a:xfrm>
            <a:off x="7084225" y="1005585"/>
            <a:ext cx="1461000" cy="1332600"/>
          </a:xfrm>
          <a:prstGeom prst="rect">
            <a:avLst/>
          </a:prstGeom>
          <a:solidFill>
            <a:srgbClr val="124D6C"/>
          </a:solidFill>
          <a:ln cap="flat" cmpd="sng" w="30350">
            <a:solidFill>
              <a:srgbClr val="124D6C"/>
            </a:solidFill>
            <a:prstDash val="solid"/>
            <a:round/>
            <a:headEnd len="sm" w="sm" type="none"/>
            <a:tailEnd len="sm" w="sm" type="none"/>
          </a:ln>
        </p:spPr>
        <p:txBody>
          <a:bodyPr anchorCtr="0" anchor="ctr" bIns="72900" lIns="72900" spcFirstLastPara="1" rIns="72900" wrap="square" tIns="72900">
            <a:noAutofit/>
          </a:bodyPr>
          <a:lstStyle/>
          <a:p>
            <a:pPr indent="0" lvl="0" marL="0" marR="0" rtl="0" algn="l">
              <a:lnSpc>
                <a:spcPct val="100000"/>
              </a:lnSpc>
              <a:spcBef>
                <a:spcPts val="0"/>
              </a:spcBef>
              <a:spcAft>
                <a:spcPts val="0"/>
              </a:spcAft>
              <a:buClr>
                <a:srgbClr val="000000"/>
              </a:buClr>
              <a:buSzPts val="1037"/>
              <a:buFont typeface="Arial"/>
              <a:buNone/>
            </a:pPr>
            <a:r>
              <a:t/>
            </a:r>
            <a:endParaRPr b="0" i="0" sz="1037" u="none" cap="none" strike="noStrike">
              <a:solidFill>
                <a:srgbClr val="0A202C"/>
              </a:solidFill>
              <a:latin typeface="Arial"/>
              <a:ea typeface="Arial"/>
              <a:cs typeface="Arial"/>
              <a:sym typeface="Arial"/>
            </a:endParaRPr>
          </a:p>
        </p:txBody>
      </p:sp>
      <p:sp>
        <p:nvSpPr>
          <p:cNvPr descr="arrow " id="150" name="Google Shape;150;p36"/>
          <p:cNvSpPr/>
          <p:nvPr/>
        </p:nvSpPr>
        <p:spPr>
          <a:xfrm>
            <a:off x="1879705" y="2078872"/>
            <a:ext cx="479100" cy="393600"/>
          </a:xfrm>
          <a:prstGeom prst="rightArrow">
            <a:avLst>
              <a:gd fmla="val 34239" name="adj1"/>
              <a:gd fmla="val 57035" name="adj2"/>
            </a:avLst>
          </a:prstGeom>
          <a:solidFill>
            <a:srgbClr val="124D6C"/>
          </a:solidFill>
          <a:ln cap="flat" cmpd="sng" w="28575">
            <a:solidFill>
              <a:schemeClr val="lt1"/>
            </a:solidFill>
            <a:prstDash val="solid"/>
            <a:round/>
            <a:headEnd len="sm" w="sm" type="none"/>
            <a:tailEnd len="sm" w="sm" type="none"/>
          </a:ln>
        </p:spPr>
        <p:txBody>
          <a:bodyPr anchorCtr="0" anchor="ctr" bIns="28050" lIns="28050" spcFirstLastPara="1" rIns="28050" wrap="square" tIns="28050">
            <a:noAutofit/>
          </a:bodyPr>
          <a:lstStyle/>
          <a:p>
            <a:pPr indent="0" lvl="0" marL="0" marR="0" rtl="0" algn="l">
              <a:lnSpc>
                <a:spcPct val="100000"/>
              </a:lnSpc>
              <a:spcBef>
                <a:spcPts val="0"/>
              </a:spcBef>
              <a:spcAft>
                <a:spcPts val="0"/>
              </a:spcAft>
              <a:buClr>
                <a:srgbClr val="000000"/>
              </a:buClr>
              <a:buSzPts val="399"/>
              <a:buFont typeface="Arial"/>
              <a:buNone/>
            </a:pPr>
            <a:r>
              <a:t/>
            </a:r>
            <a:endParaRPr b="0" i="0" sz="399" u="none" cap="none" strike="noStrike">
              <a:solidFill>
                <a:srgbClr val="0A202C"/>
              </a:solidFill>
              <a:latin typeface="Arial"/>
              <a:ea typeface="Arial"/>
              <a:cs typeface="Arial"/>
              <a:sym typeface="Arial"/>
            </a:endParaRPr>
          </a:p>
        </p:txBody>
      </p:sp>
      <p:sp>
        <p:nvSpPr>
          <p:cNvPr descr="arrow " id="151" name="Google Shape;151;p36"/>
          <p:cNvSpPr/>
          <p:nvPr/>
        </p:nvSpPr>
        <p:spPr>
          <a:xfrm>
            <a:off x="3470380" y="2080822"/>
            <a:ext cx="479100" cy="393600"/>
          </a:xfrm>
          <a:prstGeom prst="rightArrow">
            <a:avLst>
              <a:gd fmla="val 34239" name="adj1"/>
              <a:gd fmla="val 57035" name="adj2"/>
            </a:avLst>
          </a:prstGeom>
          <a:solidFill>
            <a:srgbClr val="124D6C"/>
          </a:solidFill>
          <a:ln cap="flat" cmpd="sng" w="28575">
            <a:solidFill>
              <a:schemeClr val="lt1"/>
            </a:solidFill>
            <a:prstDash val="solid"/>
            <a:round/>
            <a:headEnd len="sm" w="sm" type="none"/>
            <a:tailEnd len="sm" w="sm" type="none"/>
          </a:ln>
        </p:spPr>
        <p:txBody>
          <a:bodyPr anchorCtr="0" anchor="ctr" bIns="28050" lIns="28050" spcFirstLastPara="1" rIns="28050" wrap="square" tIns="28050">
            <a:noAutofit/>
          </a:bodyPr>
          <a:lstStyle/>
          <a:p>
            <a:pPr indent="0" lvl="0" marL="0" marR="0" rtl="0" algn="l">
              <a:lnSpc>
                <a:spcPct val="100000"/>
              </a:lnSpc>
              <a:spcBef>
                <a:spcPts val="0"/>
              </a:spcBef>
              <a:spcAft>
                <a:spcPts val="0"/>
              </a:spcAft>
              <a:buClr>
                <a:srgbClr val="000000"/>
              </a:buClr>
              <a:buSzPts val="399"/>
              <a:buFont typeface="Arial"/>
              <a:buNone/>
            </a:pPr>
            <a:r>
              <a:t/>
            </a:r>
            <a:endParaRPr b="0" i="0" sz="399" u="none" cap="none" strike="noStrike">
              <a:solidFill>
                <a:srgbClr val="0A202C"/>
              </a:solidFill>
              <a:latin typeface="Arial"/>
              <a:ea typeface="Arial"/>
              <a:cs typeface="Arial"/>
              <a:sym typeface="Arial"/>
            </a:endParaRPr>
          </a:p>
        </p:txBody>
      </p:sp>
      <p:sp>
        <p:nvSpPr>
          <p:cNvPr descr="arrow " id="152" name="Google Shape;152;p36"/>
          <p:cNvSpPr/>
          <p:nvPr/>
        </p:nvSpPr>
        <p:spPr>
          <a:xfrm>
            <a:off x="5084080" y="2079845"/>
            <a:ext cx="479100" cy="393600"/>
          </a:xfrm>
          <a:prstGeom prst="rightArrow">
            <a:avLst>
              <a:gd fmla="val 34239" name="adj1"/>
              <a:gd fmla="val 57035" name="adj2"/>
            </a:avLst>
          </a:prstGeom>
          <a:solidFill>
            <a:srgbClr val="124D6C"/>
          </a:solidFill>
          <a:ln cap="flat" cmpd="sng" w="28575">
            <a:solidFill>
              <a:schemeClr val="lt1"/>
            </a:solidFill>
            <a:prstDash val="solid"/>
            <a:round/>
            <a:headEnd len="sm" w="sm" type="none"/>
            <a:tailEnd len="sm" w="sm" type="none"/>
          </a:ln>
        </p:spPr>
        <p:txBody>
          <a:bodyPr anchorCtr="0" anchor="ctr" bIns="28050" lIns="28050" spcFirstLastPara="1" rIns="28050" wrap="square" tIns="28050">
            <a:noAutofit/>
          </a:bodyPr>
          <a:lstStyle/>
          <a:p>
            <a:pPr indent="0" lvl="0" marL="0" marR="0" rtl="0" algn="l">
              <a:lnSpc>
                <a:spcPct val="100000"/>
              </a:lnSpc>
              <a:spcBef>
                <a:spcPts val="0"/>
              </a:spcBef>
              <a:spcAft>
                <a:spcPts val="0"/>
              </a:spcAft>
              <a:buClr>
                <a:srgbClr val="000000"/>
              </a:buClr>
              <a:buSzPts val="399"/>
              <a:buFont typeface="Arial"/>
              <a:buNone/>
            </a:pPr>
            <a:r>
              <a:t/>
            </a:r>
            <a:endParaRPr b="0" i="0" sz="399" u="none" cap="none" strike="noStrike">
              <a:solidFill>
                <a:srgbClr val="0A202C"/>
              </a:solidFill>
              <a:latin typeface="Arial"/>
              <a:ea typeface="Arial"/>
              <a:cs typeface="Arial"/>
              <a:sym typeface="Arial"/>
            </a:endParaRPr>
          </a:p>
        </p:txBody>
      </p:sp>
      <p:sp>
        <p:nvSpPr>
          <p:cNvPr descr="arrow " id="153" name="Google Shape;153;p36"/>
          <p:cNvSpPr/>
          <p:nvPr/>
        </p:nvSpPr>
        <p:spPr>
          <a:xfrm>
            <a:off x="6690160" y="2089370"/>
            <a:ext cx="479100" cy="393600"/>
          </a:xfrm>
          <a:prstGeom prst="rightArrow">
            <a:avLst>
              <a:gd fmla="val 34239" name="adj1"/>
              <a:gd fmla="val 57035" name="adj2"/>
            </a:avLst>
          </a:prstGeom>
          <a:solidFill>
            <a:srgbClr val="124D6C"/>
          </a:solidFill>
          <a:ln cap="flat" cmpd="sng" w="28575">
            <a:solidFill>
              <a:schemeClr val="lt1"/>
            </a:solidFill>
            <a:prstDash val="solid"/>
            <a:round/>
            <a:headEnd len="sm" w="sm" type="none"/>
            <a:tailEnd len="sm" w="sm" type="none"/>
          </a:ln>
        </p:spPr>
        <p:txBody>
          <a:bodyPr anchorCtr="0" anchor="ctr" bIns="28050" lIns="28050" spcFirstLastPara="1" rIns="28050" wrap="square" tIns="28050">
            <a:noAutofit/>
          </a:bodyPr>
          <a:lstStyle/>
          <a:p>
            <a:pPr indent="0" lvl="0" marL="0" marR="0" rtl="0" algn="l">
              <a:lnSpc>
                <a:spcPct val="100000"/>
              </a:lnSpc>
              <a:spcBef>
                <a:spcPts val="0"/>
              </a:spcBef>
              <a:spcAft>
                <a:spcPts val="0"/>
              </a:spcAft>
              <a:buClr>
                <a:srgbClr val="000000"/>
              </a:buClr>
              <a:buSzPts val="399"/>
              <a:buFont typeface="Arial"/>
              <a:buNone/>
            </a:pPr>
            <a:r>
              <a:t/>
            </a:r>
            <a:endParaRPr b="0" i="0" sz="399" u="none" cap="none" strike="noStrike">
              <a:solidFill>
                <a:srgbClr val="0A202C"/>
              </a:solidFill>
              <a:latin typeface="Arial"/>
              <a:ea typeface="Arial"/>
              <a:cs typeface="Arial"/>
              <a:sym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4 1">
  <p:cSld name="TITLE_AND_BODY_1_4_1">
    <p:spTree>
      <p:nvGrpSpPr>
        <p:cNvPr id="154" name="Shape 154"/>
        <p:cNvGrpSpPr/>
        <p:nvPr/>
      </p:nvGrpSpPr>
      <p:grpSpPr>
        <a:xfrm>
          <a:off x="0" y="0"/>
          <a:ext cx="0" cy="0"/>
          <a:chOff x="0" y="0"/>
          <a:chExt cx="0" cy="0"/>
        </a:xfrm>
      </p:grpSpPr>
      <p:sp>
        <p:nvSpPr>
          <p:cNvPr id="155" name="Google Shape;155;p37"/>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200"/>
              <a:buFont typeface="Arial"/>
              <a:buNone/>
              <a:defRPr b="1" sz="22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6" name="Google Shape;156;p3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57" name="Google Shape;157;p37"/>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Making Fixed-Price, Outcome-Based Contracting Work</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pic>
        <p:nvPicPr>
          <p:cNvPr descr="background image for decorative use only" id="158" name="Google Shape;158;p37"/>
          <p:cNvPicPr preferRelativeResize="0"/>
          <p:nvPr/>
        </p:nvPicPr>
        <p:blipFill rotWithShape="1">
          <a:blip r:embed="rId2">
            <a:alphaModFix/>
          </a:blip>
          <a:srcRect b="31295" l="0" r="0" t="51631"/>
          <a:stretch/>
        </p:blipFill>
        <p:spPr>
          <a:xfrm>
            <a:off x="0" y="-2"/>
            <a:ext cx="9144003" cy="125025"/>
          </a:xfrm>
          <a:prstGeom prst="rect">
            <a:avLst/>
          </a:prstGeom>
          <a:noFill/>
          <a:ln>
            <a:noFill/>
          </a:ln>
        </p:spPr>
      </p:pic>
      <p:sp>
        <p:nvSpPr>
          <p:cNvPr descr="decorative box" id="159" name="Google Shape;159;p37"/>
          <p:cNvSpPr/>
          <p:nvPr/>
        </p:nvSpPr>
        <p:spPr>
          <a:xfrm>
            <a:off x="5485067" y="997925"/>
            <a:ext cx="1461000" cy="1332600"/>
          </a:xfrm>
          <a:prstGeom prst="rect">
            <a:avLst/>
          </a:prstGeom>
          <a:solidFill>
            <a:srgbClr val="A3D9FF"/>
          </a:solidFill>
          <a:ln cap="flat" cmpd="sng" w="30350">
            <a:solidFill>
              <a:srgbClr val="124D6C"/>
            </a:solidFill>
            <a:prstDash val="solid"/>
            <a:round/>
            <a:headEnd len="sm" w="sm" type="none"/>
            <a:tailEnd len="sm" w="sm" type="none"/>
          </a:ln>
        </p:spPr>
        <p:txBody>
          <a:bodyPr anchorCtr="0" anchor="ctr" bIns="72900" lIns="72900" spcFirstLastPara="1" rIns="72900" wrap="square" tIns="72900">
            <a:noAutofit/>
          </a:bodyPr>
          <a:lstStyle/>
          <a:p>
            <a:pPr indent="0" lvl="0" marL="0" marR="0" rtl="0" algn="l">
              <a:lnSpc>
                <a:spcPct val="100000"/>
              </a:lnSpc>
              <a:spcBef>
                <a:spcPts val="0"/>
              </a:spcBef>
              <a:spcAft>
                <a:spcPts val="0"/>
              </a:spcAft>
              <a:buClr>
                <a:srgbClr val="000000"/>
              </a:buClr>
              <a:buSzPts val="1037"/>
              <a:buFont typeface="Arial"/>
              <a:buNone/>
            </a:pPr>
            <a:r>
              <a:t/>
            </a:r>
            <a:endParaRPr b="0" i="0" sz="1037" u="none" cap="none" strike="noStrike">
              <a:solidFill>
                <a:srgbClr val="0A202C"/>
              </a:solidFill>
              <a:latin typeface="Arial"/>
              <a:ea typeface="Arial"/>
              <a:cs typeface="Arial"/>
              <a:sym typeface="Arial"/>
            </a:endParaRPr>
          </a:p>
        </p:txBody>
      </p:sp>
      <p:sp>
        <p:nvSpPr>
          <p:cNvPr descr="decorative box" id="160" name="Google Shape;160;p37"/>
          <p:cNvSpPr/>
          <p:nvPr/>
        </p:nvSpPr>
        <p:spPr>
          <a:xfrm>
            <a:off x="3885921" y="999360"/>
            <a:ext cx="1461000" cy="1332600"/>
          </a:xfrm>
          <a:prstGeom prst="rect">
            <a:avLst/>
          </a:prstGeom>
          <a:solidFill>
            <a:schemeClr val="lt1"/>
          </a:solidFill>
          <a:ln cap="flat" cmpd="sng" w="30350">
            <a:solidFill>
              <a:srgbClr val="124D6C"/>
            </a:solidFill>
            <a:prstDash val="solid"/>
            <a:round/>
            <a:headEnd len="sm" w="sm" type="none"/>
            <a:tailEnd len="sm" w="sm" type="none"/>
          </a:ln>
        </p:spPr>
        <p:txBody>
          <a:bodyPr anchorCtr="0" anchor="ctr" bIns="72900" lIns="72900" spcFirstLastPara="1" rIns="72900" wrap="square" tIns="72900">
            <a:noAutofit/>
          </a:bodyPr>
          <a:lstStyle/>
          <a:p>
            <a:pPr indent="0" lvl="0" marL="0" marR="0" rtl="0" algn="l">
              <a:lnSpc>
                <a:spcPct val="100000"/>
              </a:lnSpc>
              <a:spcBef>
                <a:spcPts val="0"/>
              </a:spcBef>
              <a:spcAft>
                <a:spcPts val="0"/>
              </a:spcAft>
              <a:buClr>
                <a:srgbClr val="000000"/>
              </a:buClr>
              <a:buSzPts val="1037"/>
              <a:buFont typeface="Arial"/>
              <a:buNone/>
            </a:pPr>
            <a:r>
              <a:t/>
            </a:r>
            <a:endParaRPr b="0" i="0" sz="1037" u="none" cap="none" strike="noStrike">
              <a:solidFill>
                <a:srgbClr val="0A202C"/>
              </a:solidFill>
              <a:latin typeface="Arial"/>
              <a:ea typeface="Arial"/>
              <a:cs typeface="Arial"/>
              <a:sym typeface="Arial"/>
            </a:endParaRPr>
          </a:p>
        </p:txBody>
      </p:sp>
      <p:sp>
        <p:nvSpPr>
          <p:cNvPr descr="decorative box" id="161" name="Google Shape;161;p37"/>
          <p:cNvSpPr/>
          <p:nvPr/>
        </p:nvSpPr>
        <p:spPr>
          <a:xfrm>
            <a:off x="684100" y="999360"/>
            <a:ext cx="1461000" cy="1332600"/>
          </a:xfrm>
          <a:prstGeom prst="rect">
            <a:avLst/>
          </a:prstGeom>
          <a:solidFill>
            <a:schemeClr val="lt1"/>
          </a:solidFill>
          <a:ln cap="flat" cmpd="sng" w="30350">
            <a:solidFill>
              <a:srgbClr val="124D6C"/>
            </a:solidFill>
            <a:prstDash val="solid"/>
            <a:round/>
            <a:headEnd len="sm" w="sm" type="none"/>
            <a:tailEnd len="sm" w="sm" type="none"/>
          </a:ln>
        </p:spPr>
        <p:txBody>
          <a:bodyPr anchorCtr="0" anchor="ctr" bIns="72900" lIns="72900" spcFirstLastPara="1" rIns="72900" wrap="square" tIns="72900">
            <a:noAutofit/>
          </a:bodyPr>
          <a:lstStyle/>
          <a:p>
            <a:pPr indent="0" lvl="0" marL="0" marR="0" rtl="0" algn="l">
              <a:lnSpc>
                <a:spcPct val="100000"/>
              </a:lnSpc>
              <a:spcBef>
                <a:spcPts val="0"/>
              </a:spcBef>
              <a:spcAft>
                <a:spcPts val="0"/>
              </a:spcAft>
              <a:buClr>
                <a:srgbClr val="000000"/>
              </a:buClr>
              <a:buSzPts val="1037"/>
              <a:buFont typeface="Arial"/>
              <a:buNone/>
            </a:pPr>
            <a:r>
              <a:t/>
            </a:r>
            <a:endParaRPr b="0" i="0" sz="1037" u="none" cap="none" strike="noStrike">
              <a:solidFill>
                <a:srgbClr val="0A202C"/>
              </a:solidFill>
              <a:latin typeface="Arial"/>
              <a:ea typeface="Arial"/>
              <a:cs typeface="Arial"/>
              <a:sym typeface="Arial"/>
            </a:endParaRPr>
          </a:p>
        </p:txBody>
      </p:sp>
      <p:sp>
        <p:nvSpPr>
          <p:cNvPr descr="decorative box" id="162" name="Google Shape;162;p37"/>
          <p:cNvSpPr/>
          <p:nvPr/>
        </p:nvSpPr>
        <p:spPr>
          <a:xfrm>
            <a:off x="2285000" y="999360"/>
            <a:ext cx="1461000" cy="1332600"/>
          </a:xfrm>
          <a:prstGeom prst="rect">
            <a:avLst/>
          </a:prstGeom>
          <a:solidFill>
            <a:schemeClr val="lt1"/>
          </a:solidFill>
          <a:ln cap="flat" cmpd="sng" w="30350">
            <a:solidFill>
              <a:srgbClr val="124D6C"/>
            </a:solidFill>
            <a:prstDash val="solid"/>
            <a:round/>
            <a:headEnd len="sm" w="sm" type="none"/>
            <a:tailEnd len="sm" w="sm" type="none"/>
          </a:ln>
        </p:spPr>
        <p:txBody>
          <a:bodyPr anchorCtr="0" anchor="ctr" bIns="72900" lIns="72900" spcFirstLastPara="1" rIns="72900" wrap="square" tIns="72900">
            <a:noAutofit/>
          </a:bodyPr>
          <a:lstStyle/>
          <a:p>
            <a:pPr indent="0" lvl="0" marL="0" marR="0" rtl="0" algn="l">
              <a:lnSpc>
                <a:spcPct val="100000"/>
              </a:lnSpc>
              <a:spcBef>
                <a:spcPts val="0"/>
              </a:spcBef>
              <a:spcAft>
                <a:spcPts val="0"/>
              </a:spcAft>
              <a:buClr>
                <a:srgbClr val="000000"/>
              </a:buClr>
              <a:buSzPts val="1037"/>
              <a:buFont typeface="Arial"/>
              <a:buNone/>
            </a:pPr>
            <a:r>
              <a:t/>
            </a:r>
            <a:endParaRPr b="0" i="0" sz="1037" u="none" cap="none" strike="noStrike">
              <a:solidFill>
                <a:srgbClr val="0A202C"/>
              </a:solidFill>
              <a:latin typeface="Arial"/>
              <a:ea typeface="Arial"/>
              <a:cs typeface="Arial"/>
              <a:sym typeface="Arial"/>
            </a:endParaRPr>
          </a:p>
        </p:txBody>
      </p:sp>
      <p:sp>
        <p:nvSpPr>
          <p:cNvPr descr="decorative box" id="163" name="Google Shape;163;p37"/>
          <p:cNvSpPr/>
          <p:nvPr/>
        </p:nvSpPr>
        <p:spPr>
          <a:xfrm>
            <a:off x="7084225" y="1005585"/>
            <a:ext cx="1461000" cy="1332600"/>
          </a:xfrm>
          <a:prstGeom prst="rect">
            <a:avLst/>
          </a:prstGeom>
          <a:solidFill>
            <a:srgbClr val="124D6C"/>
          </a:solidFill>
          <a:ln cap="flat" cmpd="sng" w="30350">
            <a:solidFill>
              <a:srgbClr val="124D6C"/>
            </a:solidFill>
            <a:prstDash val="solid"/>
            <a:round/>
            <a:headEnd len="sm" w="sm" type="none"/>
            <a:tailEnd len="sm" w="sm" type="none"/>
          </a:ln>
        </p:spPr>
        <p:txBody>
          <a:bodyPr anchorCtr="0" anchor="ctr" bIns="72900" lIns="72900" spcFirstLastPara="1" rIns="72900" wrap="square" tIns="72900">
            <a:noAutofit/>
          </a:bodyPr>
          <a:lstStyle/>
          <a:p>
            <a:pPr indent="0" lvl="0" marL="0" marR="0" rtl="0" algn="l">
              <a:lnSpc>
                <a:spcPct val="100000"/>
              </a:lnSpc>
              <a:spcBef>
                <a:spcPts val="0"/>
              </a:spcBef>
              <a:spcAft>
                <a:spcPts val="0"/>
              </a:spcAft>
              <a:buClr>
                <a:srgbClr val="000000"/>
              </a:buClr>
              <a:buSzPts val="1037"/>
              <a:buFont typeface="Arial"/>
              <a:buNone/>
            </a:pPr>
            <a:r>
              <a:t/>
            </a:r>
            <a:endParaRPr b="0" i="0" sz="1037" u="none" cap="none" strike="noStrike">
              <a:solidFill>
                <a:srgbClr val="0A202C"/>
              </a:solidFill>
              <a:latin typeface="Arial"/>
              <a:ea typeface="Arial"/>
              <a:cs typeface="Arial"/>
              <a:sym typeface="Arial"/>
            </a:endParaRPr>
          </a:p>
        </p:txBody>
      </p:sp>
      <p:sp>
        <p:nvSpPr>
          <p:cNvPr descr="arrow " id="164" name="Google Shape;164;p37"/>
          <p:cNvSpPr/>
          <p:nvPr/>
        </p:nvSpPr>
        <p:spPr>
          <a:xfrm>
            <a:off x="1879705" y="2078872"/>
            <a:ext cx="479100" cy="393600"/>
          </a:xfrm>
          <a:prstGeom prst="rightArrow">
            <a:avLst>
              <a:gd fmla="val 34239" name="adj1"/>
              <a:gd fmla="val 57035" name="adj2"/>
            </a:avLst>
          </a:prstGeom>
          <a:solidFill>
            <a:srgbClr val="124D6C"/>
          </a:solidFill>
          <a:ln cap="flat" cmpd="sng" w="28575">
            <a:solidFill>
              <a:schemeClr val="lt1"/>
            </a:solidFill>
            <a:prstDash val="solid"/>
            <a:round/>
            <a:headEnd len="sm" w="sm" type="none"/>
            <a:tailEnd len="sm" w="sm" type="none"/>
          </a:ln>
        </p:spPr>
        <p:txBody>
          <a:bodyPr anchorCtr="0" anchor="ctr" bIns="28050" lIns="28050" spcFirstLastPara="1" rIns="28050" wrap="square" tIns="28050">
            <a:noAutofit/>
          </a:bodyPr>
          <a:lstStyle/>
          <a:p>
            <a:pPr indent="0" lvl="0" marL="0" marR="0" rtl="0" algn="l">
              <a:lnSpc>
                <a:spcPct val="100000"/>
              </a:lnSpc>
              <a:spcBef>
                <a:spcPts val="0"/>
              </a:spcBef>
              <a:spcAft>
                <a:spcPts val="0"/>
              </a:spcAft>
              <a:buClr>
                <a:srgbClr val="000000"/>
              </a:buClr>
              <a:buSzPts val="399"/>
              <a:buFont typeface="Arial"/>
              <a:buNone/>
            </a:pPr>
            <a:r>
              <a:t/>
            </a:r>
            <a:endParaRPr b="0" i="0" sz="399" u="none" cap="none" strike="noStrike">
              <a:solidFill>
                <a:srgbClr val="0A202C"/>
              </a:solidFill>
              <a:latin typeface="Arial"/>
              <a:ea typeface="Arial"/>
              <a:cs typeface="Arial"/>
              <a:sym typeface="Arial"/>
            </a:endParaRPr>
          </a:p>
        </p:txBody>
      </p:sp>
      <p:sp>
        <p:nvSpPr>
          <p:cNvPr descr="arrow " id="165" name="Google Shape;165;p37"/>
          <p:cNvSpPr/>
          <p:nvPr/>
        </p:nvSpPr>
        <p:spPr>
          <a:xfrm>
            <a:off x="3470380" y="2080822"/>
            <a:ext cx="479100" cy="393600"/>
          </a:xfrm>
          <a:prstGeom prst="rightArrow">
            <a:avLst>
              <a:gd fmla="val 34239" name="adj1"/>
              <a:gd fmla="val 57035" name="adj2"/>
            </a:avLst>
          </a:prstGeom>
          <a:solidFill>
            <a:srgbClr val="124D6C"/>
          </a:solidFill>
          <a:ln cap="flat" cmpd="sng" w="28575">
            <a:solidFill>
              <a:schemeClr val="lt1"/>
            </a:solidFill>
            <a:prstDash val="solid"/>
            <a:round/>
            <a:headEnd len="sm" w="sm" type="none"/>
            <a:tailEnd len="sm" w="sm" type="none"/>
          </a:ln>
        </p:spPr>
        <p:txBody>
          <a:bodyPr anchorCtr="0" anchor="ctr" bIns="28050" lIns="28050" spcFirstLastPara="1" rIns="28050" wrap="square" tIns="28050">
            <a:noAutofit/>
          </a:bodyPr>
          <a:lstStyle/>
          <a:p>
            <a:pPr indent="0" lvl="0" marL="0" marR="0" rtl="0" algn="l">
              <a:lnSpc>
                <a:spcPct val="100000"/>
              </a:lnSpc>
              <a:spcBef>
                <a:spcPts val="0"/>
              </a:spcBef>
              <a:spcAft>
                <a:spcPts val="0"/>
              </a:spcAft>
              <a:buClr>
                <a:srgbClr val="000000"/>
              </a:buClr>
              <a:buSzPts val="399"/>
              <a:buFont typeface="Arial"/>
              <a:buNone/>
            </a:pPr>
            <a:r>
              <a:t/>
            </a:r>
            <a:endParaRPr b="0" i="0" sz="399" u="none" cap="none" strike="noStrike">
              <a:solidFill>
                <a:srgbClr val="0A202C"/>
              </a:solidFill>
              <a:latin typeface="Arial"/>
              <a:ea typeface="Arial"/>
              <a:cs typeface="Arial"/>
              <a:sym typeface="Arial"/>
            </a:endParaRPr>
          </a:p>
        </p:txBody>
      </p:sp>
      <p:sp>
        <p:nvSpPr>
          <p:cNvPr descr="arrow " id="166" name="Google Shape;166;p37"/>
          <p:cNvSpPr/>
          <p:nvPr/>
        </p:nvSpPr>
        <p:spPr>
          <a:xfrm>
            <a:off x="5084080" y="2079845"/>
            <a:ext cx="479100" cy="393600"/>
          </a:xfrm>
          <a:prstGeom prst="rightArrow">
            <a:avLst>
              <a:gd fmla="val 34239" name="adj1"/>
              <a:gd fmla="val 57035" name="adj2"/>
            </a:avLst>
          </a:prstGeom>
          <a:solidFill>
            <a:srgbClr val="124D6C"/>
          </a:solidFill>
          <a:ln cap="flat" cmpd="sng" w="28575">
            <a:solidFill>
              <a:schemeClr val="lt1"/>
            </a:solidFill>
            <a:prstDash val="solid"/>
            <a:round/>
            <a:headEnd len="sm" w="sm" type="none"/>
            <a:tailEnd len="sm" w="sm" type="none"/>
          </a:ln>
        </p:spPr>
        <p:txBody>
          <a:bodyPr anchorCtr="0" anchor="ctr" bIns="28050" lIns="28050" spcFirstLastPara="1" rIns="28050" wrap="square" tIns="28050">
            <a:noAutofit/>
          </a:bodyPr>
          <a:lstStyle/>
          <a:p>
            <a:pPr indent="0" lvl="0" marL="0" marR="0" rtl="0" algn="l">
              <a:lnSpc>
                <a:spcPct val="100000"/>
              </a:lnSpc>
              <a:spcBef>
                <a:spcPts val="0"/>
              </a:spcBef>
              <a:spcAft>
                <a:spcPts val="0"/>
              </a:spcAft>
              <a:buClr>
                <a:srgbClr val="000000"/>
              </a:buClr>
              <a:buSzPts val="399"/>
              <a:buFont typeface="Arial"/>
              <a:buNone/>
            </a:pPr>
            <a:r>
              <a:t/>
            </a:r>
            <a:endParaRPr b="0" i="0" sz="399" u="none" cap="none" strike="noStrike">
              <a:solidFill>
                <a:srgbClr val="0A202C"/>
              </a:solidFill>
              <a:latin typeface="Arial"/>
              <a:ea typeface="Arial"/>
              <a:cs typeface="Arial"/>
              <a:sym typeface="Arial"/>
            </a:endParaRPr>
          </a:p>
        </p:txBody>
      </p:sp>
      <p:sp>
        <p:nvSpPr>
          <p:cNvPr descr="arrow " id="167" name="Google Shape;167;p37"/>
          <p:cNvSpPr/>
          <p:nvPr/>
        </p:nvSpPr>
        <p:spPr>
          <a:xfrm>
            <a:off x="6690160" y="2089370"/>
            <a:ext cx="479100" cy="393600"/>
          </a:xfrm>
          <a:prstGeom prst="rightArrow">
            <a:avLst>
              <a:gd fmla="val 34239" name="adj1"/>
              <a:gd fmla="val 57035" name="adj2"/>
            </a:avLst>
          </a:prstGeom>
          <a:solidFill>
            <a:srgbClr val="124D6C"/>
          </a:solidFill>
          <a:ln cap="flat" cmpd="sng" w="28575">
            <a:solidFill>
              <a:schemeClr val="lt1"/>
            </a:solidFill>
            <a:prstDash val="solid"/>
            <a:round/>
            <a:headEnd len="sm" w="sm" type="none"/>
            <a:tailEnd len="sm" w="sm" type="none"/>
          </a:ln>
        </p:spPr>
        <p:txBody>
          <a:bodyPr anchorCtr="0" anchor="ctr" bIns="28050" lIns="28050" spcFirstLastPara="1" rIns="28050" wrap="square" tIns="28050">
            <a:noAutofit/>
          </a:bodyPr>
          <a:lstStyle/>
          <a:p>
            <a:pPr indent="0" lvl="0" marL="0" marR="0" rtl="0" algn="l">
              <a:lnSpc>
                <a:spcPct val="100000"/>
              </a:lnSpc>
              <a:spcBef>
                <a:spcPts val="0"/>
              </a:spcBef>
              <a:spcAft>
                <a:spcPts val="0"/>
              </a:spcAft>
              <a:buClr>
                <a:srgbClr val="000000"/>
              </a:buClr>
              <a:buSzPts val="399"/>
              <a:buFont typeface="Arial"/>
              <a:buNone/>
            </a:pPr>
            <a:r>
              <a:t/>
            </a:r>
            <a:endParaRPr b="0" i="0" sz="399" u="none" cap="none" strike="noStrike">
              <a:solidFill>
                <a:srgbClr val="0A202C"/>
              </a:solidFill>
              <a:latin typeface="Arial"/>
              <a:ea typeface="Arial"/>
              <a:cs typeface="Arial"/>
              <a:sym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3 1 2">
  <p:cSld name="TITLE_AND_BODY_3_1_2">
    <p:spTree>
      <p:nvGrpSpPr>
        <p:cNvPr id="168" name="Shape 168"/>
        <p:cNvGrpSpPr/>
        <p:nvPr/>
      </p:nvGrpSpPr>
      <p:grpSpPr>
        <a:xfrm>
          <a:off x="0" y="0"/>
          <a:ext cx="0" cy="0"/>
          <a:chOff x="0" y="0"/>
          <a:chExt cx="0" cy="0"/>
        </a:xfrm>
      </p:grpSpPr>
      <p:sp>
        <p:nvSpPr>
          <p:cNvPr descr="background image blue" id="169" name="Google Shape;169;p38"/>
          <p:cNvSpPr/>
          <p:nvPr/>
        </p:nvSpPr>
        <p:spPr>
          <a:xfrm>
            <a:off x="0" y="958097"/>
            <a:ext cx="9144000" cy="2650200"/>
          </a:xfrm>
          <a:prstGeom prst="rect">
            <a:avLst/>
          </a:prstGeom>
          <a:solidFill>
            <a:srgbClr val="124D6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 name="Google Shape;170;p38"/>
          <p:cNvSpPr txBox="1"/>
          <p:nvPr>
            <p:ph type="title"/>
          </p:nvPr>
        </p:nvSpPr>
        <p:spPr>
          <a:xfrm>
            <a:off x="311700" y="1301350"/>
            <a:ext cx="3711900" cy="650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FFD966"/>
              </a:buClr>
              <a:buSzPts val="2100"/>
              <a:buFont typeface="Arial"/>
              <a:buNone/>
              <a:defRPr b="1" sz="2100">
                <a:solidFill>
                  <a:srgbClr val="FFD966"/>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171" name="Google Shape;171;p3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72" name="Google Shape;172;p38"/>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73" name="Google Shape;173;p38"/>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Making Fixed-Price, Outcome-Based Contracting Work</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sp>
        <p:nvSpPr>
          <p:cNvPr id="174" name="Google Shape;174;p38"/>
          <p:cNvSpPr txBox="1"/>
          <p:nvPr>
            <p:ph idx="3"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200"/>
              <a:buFont typeface="Arial"/>
              <a:buNone/>
              <a:defRPr b="1" sz="22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descr="background image for decorative use only" id="175" name="Google Shape;175;p38"/>
          <p:cNvPicPr preferRelativeResize="0"/>
          <p:nvPr/>
        </p:nvPicPr>
        <p:blipFill rotWithShape="1">
          <a:blip r:embed="rId2">
            <a:alphaModFix/>
          </a:blip>
          <a:srcRect b="31295" l="0" r="0" t="51631"/>
          <a:stretch/>
        </p:blipFill>
        <p:spPr>
          <a:xfrm>
            <a:off x="0" y="-2"/>
            <a:ext cx="9144003" cy="125025"/>
          </a:xfrm>
          <a:prstGeom prst="rect">
            <a:avLst/>
          </a:prstGeom>
          <a:noFill/>
          <a:ln>
            <a:noFill/>
          </a:ln>
        </p:spPr>
      </p:pic>
      <p:cxnSp>
        <p:nvCxnSpPr>
          <p:cNvPr descr="divider line" id="176" name="Google Shape;176;p38"/>
          <p:cNvCxnSpPr/>
          <p:nvPr/>
        </p:nvCxnSpPr>
        <p:spPr>
          <a:xfrm>
            <a:off x="4574150" y="1076322"/>
            <a:ext cx="0" cy="2246100"/>
          </a:xfrm>
          <a:prstGeom prst="straightConnector1">
            <a:avLst/>
          </a:prstGeom>
          <a:noFill/>
          <a:ln cap="flat" cmpd="sng" w="38100">
            <a:solidFill>
              <a:schemeClr val="lt1"/>
            </a:solidFill>
            <a:prstDash val="solid"/>
            <a:round/>
            <a:headEnd len="sm" w="sm" type="none"/>
            <a:tailEnd len="sm" w="sm" type="none"/>
          </a:ln>
        </p:spPr>
      </p:cxnSp>
      <p:sp>
        <p:nvSpPr>
          <p:cNvPr id="177" name="Google Shape;177;p38"/>
          <p:cNvSpPr txBox="1"/>
          <p:nvPr>
            <p:ph idx="4" type="title"/>
          </p:nvPr>
        </p:nvSpPr>
        <p:spPr>
          <a:xfrm>
            <a:off x="5124700" y="1319819"/>
            <a:ext cx="3711900" cy="650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FFD966"/>
              </a:buClr>
              <a:buSzPts val="2100"/>
              <a:buFont typeface="Arial"/>
              <a:buNone/>
              <a:defRPr b="1" sz="2100">
                <a:solidFill>
                  <a:srgbClr val="FFD966"/>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178" name="Google Shape;178;p38"/>
          <p:cNvSpPr txBox="1"/>
          <p:nvPr>
            <p:ph idx="5" type="title"/>
          </p:nvPr>
        </p:nvSpPr>
        <p:spPr>
          <a:xfrm>
            <a:off x="1952700" y="3849425"/>
            <a:ext cx="67848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500"/>
              <a:buNone/>
              <a:defRPr b="0" sz="15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descr="A lightbulb with the word TIP underneath it. " id="179" name="Google Shape;179;p38"/>
          <p:cNvPicPr preferRelativeResize="0"/>
          <p:nvPr/>
        </p:nvPicPr>
        <p:blipFill rotWithShape="1">
          <a:blip r:embed="rId3">
            <a:alphaModFix/>
          </a:blip>
          <a:srcRect b="0" l="0" r="0" t="0"/>
          <a:stretch/>
        </p:blipFill>
        <p:spPr>
          <a:xfrm>
            <a:off x="1129175" y="3718925"/>
            <a:ext cx="658774" cy="1175250"/>
          </a:xfrm>
          <a:prstGeom prst="rect">
            <a:avLst/>
          </a:prstGeom>
          <a:noFill/>
          <a:ln>
            <a:noFill/>
          </a:ln>
        </p:spPr>
      </p:pic>
      <p:pic>
        <p:nvPicPr>
          <p:cNvPr descr="green circle with while checkmark" id="180" name="Google Shape;180;p38"/>
          <p:cNvPicPr preferRelativeResize="0"/>
          <p:nvPr/>
        </p:nvPicPr>
        <p:blipFill rotWithShape="1">
          <a:blip r:embed="rId4">
            <a:alphaModFix/>
          </a:blip>
          <a:srcRect b="0" l="0" r="0" t="0"/>
          <a:stretch/>
        </p:blipFill>
        <p:spPr>
          <a:xfrm>
            <a:off x="371350" y="851801"/>
            <a:ext cx="480773" cy="480773"/>
          </a:xfrm>
          <a:prstGeom prst="rect">
            <a:avLst/>
          </a:prstGeom>
          <a:noFill/>
          <a:ln>
            <a:noFill/>
          </a:ln>
        </p:spPr>
      </p:pic>
      <p:pic>
        <p:nvPicPr>
          <p:cNvPr descr="red circle with a white X" id="181" name="Google Shape;181;p38"/>
          <p:cNvPicPr preferRelativeResize="0"/>
          <p:nvPr/>
        </p:nvPicPr>
        <p:blipFill rotWithShape="1">
          <a:blip r:embed="rId5">
            <a:alphaModFix/>
          </a:blip>
          <a:srcRect b="0" l="0" r="0" t="0"/>
          <a:stretch/>
        </p:blipFill>
        <p:spPr>
          <a:xfrm>
            <a:off x="4967599" y="851800"/>
            <a:ext cx="480773" cy="480773"/>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sp>
        <p:nvSpPr>
          <p:cNvPr id="17" name="Google Shape;17;p8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18" name="Google Shape;18;p89" title="background.png"/>
          <p:cNvPicPr preferRelativeResize="0"/>
          <p:nvPr/>
        </p:nvPicPr>
        <p:blipFill rotWithShape="1">
          <a:blip r:embed="rId2">
            <a:alphaModFix/>
          </a:blip>
          <a:srcRect b="0" l="4645" r="31899" t="0"/>
          <a:stretch/>
        </p:blipFill>
        <p:spPr>
          <a:xfrm>
            <a:off x="-16525" y="0"/>
            <a:ext cx="9160525" cy="5143501"/>
          </a:xfrm>
          <a:prstGeom prst="rect">
            <a:avLst/>
          </a:prstGeom>
          <a:noFill/>
          <a:ln>
            <a:noFill/>
          </a:ln>
        </p:spPr>
      </p:pic>
      <p:sp>
        <p:nvSpPr>
          <p:cNvPr id="19" name="Google Shape;19;p89"/>
          <p:cNvSpPr/>
          <p:nvPr/>
        </p:nvSpPr>
        <p:spPr>
          <a:xfrm>
            <a:off x="-16650" y="-17275"/>
            <a:ext cx="9160500" cy="1036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0" name="Google Shape;20;p89" title="ATFRW_black.png"/>
          <p:cNvPicPr preferRelativeResize="0"/>
          <p:nvPr/>
        </p:nvPicPr>
        <p:blipFill rotWithShape="1">
          <a:blip r:embed="rId3">
            <a:alphaModFix/>
          </a:blip>
          <a:srcRect b="0" l="0" r="0" t="0"/>
          <a:stretch/>
        </p:blipFill>
        <p:spPr>
          <a:xfrm>
            <a:off x="7509250" y="238196"/>
            <a:ext cx="1265929" cy="569675"/>
          </a:xfrm>
          <a:prstGeom prst="rect">
            <a:avLst/>
          </a:prstGeom>
          <a:noFill/>
          <a:ln>
            <a:noFill/>
          </a:ln>
        </p:spPr>
      </p:pic>
      <p:pic>
        <p:nvPicPr>
          <p:cNvPr id="21" name="Google Shape;21;p89" title="GSA Star Mark 250 2026 Logo STARMARK SIGNATURE_300dpi.png"/>
          <p:cNvPicPr preferRelativeResize="0"/>
          <p:nvPr/>
        </p:nvPicPr>
        <p:blipFill rotWithShape="1">
          <a:blip r:embed="rId4">
            <a:alphaModFix/>
          </a:blip>
          <a:srcRect b="0" l="0" r="0" t="0"/>
          <a:stretch/>
        </p:blipFill>
        <p:spPr>
          <a:xfrm>
            <a:off x="447650" y="194050"/>
            <a:ext cx="2103948" cy="613825"/>
          </a:xfrm>
          <a:prstGeom prst="rect">
            <a:avLst/>
          </a:prstGeom>
          <a:noFill/>
          <a:ln>
            <a:noFill/>
          </a:ln>
        </p:spPr>
      </p:pic>
      <p:sp>
        <p:nvSpPr>
          <p:cNvPr id="22" name="Google Shape;22;p89"/>
          <p:cNvSpPr txBox="1"/>
          <p:nvPr/>
        </p:nvSpPr>
        <p:spPr>
          <a:xfrm>
            <a:off x="8472458" y="4739417"/>
            <a:ext cx="5487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chemeClr val="lt1"/>
                </a:solidFill>
                <a:latin typeface="Arial"/>
                <a:ea typeface="Arial"/>
                <a:cs typeface="Arial"/>
                <a:sym typeface="Arial"/>
              </a:rPr>
              <a:t>‹#›</a:t>
            </a:fld>
            <a:endParaRPr b="0" i="0" sz="13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182" name="Shape 182"/>
        <p:cNvGrpSpPr/>
        <p:nvPr/>
      </p:nvGrpSpPr>
      <p:grpSpPr>
        <a:xfrm>
          <a:off x="0" y="0"/>
          <a:ext cx="0" cy="0"/>
          <a:chOff x="0" y="0"/>
          <a:chExt cx="0" cy="0"/>
        </a:xfrm>
      </p:grpSpPr>
      <p:sp>
        <p:nvSpPr>
          <p:cNvPr id="183" name="Google Shape;183;p39"/>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200"/>
              <a:buFont typeface="Arial"/>
              <a:buNone/>
              <a:defRPr b="1" sz="22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84" name="Google Shape;184;p39"/>
          <p:cNvSpPr txBox="1"/>
          <p:nvPr>
            <p:ph idx="1" type="body"/>
          </p:nvPr>
        </p:nvSpPr>
        <p:spPr>
          <a:xfrm>
            <a:off x="644625" y="851800"/>
            <a:ext cx="7993800" cy="2063700"/>
          </a:xfrm>
          <a:prstGeom prst="rect">
            <a:avLst/>
          </a:prstGeom>
          <a:noFill/>
          <a:ln>
            <a:noFill/>
          </a:ln>
        </p:spPr>
        <p:txBody>
          <a:bodyPr anchorCtr="0" anchor="t" bIns="91425" lIns="91425" spcFirstLastPara="1" rIns="91425" wrap="square" tIns="91425">
            <a:noAutofit/>
          </a:bodyPr>
          <a:lstStyle>
            <a:lvl1pPr indent="-311150" lvl="0" marL="457200" algn="l">
              <a:lnSpc>
                <a:spcPct val="100000"/>
              </a:lnSpc>
              <a:spcBef>
                <a:spcPts val="0"/>
              </a:spcBef>
              <a:spcAft>
                <a:spcPts val="0"/>
              </a:spcAft>
              <a:buClr>
                <a:srgbClr val="1F5C99"/>
              </a:buClr>
              <a:buSzPts val="1300"/>
              <a:buFont typeface="Arial"/>
              <a:buChar char="●"/>
              <a:defRPr sz="1300">
                <a:solidFill>
                  <a:srgbClr val="3F3F3F"/>
                </a:solidFill>
                <a:latin typeface="Arial"/>
                <a:ea typeface="Arial"/>
                <a:cs typeface="Arial"/>
                <a:sym typeface="Arial"/>
              </a:defRPr>
            </a:lvl1pPr>
            <a:lvl2pPr indent="-304800" lvl="1" marL="914400" algn="l">
              <a:lnSpc>
                <a:spcPct val="100000"/>
              </a:lnSpc>
              <a:spcBef>
                <a:spcPts val="0"/>
              </a:spcBef>
              <a:spcAft>
                <a:spcPts val="0"/>
              </a:spcAft>
              <a:buClr>
                <a:srgbClr val="01528E"/>
              </a:buClr>
              <a:buSzPts val="1200"/>
              <a:buFont typeface="Arial"/>
              <a:buChar char="○"/>
              <a:defRPr sz="1200">
                <a:solidFill>
                  <a:srgbClr val="3F3F3F"/>
                </a:solidFill>
                <a:latin typeface="Arial"/>
                <a:ea typeface="Arial"/>
                <a:cs typeface="Arial"/>
                <a:sym typeface="Arial"/>
              </a:defRPr>
            </a:lvl2pPr>
            <a:lvl3pPr indent="-292100" lvl="2" marL="1371600" algn="l">
              <a:lnSpc>
                <a:spcPct val="100000"/>
              </a:lnSpc>
              <a:spcBef>
                <a:spcPts val="0"/>
              </a:spcBef>
              <a:spcAft>
                <a:spcPts val="0"/>
              </a:spcAft>
              <a:buClr>
                <a:srgbClr val="1F497D"/>
              </a:buClr>
              <a:buSzPts val="1000"/>
              <a:buFont typeface="Arial"/>
              <a:buChar char="■"/>
              <a:defRPr sz="1000">
                <a:solidFill>
                  <a:srgbClr val="3F3F3F"/>
                </a:solidFill>
                <a:latin typeface="Arial"/>
                <a:ea typeface="Arial"/>
                <a:cs typeface="Arial"/>
                <a:sym typeface="Arial"/>
              </a:defRPr>
            </a:lvl3pPr>
            <a:lvl4pPr indent="-292100" lvl="3" marL="1828800" algn="l">
              <a:lnSpc>
                <a:spcPct val="100000"/>
              </a:lnSpc>
              <a:spcBef>
                <a:spcPts val="0"/>
              </a:spcBef>
              <a:spcAft>
                <a:spcPts val="0"/>
              </a:spcAft>
              <a:buClr>
                <a:srgbClr val="1F497D"/>
              </a:buClr>
              <a:buSzPts val="1000"/>
              <a:buFont typeface="Arial"/>
              <a:buChar char="●"/>
              <a:defRPr sz="1000">
                <a:solidFill>
                  <a:srgbClr val="3F3F3F"/>
                </a:solidFill>
                <a:latin typeface="Arial"/>
                <a:ea typeface="Arial"/>
                <a:cs typeface="Arial"/>
                <a:sym typeface="Arial"/>
              </a:defRPr>
            </a:lvl4pPr>
            <a:lvl5pPr indent="-292100" lvl="4" marL="2286000" algn="l">
              <a:lnSpc>
                <a:spcPct val="100000"/>
              </a:lnSpc>
              <a:spcBef>
                <a:spcPts val="0"/>
              </a:spcBef>
              <a:spcAft>
                <a:spcPts val="0"/>
              </a:spcAft>
              <a:buSzPts val="1000"/>
              <a:buFont typeface="Arial"/>
              <a:buChar char="○"/>
              <a:defRPr sz="1000">
                <a:latin typeface="Arial"/>
                <a:ea typeface="Arial"/>
                <a:cs typeface="Arial"/>
                <a:sym typeface="Arial"/>
              </a:defRPr>
            </a:lvl5pPr>
            <a:lvl6pPr indent="-292100" lvl="5" marL="2743200" algn="l">
              <a:lnSpc>
                <a:spcPct val="100000"/>
              </a:lnSpc>
              <a:spcBef>
                <a:spcPts val="0"/>
              </a:spcBef>
              <a:spcAft>
                <a:spcPts val="0"/>
              </a:spcAft>
              <a:buSzPts val="1000"/>
              <a:buFont typeface="Arial"/>
              <a:buChar char="■"/>
              <a:defRPr sz="1000">
                <a:latin typeface="Arial"/>
                <a:ea typeface="Arial"/>
                <a:cs typeface="Arial"/>
                <a:sym typeface="Arial"/>
              </a:defRPr>
            </a:lvl6pPr>
            <a:lvl7pPr indent="-292100" lvl="6" marL="3200400" algn="l">
              <a:lnSpc>
                <a:spcPct val="100000"/>
              </a:lnSpc>
              <a:spcBef>
                <a:spcPts val="0"/>
              </a:spcBef>
              <a:spcAft>
                <a:spcPts val="0"/>
              </a:spcAft>
              <a:buSzPts val="1000"/>
              <a:buFont typeface="Arial"/>
              <a:buChar char="●"/>
              <a:defRPr sz="1000">
                <a:latin typeface="Arial"/>
                <a:ea typeface="Arial"/>
                <a:cs typeface="Arial"/>
                <a:sym typeface="Arial"/>
              </a:defRPr>
            </a:lvl7pPr>
            <a:lvl8pPr indent="-292100" lvl="7" marL="3657600" algn="l">
              <a:lnSpc>
                <a:spcPct val="100000"/>
              </a:lnSpc>
              <a:spcBef>
                <a:spcPts val="0"/>
              </a:spcBef>
              <a:spcAft>
                <a:spcPts val="0"/>
              </a:spcAft>
              <a:buSzPts val="1000"/>
              <a:buFont typeface="Arial"/>
              <a:buChar char="○"/>
              <a:defRPr sz="1000">
                <a:latin typeface="Arial"/>
                <a:ea typeface="Arial"/>
                <a:cs typeface="Arial"/>
                <a:sym typeface="Arial"/>
              </a:defRPr>
            </a:lvl8pPr>
            <a:lvl9pPr indent="-292100" lvl="8" marL="4114800" algn="l">
              <a:lnSpc>
                <a:spcPct val="100000"/>
              </a:lnSpc>
              <a:spcBef>
                <a:spcPts val="0"/>
              </a:spcBef>
              <a:spcAft>
                <a:spcPts val="0"/>
              </a:spcAft>
              <a:buSzPts val="1000"/>
              <a:buFont typeface="Arial"/>
              <a:buChar char="■"/>
              <a:defRPr sz="1000">
                <a:latin typeface="Arial"/>
                <a:ea typeface="Arial"/>
                <a:cs typeface="Arial"/>
                <a:sym typeface="Arial"/>
              </a:defRPr>
            </a:lvl9pPr>
          </a:lstStyle>
          <a:p/>
        </p:txBody>
      </p:sp>
      <p:sp>
        <p:nvSpPr>
          <p:cNvPr id="185" name="Google Shape;185;p3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86" name="Google Shape;186;p39"/>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Making Fixed-Price, Outcome-Based Contracting Work</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pic>
        <p:nvPicPr>
          <p:cNvPr descr="background image for decorative use only" id="187" name="Google Shape;187;p39"/>
          <p:cNvPicPr preferRelativeResize="0"/>
          <p:nvPr/>
        </p:nvPicPr>
        <p:blipFill rotWithShape="1">
          <a:blip r:embed="rId2">
            <a:alphaModFix/>
          </a:blip>
          <a:srcRect b="31295" l="0" r="0" t="51631"/>
          <a:stretch/>
        </p:blipFill>
        <p:spPr>
          <a:xfrm>
            <a:off x="0" y="-2"/>
            <a:ext cx="9144003" cy="125025"/>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4">
  <p:cSld name="TITLE_AND_BODY_4">
    <p:spTree>
      <p:nvGrpSpPr>
        <p:cNvPr id="188" name="Shape 188"/>
        <p:cNvGrpSpPr/>
        <p:nvPr/>
      </p:nvGrpSpPr>
      <p:grpSpPr>
        <a:xfrm>
          <a:off x="0" y="0"/>
          <a:ext cx="0" cy="0"/>
          <a:chOff x="0" y="0"/>
          <a:chExt cx="0" cy="0"/>
        </a:xfrm>
      </p:grpSpPr>
      <p:sp>
        <p:nvSpPr>
          <p:cNvPr id="189" name="Google Shape;189;p40"/>
          <p:cNvSpPr txBox="1"/>
          <p:nvPr>
            <p:ph type="title"/>
          </p:nvPr>
        </p:nvSpPr>
        <p:spPr>
          <a:xfrm>
            <a:off x="311700" y="279100"/>
            <a:ext cx="42321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200"/>
              <a:buFont typeface="Arial"/>
              <a:buNone/>
              <a:defRPr b="1" sz="22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90" name="Google Shape;190;p4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91" name="Google Shape;191;p40"/>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92" name="Google Shape;192;p40"/>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Making Fixed-Price, Outcome-Based Contracting Work</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sp>
        <p:nvSpPr>
          <p:cNvPr id="193" name="Google Shape;193;p40"/>
          <p:cNvSpPr txBox="1"/>
          <p:nvPr>
            <p:ph idx="1" type="body"/>
          </p:nvPr>
        </p:nvSpPr>
        <p:spPr>
          <a:xfrm>
            <a:off x="644625" y="851800"/>
            <a:ext cx="4146900" cy="2063700"/>
          </a:xfrm>
          <a:prstGeom prst="rect">
            <a:avLst/>
          </a:prstGeom>
          <a:noFill/>
          <a:ln>
            <a:noFill/>
          </a:ln>
        </p:spPr>
        <p:txBody>
          <a:bodyPr anchorCtr="0" anchor="t" bIns="91425" lIns="91425" spcFirstLastPara="1" rIns="91425" wrap="square" tIns="91425">
            <a:noAutofit/>
          </a:bodyPr>
          <a:lstStyle>
            <a:lvl1pPr indent="-311150" lvl="0" marL="457200" algn="l">
              <a:lnSpc>
                <a:spcPct val="100000"/>
              </a:lnSpc>
              <a:spcBef>
                <a:spcPts val="0"/>
              </a:spcBef>
              <a:spcAft>
                <a:spcPts val="0"/>
              </a:spcAft>
              <a:buClr>
                <a:srgbClr val="1F5C99"/>
              </a:buClr>
              <a:buSzPts val="1300"/>
              <a:buFont typeface="Arial"/>
              <a:buChar char="●"/>
              <a:defRPr sz="1300">
                <a:solidFill>
                  <a:srgbClr val="3F3F3F"/>
                </a:solidFill>
                <a:latin typeface="Arial"/>
                <a:ea typeface="Arial"/>
                <a:cs typeface="Arial"/>
                <a:sym typeface="Arial"/>
              </a:defRPr>
            </a:lvl1pPr>
            <a:lvl2pPr indent="-304800" lvl="1" marL="914400" algn="l">
              <a:lnSpc>
                <a:spcPct val="100000"/>
              </a:lnSpc>
              <a:spcBef>
                <a:spcPts val="0"/>
              </a:spcBef>
              <a:spcAft>
                <a:spcPts val="0"/>
              </a:spcAft>
              <a:buClr>
                <a:srgbClr val="01528E"/>
              </a:buClr>
              <a:buSzPts val="1200"/>
              <a:buFont typeface="Arial"/>
              <a:buChar char="○"/>
              <a:defRPr sz="1200">
                <a:solidFill>
                  <a:srgbClr val="3F3F3F"/>
                </a:solidFill>
                <a:latin typeface="Arial"/>
                <a:ea typeface="Arial"/>
                <a:cs typeface="Arial"/>
                <a:sym typeface="Arial"/>
              </a:defRPr>
            </a:lvl2pPr>
            <a:lvl3pPr indent="-292100" lvl="2" marL="1371600" algn="l">
              <a:lnSpc>
                <a:spcPct val="100000"/>
              </a:lnSpc>
              <a:spcBef>
                <a:spcPts val="0"/>
              </a:spcBef>
              <a:spcAft>
                <a:spcPts val="0"/>
              </a:spcAft>
              <a:buClr>
                <a:srgbClr val="1F497D"/>
              </a:buClr>
              <a:buSzPts val="1000"/>
              <a:buFont typeface="Arial"/>
              <a:buChar char="■"/>
              <a:defRPr sz="1000">
                <a:solidFill>
                  <a:srgbClr val="3F3F3F"/>
                </a:solidFill>
                <a:latin typeface="Arial"/>
                <a:ea typeface="Arial"/>
                <a:cs typeface="Arial"/>
                <a:sym typeface="Arial"/>
              </a:defRPr>
            </a:lvl3pPr>
            <a:lvl4pPr indent="-292100" lvl="3" marL="1828800" algn="l">
              <a:lnSpc>
                <a:spcPct val="100000"/>
              </a:lnSpc>
              <a:spcBef>
                <a:spcPts val="0"/>
              </a:spcBef>
              <a:spcAft>
                <a:spcPts val="0"/>
              </a:spcAft>
              <a:buClr>
                <a:srgbClr val="1F497D"/>
              </a:buClr>
              <a:buSzPts val="1000"/>
              <a:buFont typeface="Arial"/>
              <a:buChar char="●"/>
              <a:defRPr sz="1000">
                <a:solidFill>
                  <a:srgbClr val="3F3F3F"/>
                </a:solidFill>
                <a:latin typeface="Arial"/>
                <a:ea typeface="Arial"/>
                <a:cs typeface="Arial"/>
                <a:sym typeface="Arial"/>
              </a:defRPr>
            </a:lvl4pPr>
            <a:lvl5pPr indent="-292100" lvl="4" marL="2286000" algn="l">
              <a:lnSpc>
                <a:spcPct val="100000"/>
              </a:lnSpc>
              <a:spcBef>
                <a:spcPts val="0"/>
              </a:spcBef>
              <a:spcAft>
                <a:spcPts val="0"/>
              </a:spcAft>
              <a:buSzPts val="1000"/>
              <a:buFont typeface="Arial"/>
              <a:buChar char="○"/>
              <a:defRPr sz="1000">
                <a:latin typeface="Arial"/>
                <a:ea typeface="Arial"/>
                <a:cs typeface="Arial"/>
                <a:sym typeface="Arial"/>
              </a:defRPr>
            </a:lvl5pPr>
            <a:lvl6pPr indent="-292100" lvl="5" marL="2743200" algn="l">
              <a:lnSpc>
                <a:spcPct val="100000"/>
              </a:lnSpc>
              <a:spcBef>
                <a:spcPts val="0"/>
              </a:spcBef>
              <a:spcAft>
                <a:spcPts val="0"/>
              </a:spcAft>
              <a:buSzPts val="1000"/>
              <a:buFont typeface="Arial"/>
              <a:buChar char="■"/>
              <a:defRPr sz="1000">
                <a:latin typeface="Arial"/>
                <a:ea typeface="Arial"/>
                <a:cs typeface="Arial"/>
                <a:sym typeface="Arial"/>
              </a:defRPr>
            </a:lvl6pPr>
            <a:lvl7pPr indent="-292100" lvl="6" marL="3200400" algn="l">
              <a:lnSpc>
                <a:spcPct val="100000"/>
              </a:lnSpc>
              <a:spcBef>
                <a:spcPts val="0"/>
              </a:spcBef>
              <a:spcAft>
                <a:spcPts val="0"/>
              </a:spcAft>
              <a:buSzPts val="1000"/>
              <a:buFont typeface="Arial"/>
              <a:buChar char="●"/>
              <a:defRPr sz="1000">
                <a:latin typeface="Arial"/>
                <a:ea typeface="Arial"/>
                <a:cs typeface="Arial"/>
                <a:sym typeface="Arial"/>
              </a:defRPr>
            </a:lvl7pPr>
            <a:lvl8pPr indent="-292100" lvl="7" marL="3657600" algn="l">
              <a:lnSpc>
                <a:spcPct val="100000"/>
              </a:lnSpc>
              <a:spcBef>
                <a:spcPts val="0"/>
              </a:spcBef>
              <a:spcAft>
                <a:spcPts val="0"/>
              </a:spcAft>
              <a:buSzPts val="1000"/>
              <a:buFont typeface="Arial"/>
              <a:buChar char="○"/>
              <a:defRPr sz="1000">
                <a:latin typeface="Arial"/>
                <a:ea typeface="Arial"/>
                <a:cs typeface="Arial"/>
                <a:sym typeface="Arial"/>
              </a:defRPr>
            </a:lvl8pPr>
            <a:lvl9pPr indent="-292100" lvl="8" marL="4114800" algn="l">
              <a:lnSpc>
                <a:spcPct val="100000"/>
              </a:lnSpc>
              <a:spcBef>
                <a:spcPts val="0"/>
              </a:spcBef>
              <a:spcAft>
                <a:spcPts val="0"/>
              </a:spcAft>
              <a:buSzPts val="1000"/>
              <a:buFont typeface="Arial"/>
              <a:buChar char="■"/>
              <a:defRPr sz="1000">
                <a:latin typeface="Arial"/>
                <a:ea typeface="Arial"/>
                <a:cs typeface="Arial"/>
                <a:sym typeface="Arial"/>
              </a:defRPr>
            </a:lvl9pPr>
          </a:lstStyle>
          <a:p/>
        </p:txBody>
      </p:sp>
      <p:pic>
        <p:nvPicPr>
          <p:cNvPr descr="background image for decorative use only" id="194" name="Google Shape;194;p40"/>
          <p:cNvPicPr preferRelativeResize="0"/>
          <p:nvPr/>
        </p:nvPicPr>
        <p:blipFill rotWithShape="1">
          <a:blip r:embed="rId2">
            <a:alphaModFix/>
          </a:blip>
          <a:srcRect b="31295" l="0" r="0" t="51631"/>
          <a:stretch/>
        </p:blipFill>
        <p:spPr>
          <a:xfrm>
            <a:off x="0" y="-2"/>
            <a:ext cx="9144003" cy="125025"/>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3 1">
  <p:cSld name="TITLE_AND_BODY_1_3_1">
    <p:spTree>
      <p:nvGrpSpPr>
        <p:cNvPr id="195" name="Shape 195"/>
        <p:cNvGrpSpPr/>
        <p:nvPr/>
      </p:nvGrpSpPr>
      <p:grpSpPr>
        <a:xfrm>
          <a:off x="0" y="0"/>
          <a:ext cx="0" cy="0"/>
          <a:chOff x="0" y="0"/>
          <a:chExt cx="0" cy="0"/>
        </a:xfrm>
      </p:grpSpPr>
      <p:sp>
        <p:nvSpPr>
          <p:cNvPr descr="decorative light blue background" id="196" name="Google Shape;196;p41"/>
          <p:cNvSpPr/>
          <p:nvPr/>
        </p:nvSpPr>
        <p:spPr>
          <a:xfrm>
            <a:off x="-9625" y="1636550"/>
            <a:ext cx="9153600" cy="1971600"/>
          </a:xfrm>
          <a:prstGeom prst="rect">
            <a:avLst/>
          </a:prstGeom>
          <a:solidFill>
            <a:srgbClr val="EBF5F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Helvetica Neue"/>
              <a:ea typeface="Helvetica Neue"/>
              <a:cs typeface="Helvetica Neue"/>
              <a:sym typeface="Helvetica Neue"/>
            </a:endParaRPr>
          </a:p>
        </p:txBody>
      </p:sp>
      <p:sp>
        <p:nvSpPr>
          <p:cNvPr id="197" name="Google Shape;197;p41"/>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200"/>
              <a:buFont typeface="Arial"/>
              <a:buNone/>
              <a:defRPr b="1" sz="22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98" name="Google Shape;198;p4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background image for decorative use only" id="199" name="Google Shape;199;p41"/>
          <p:cNvPicPr preferRelativeResize="0"/>
          <p:nvPr/>
        </p:nvPicPr>
        <p:blipFill rotWithShape="1">
          <a:blip r:embed="rId2">
            <a:alphaModFix/>
          </a:blip>
          <a:srcRect b="31295" l="0" r="0" t="51631"/>
          <a:stretch/>
        </p:blipFill>
        <p:spPr>
          <a:xfrm>
            <a:off x="0" y="-2"/>
            <a:ext cx="9144003" cy="125025"/>
          </a:xfrm>
          <a:prstGeom prst="rect">
            <a:avLst/>
          </a:prstGeom>
          <a:noFill/>
          <a:ln>
            <a:noFill/>
          </a:ln>
        </p:spPr>
      </p:pic>
      <p:sp>
        <p:nvSpPr>
          <p:cNvPr id="200" name="Google Shape;200;p41"/>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Making Fixed-Price, Outcome-Based Contracting Work</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pic>
        <p:nvPicPr>
          <p:cNvPr descr="graphic image with eight rectangles" id="201" name="Google Shape;201;p41" title="eight sides graphic.png"/>
          <p:cNvPicPr preferRelativeResize="0"/>
          <p:nvPr/>
        </p:nvPicPr>
        <p:blipFill rotWithShape="1">
          <a:blip r:embed="rId3">
            <a:alphaModFix/>
          </a:blip>
          <a:srcRect b="0" l="0" r="0" t="0"/>
          <a:stretch/>
        </p:blipFill>
        <p:spPr>
          <a:xfrm>
            <a:off x="0" y="685354"/>
            <a:ext cx="9144003" cy="3772794"/>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MAIN - Business Administration">
  <p:cSld name="ONE_COLUMN_TEXT_3_1_1_1_1_1_1_1_1_1">
    <p:spTree>
      <p:nvGrpSpPr>
        <p:cNvPr id="202" name="Shape 202"/>
        <p:cNvGrpSpPr/>
        <p:nvPr/>
      </p:nvGrpSpPr>
      <p:grpSpPr>
        <a:xfrm>
          <a:off x="0" y="0"/>
          <a:ext cx="0" cy="0"/>
          <a:chOff x="0" y="0"/>
          <a:chExt cx="0" cy="0"/>
        </a:xfrm>
      </p:grpSpPr>
      <p:pic>
        <p:nvPicPr>
          <p:cNvPr descr="Teamwork of young business people meeting to discuss and plan collaboration. (Provided by Getty Images)" id="203" name="Google Shape;203;p42"/>
          <p:cNvPicPr preferRelativeResize="0"/>
          <p:nvPr/>
        </p:nvPicPr>
        <p:blipFill rotWithShape="1">
          <a:blip r:embed="rId2">
            <a:alphaModFix/>
          </a:blip>
          <a:srcRect b="0" l="14928" r="16659" t="0"/>
          <a:stretch/>
        </p:blipFill>
        <p:spPr>
          <a:xfrm>
            <a:off x="3872119" y="0"/>
            <a:ext cx="5271977" cy="5143502"/>
          </a:xfrm>
          <a:prstGeom prst="rect">
            <a:avLst/>
          </a:prstGeom>
          <a:noFill/>
          <a:ln>
            <a:noFill/>
          </a:ln>
        </p:spPr>
      </p:pic>
      <p:sp>
        <p:nvSpPr>
          <p:cNvPr id="204" name="Google Shape;204;p4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205" name="Google Shape;205;p42"/>
          <p:cNvSpPr txBox="1"/>
          <p:nvPr>
            <p:ph type="title"/>
          </p:nvPr>
        </p:nvSpPr>
        <p:spPr>
          <a:xfrm>
            <a:off x="311700" y="279100"/>
            <a:ext cx="48759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200"/>
              <a:buNone/>
              <a:defRPr b="1" sz="22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descr="background image for decorative use only" id="206" name="Google Shape;206;p42"/>
          <p:cNvPicPr preferRelativeResize="0"/>
          <p:nvPr/>
        </p:nvPicPr>
        <p:blipFill rotWithShape="1">
          <a:blip r:embed="rId3">
            <a:alphaModFix/>
          </a:blip>
          <a:srcRect b="31295" l="0" r="0" t="51631"/>
          <a:stretch/>
        </p:blipFill>
        <p:spPr>
          <a:xfrm>
            <a:off x="0" y="-2"/>
            <a:ext cx="9144003" cy="125025"/>
          </a:xfrm>
          <a:prstGeom prst="rect">
            <a:avLst/>
          </a:prstGeom>
          <a:noFill/>
          <a:ln>
            <a:noFill/>
          </a:ln>
        </p:spPr>
      </p:pic>
      <p:sp>
        <p:nvSpPr>
          <p:cNvPr id="207" name="Google Shape;207;p42"/>
          <p:cNvSpPr txBox="1"/>
          <p:nvPr>
            <p:ph idx="1" type="body"/>
          </p:nvPr>
        </p:nvSpPr>
        <p:spPr>
          <a:xfrm>
            <a:off x="251086" y="851800"/>
            <a:ext cx="43557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descr="decorative blue overlay" id="208" name="Google Shape;208;p42"/>
          <p:cNvSpPr/>
          <p:nvPr/>
        </p:nvSpPr>
        <p:spPr>
          <a:xfrm>
            <a:off x="3887525" y="-30575"/>
            <a:ext cx="5271900" cy="5210400"/>
          </a:xfrm>
          <a:prstGeom prst="rect">
            <a:avLst/>
          </a:prstGeom>
          <a:solidFill>
            <a:srgbClr val="0A202C">
              <a:alpha val="5019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 name="Google Shape;209;p42"/>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210" name="Google Shape;210;p42"/>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chemeClr val="lt1"/>
                </a:solidFill>
                <a:latin typeface="Arial"/>
                <a:ea typeface="Arial"/>
                <a:cs typeface="Arial"/>
                <a:sym typeface="Arial"/>
              </a:rPr>
              <a:t>Making Fixed-Price, Outcome-Based Contracting Work</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nagement &amp; Advisory 2 1">
  <p:cSld name="ONE_COLUMN_TEXT_3_3_1">
    <p:spTree>
      <p:nvGrpSpPr>
        <p:cNvPr id="211" name="Shape 211"/>
        <p:cNvGrpSpPr/>
        <p:nvPr/>
      </p:nvGrpSpPr>
      <p:grpSpPr>
        <a:xfrm>
          <a:off x="0" y="0"/>
          <a:ext cx="0" cy="0"/>
          <a:chOff x="0" y="0"/>
          <a:chExt cx="0" cy="0"/>
        </a:xfrm>
      </p:grpSpPr>
      <p:sp>
        <p:nvSpPr>
          <p:cNvPr id="212" name="Google Shape;212;p43"/>
          <p:cNvSpPr txBox="1"/>
          <p:nvPr>
            <p:ph type="title"/>
          </p:nvPr>
        </p:nvSpPr>
        <p:spPr>
          <a:xfrm>
            <a:off x="4189938" y="279100"/>
            <a:ext cx="48759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200"/>
              <a:buNone/>
              <a:defRPr b="1" sz="22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13" name="Google Shape;213;p4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214" name="Google Shape;214;p43"/>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1" lang="en" sz="1000" u="none" cap="none" strike="noStrike">
                <a:solidFill>
                  <a:schemeClr val="lt1"/>
                </a:solidFill>
                <a:latin typeface="Arial"/>
                <a:ea typeface="Arial"/>
                <a:cs typeface="Arial"/>
                <a:sym typeface="Arial"/>
              </a:rPr>
              <a:t>ADD the name of the event here on the MASTER template</a:t>
            </a:r>
            <a:endParaRPr b="0" i="1" sz="1000" u="none" cap="none" strike="noStrike">
              <a:solidFill>
                <a:schemeClr val="lt1"/>
              </a:solidFill>
              <a:latin typeface="Arial"/>
              <a:ea typeface="Arial"/>
              <a:cs typeface="Arial"/>
              <a:sym typeface="Arial"/>
            </a:endParaRPr>
          </a:p>
        </p:txBody>
      </p:sp>
      <p:sp>
        <p:nvSpPr>
          <p:cNvPr id="215" name="Google Shape;215;p43"/>
          <p:cNvSpPr txBox="1"/>
          <p:nvPr>
            <p:ph idx="1" type="body"/>
          </p:nvPr>
        </p:nvSpPr>
        <p:spPr>
          <a:xfrm>
            <a:off x="4129323" y="851800"/>
            <a:ext cx="43557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descr="decorative light blue background" id="216" name="Google Shape;216;p43"/>
          <p:cNvSpPr/>
          <p:nvPr/>
        </p:nvSpPr>
        <p:spPr>
          <a:xfrm>
            <a:off x="-9625" y="9625"/>
            <a:ext cx="9153600" cy="5143500"/>
          </a:xfrm>
          <a:prstGeom prst="rect">
            <a:avLst/>
          </a:prstGeom>
          <a:solidFill>
            <a:srgbClr val="EBF5F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Helvetica Neue"/>
              <a:ea typeface="Helvetica Neue"/>
              <a:cs typeface="Helvetica Neue"/>
              <a:sym typeface="Helvetica Neue"/>
            </a:endParaRPr>
          </a:p>
        </p:txBody>
      </p:sp>
      <p:pic>
        <p:nvPicPr>
          <p:cNvPr descr="image of graphic people in boxes connected by strings to show connectivity" id="217" name="Google Shape;217;p43" title="AdobeStock_302416112.jpeg"/>
          <p:cNvPicPr preferRelativeResize="0"/>
          <p:nvPr/>
        </p:nvPicPr>
        <p:blipFill rotWithShape="1">
          <a:blip r:embed="rId2">
            <a:alphaModFix/>
          </a:blip>
          <a:srcRect b="26826" l="5603" r="57318" t="0"/>
          <a:stretch/>
        </p:blipFill>
        <p:spPr>
          <a:xfrm>
            <a:off x="0" y="0"/>
            <a:ext cx="3910502" cy="5143501"/>
          </a:xfrm>
          <a:prstGeom prst="rect">
            <a:avLst/>
          </a:prstGeom>
          <a:noFill/>
          <a:ln>
            <a:noFill/>
          </a:ln>
        </p:spPr>
      </p:pic>
      <p:sp>
        <p:nvSpPr>
          <p:cNvPr descr="decorative blue overlay" id="218" name="Google Shape;218;p43"/>
          <p:cNvSpPr/>
          <p:nvPr/>
        </p:nvSpPr>
        <p:spPr>
          <a:xfrm>
            <a:off x="0" y="9625"/>
            <a:ext cx="3910500" cy="51435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 name="Google Shape;219;p43"/>
          <p:cNvSpPr txBox="1"/>
          <p:nvPr>
            <p:ph idx="2" type="title"/>
          </p:nvPr>
        </p:nvSpPr>
        <p:spPr>
          <a:xfrm>
            <a:off x="610630" y="901950"/>
            <a:ext cx="2366700" cy="270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rgbClr val="FFD966"/>
              </a:buClr>
              <a:buSzPts val="2900"/>
              <a:buFont typeface="Arial"/>
              <a:buNone/>
              <a:defRPr b="1" sz="2900">
                <a:solidFill>
                  <a:srgbClr val="FFD966"/>
                </a:solidFill>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0" name="Google Shape;220;p43"/>
          <p:cNvSpPr txBox="1"/>
          <p:nvPr/>
        </p:nvSpPr>
        <p:spPr>
          <a:xfrm>
            <a:off x="311700" y="4718100"/>
            <a:ext cx="5296500" cy="393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1" lang="en" sz="1000" u="none" cap="none" strike="noStrike">
                <a:solidFill>
                  <a:schemeClr val="lt1"/>
                </a:solidFill>
                <a:latin typeface="Arial"/>
                <a:ea typeface="Arial"/>
                <a:cs typeface="Arial"/>
                <a:sym typeface="Arial"/>
              </a:rPr>
              <a:t>Making Fixed-Price, Outcome-Based Contracting Work</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Slide" type="blank">
  <p:cSld name="BLANK">
    <p:spTree>
      <p:nvGrpSpPr>
        <p:cNvPr id="221" name="Shape 221"/>
        <p:cNvGrpSpPr/>
        <p:nvPr/>
      </p:nvGrpSpPr>
      <p:grpSpPr>
        <a:xfrm>
          <a:off x="0" y="0"/>
          <a:ext cx="0" cy="0"/>
          <a:chOff x="0" y="0"/>
          <a:chExt cx="0" cy="0"/>
        </a:xfrm>
      </p:grpSpPr>
      <p:sp>
        <p:nvSpPr>
          <p:cNvPr id="222" name="Google Shape;222;p44"/>
          <p:cNvSpPr txBox="1"/>
          <p:nvPr/>
        </p:nvSpPr>
        <p:spPr>
          <a:xfrm>
            <a:off x="416875" y="1343800"/>
            <a:ext cx="5538900" cy="2327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900"/>
              <a:buFont typeface="Arial"/>
              <a:buNone/>
            </a:pPr>
            <a:r>
              <a:rPr b="1" i="0" lang="en" sz="3900" u="none" cap="none" strike="noStrike">
                <a:solidFill>
                  <a:srgbClr val="1F497D"/>
                </a:solidFill>
                <a:latin typeface="Arial"/>
                <a:ea typeface="Arial"/>
                <a:cs typeface="Arial"/>
                <a:sym typeface="Arial"/>
              </a:rPr>
              <a:t>Thank you for attending. </a:t>
            </a:r>
            <a:endParaRPr b="1" baseline="30000" i="0" sz="3900" u="none" cap="none" strike="noStrike">
              <a:solidFill>
                <a:srgbClr val="1F497D"/>
              </a:solidFill>
              <a:latin typeface="Arial"/>
              <a:ea typeface="Arial"/>
              <a:cs typeface="Arial"/>
              <a:sym typeface="Arial"/>
            </a:endParaRPr>
          </a:p>
        </p:txBody>
      </p:sp>
      <p:sp>
        <p:nvSpPr>
          <p:cNvPr id="223" name="Google Shape;223;p44"/>
          <p:cNvSpPr txBox="1"/>
          <p:nvPr/>
        </p:nvSpPr>
        <p:spPr>
          <a:xfrm>
            <a:off x="6474111" y="2432500"/>
            <a:ext cx="1808700" cy="1283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100"/>
              <a:buFont typeface="Arial"/>
              <a:buNone/>
            </a:pPr>
            <a:r>
              <a:rPr b="0" i="1" lang="en" sz="1100" u="none" cap="none" strike="noStrike">
                <a:solidFill>
                  <a:srgbClr val="1F5C99"/>
                </a:solidFill>
                <a:latin typeface="Arial"/>
                <a:ea typeface="Arial"/>
                <a:cs typeface="Arial"/>
                <a:sym typeface="Arial"/>
              </a:rPr>
              <a:t>Scan the QR code to learn more.about the </a:t>
            </a:r>
            <a:r>
              <a:rPr b="1" i="1" lang="en" sz="1100" u="none" cap="none" strike="noStrike">
                <a:solidFill>
                  <a:srgbClr val="1F5C99"/>
                </a:solidFill>
                <a:latin typeface="Arial"/>
                <a:ea typeface="Arial"/>
                <a:cs typeface="Arial"/>
                <a:sym typeface="Arial"/>
              </a:rPr>
              <a:t>Center of Excellence for Outcome-Based Contracting</a:t>
            </a:r>
            <a:endParaRPr b="1" i="1" sz="1100" u="none" cap="none" strike="noStrike">
              <a:solidFill>
                <a:srgbClr val="1F5C99"/>
              </a:solidFill>
              <a:latin typeface="Arial"/>
              <a:ea typeface="Arial"/>
              <a:cs typeface="Arial"/>
              <a:sym typeface="Arial"/>
            </a:endParaRPr>
          </a:p>
          <a:p>
            <a:pPr indent="0" lvl="0" marL="457200" marR="0" rtl="0" algn="l">
              <a:lnSpc>
                <a:spcPct val="2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457200" marR="0" rtl="0" algn="l">
              <a:lnSpc>
                <a:spcPct val="2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image of the QR code: Scan the QR code to learn more.about the Center of Excellence for Outcome-Based Contracting" id="224" name="Google Shape;224;p44" title="qrcode_www.gsa.gov CoE.png"/>
          <p:cNvPicPr preferRelativeResize="0"/>
          <p:nvPr/>
        </p:nvPicPr>
        <p:blipFill rotWithShape="1">
          <a:blip r:embed="rId2">
            <a:alphaModFix/>
          </a:blip>
          <a:srcRect b="0" l="0" r="0" t="0"/>
          <a:stretch/>
        </p:blipFill>
        <p:spPr>
          <a:xfrm>
            <a:off x="6575161" y="1343806"/>
            <a:ext cx="1088700" cy="1088700"/>
          </a:xfrm>
          <a:prstGeom prst="rect">
            <a:avLst/>
          </a:prstGeom>
          <a:noFill/>
          <a:ln>
            <a:noFill/>
          </a:ln>
        </p:spPr>
      </p:pic>
      <p:cxnSp>
        <p:nvCxnSpPr>
          <p:cNvPr descr="divider line" id="225" name="Google Shape;225;p44"/>
          <p:cNvCxnSpPr/>
          <p:nvPr/>
        </p:nvCxnSpPr>
        <p:spPr>
          <a:xfrm>
            <a:off x="5687825" y="796375"/>
            <a:ext cx="0" cy="3408300"/>
          </a:xfrm>
          <a:prstGeom prst="straightConnector1">
            <a:avLst/>
          </a:prstGeom>
          <a:noFill/>
          <a:ln cap="flat" cmpd="sng" w="9525">
            <a:solidFill>
              <a:schemeClr val="dk2"/>
            </a:solidFill>
            <a:prstDash val="solid"/>
            <a:round/>
            <a:headEnd len="sm" w="sm" type="none"/>
            <a:tailEnd len="sm" w="sm" type="none"/>
          </a:ln>
        </p:spPr>
      </p:cxn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2_1">
    <p:spTree>
      <p:nvGrpSpPr>
        <p:cNvPr id="226" name="Shape 226"/>
        <p:cNvGrpSpPr/>
        <p:nvPr/>
      </p:nvGrpSpPr>
      <p:grpSpPr>
        <a:xfrm>
          <a:off x="0" y="0"/>
          <a:ext cx="0" cy="0"/>
          <a:chOff x="0" y="0"/>
          <a:chExt cx="0" cy="0"/>
        </a:xfrm>
      </p:grpSpPr>
      <p:pic>
        <p:nvPicPr>
          <p:cNvPr descr="background image showing people at work, brainstorming, a picture of a contract" id="227" name="Google Shape;227;p45" title="CoE Outcome-Based Contracting.png"/>
          <p:cNvPicPr preferRelativeResize="0"/>
          <p:nvPr/>
        </p:nvPicPr>
        <p:blipFill rotWithShape="1">
          <a:blip r:embed="rId2">
            <a:alphaModFix/>
          </a:blip>
          <a:srcRect b="12386" l="0" r="0" t="18496"/>
          <a:stretch/>
        </p:blipFill>
        <p:spPr>
          <a:xfrm>
            <a:off x="0" y="1192425"/>
            <a:ext cx="9144000" cy="3555025"/>
          </a:xfrm>
          <a:prstGeom prst="rect">
            <a:avLst/>
          </a:prstGeom>
          <a:noFill/>
          <a:ln>
            <a:noFill/>
          </a:ln>
        </p:spPr>
      </p:pic>
      <p:sp>
        <p:nvSpPr>
          <p:cNvPr id="228" name="Google Shape;228;p45"/>
          <p:cNvSpPr txBox="1"/>
          <p:nvPr>
            <p:ph idx="12" type="sldNum"/>
          </p:nvPr>
        </p:nvSpPr>
        <p:spPr>
          <a:xfrm>
            <a:off x="8764393" y="4663225"/>
            <a:ext cx="2568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Helvetica Neue"/>
                <a:ea typeface="Helvetica Neue"/>
                <a:cs typeface="Helvetica Neue"/>
                <a:sym typeface="Helvetica Neue"/>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Helvetica Neue"/>
                <a:ea typeface="Helvetica Neue"/>
                <a:cs typeface="Helvetica Neue"/>
                <a:sym typeface="Helvetica Neue"/>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Helvetica Neue"/>
                <a:ea typeface="Helvetica Neue"/>
                <a:cs typeface="Helvetica Neue"/>
                <a:sym typeface="Helvetica Neue"/>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Helvetica Neue"/>
                <a:ea typeface="Helvetica Neue"/>
                <a:cs typeface="Helvetica Neue"/>
                <a:sym typeface="Helvetica Neue"/>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Helvetica Neue"/>
                <a:ea typeface="Helvetica Neue"/>
                <a:cs typeface="Helvetica Neue"/>
                <a:sym typeface="Helvetica Neue"/>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Helvetica Neue"/>
                <a:ea typeface="Helvetica Neue"/>
                <a:cs typeface="Helvetica Neue"/>
                <a:sym typeface="Helvetica Neue"/>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Helvetica Neue"/>
                <a:ea typeface="Helvetica Neue"/>
                <a:cs typeface="Helvetica Neue"/>
                <a:sym typeface="Helvetica Neue"/>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Helvetica Neue"/>
                <a:ea typeface="Helvetica Neue"/>
                <a:cs typeface="Helvetica Neue"/>
                <a:sym typeface="Helvetica Neue"/>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Helvetica Neue"/>
                <a:ea typeface="Helvetica Neue"/>
                <a:cs typeface="Helvetica Neue"/>
                <a:sym typeface="Helvetica Neue"/>
              </a:defRPr>
            </a:lvl9pPr>
          </a:lstStyle>
          <a:p>
            <a:pPr indent="0" lvl="0" marL="0" rtl="0" algn="r">
              <a:spcBef>
                <a:spcPts val="0"/>
              </a:spcBef>
              <a:spcAft>
                <a:spcPts val="0"/>
              </a:spcAft>
              <a:buNone/>
            </a:pPr>
            <a:fld id="{00000000-1234-1234-1234-123412341234}" type="slidenum">
              <a:rPr lang="en"/>
              <a:t>‹#›</a:t>
            </a:fld>
            <a:endParaRPr/>
          </a:p>
        </p:txBody>
      </p:sp>
      <p:sp>
        <p:nvSpPr>
          <p:cNvPr descr="decorative yellow bar" id="229" name="Google Shape;229;p45"/>
          <p:cNvSpPr/>
          <p:nvPr/>
        </p:nvSpPr>
        <p:spPr>
          <a:xfrm>
            <a:off x="0" y="4760500"/>
            <a:ext cx="9144000" cy="3936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 name="Google Shape;230;p45"/>
          <p:cNvSpPr txBox="1"/>
          <p:nvPr/>
        </p:nvSpPr>
        <p:spPr>
          <a:xfrm>
            <a:off x="5828750" y="195025"/>
            <a:ext cx="2827800" cy="314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Helvetica Neue"/>
              <a:ea typeface="Helvetica Neue"/>
              <a:cs typeface="Helvetica Neue"/>
              <a:sym typeface="Helvetica Neue"/>
            </a:endParaRPr>
          </a:p>
        </p:txBody>
      </p:sp>
      <p:pic>
        <p:nvPicPr>
          <p:cNvPr id="231" name="Google Shape;231;p45" title="250 GSA banner.png"/>
          <p:cNvPicPr preferRelativeResize="0"/>
          <p:nvPr/>
        </p:nvPicPr>
        <p:blipFill rotWithShape="1">
          <a:blip r:embed="rId3">
            <a:alphaModFix/>
          </a:blip>
          <a:srcRect b="0" l="0" r="0" t="0"/>
          <a:stretch/>
        </p:blipFill>
        <p:spPr>
          <a:xfrm>
            <a:off x="152400" y="152400"/>
            <a:ext cx="2390775" cy="733425"/>
          </a:xfrm>
          <a:prstGeom prst="rect">
            <a:avLst/>
          </a:prstGeom>
          <a:noFill/>
          <a:ln>
            <a:noFill/>
          </a:ln>
        </p:spPr>
      </p:pic>
      <p:sp>
        <p:nvSpPr>
          <p:cNvPr id="232" name="Google Shape;232;p45"/>
          <p:cNvSpPr txBox="1"/>
          <p:nvPr>
            <p:ph idx="1" type="subTitle"/>
          </p:nvPr>
        </p:nvSpPr>
        <p:spPr>
          <a:xfrm>
            <a:off x="129553" y="4747450"/>
            <a:ext cx="4207800" cy="419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rgbClr val="084680"/>
              </a:buClr>
              <a:buSzPts val="1200"/>
              <a:buFont typeface="Arial"/>
              <a:buNone/>
              <a:defRPr i="1" sz="1200">
                <a:solidFill>
                  <a:srgbClr val="084680"/>
                </a:solidFill>
                <a:latin typeface="Arial"/>
                <a:ea typeface="Arial"/>
                <a:cs typeface="Arial"/>
                <a:sym typeface="Arial"/>
              </a:defRPr>
            </a:lvl1pPr>
            <a:lvl2pPr lvl="1" algn="r">
              <a:lnSpc>
                <a:spcPct val="100000"/>
              </a:lnSpc>
              <a:spcBef>
                <a:spcPts val="0"/>
              </a:spcBef>
              <a:spcAft>
                <a:spcPts val="0"/>
              </a:spcAft>
              <a:buSzPts val="2800"/>
              <a:buNone/>
              <a:defRPr sz="2800"/>
            </a:lvl2pPr>
            <a:lvl3pPr lvl="2" algn="r">
              <a:lnSpc>
                <a:spcPct val="100000"/>
              </a:lnSpc>
              <a:spcBef>
                <a:spcPts val="0"/>
              </a:spcBef>
              <a:spcAft>
                <a:spcPts val="0"/>
              </a:spcAft>
              <a:buSzPts val="2800"/>
              <a:buNone/>
              <a:defRPr sz="2800"/>
            </a:lvl3pPr>
            <a:lvl4pPr lvl="3" algn="r">
              <a:lnSpc>
                <a:spcPct val="100000"/>
              </a:lnSpc>
              <a:spcBef>
                <a:spcPts val="0"/>
              </a:spcBef>
              <a:spcAft>
                <a:spcPts val="0"/>
              </a:spcAft>
              <a:buSzPts val="2800"/>
              <a:buNone/>
              <a:defRPr sz="2800"/>
            </a:lvl4pPr>
            <a:lvl5pPr lvl="4" algn="r">
              <a:lnSpc>
                <a:spcPct val="100000"/>
              </a:lnSpc>
              <a:spcBef>
                <a:spcPts val="0"/>
              </a:spcBef>
              <a:spcAft>
                <a:spcPts val="0"/>
              </a:spcAft>
              <a:buSzPts val="2800"/>
              <a:buNone/>
              <a:defRPr sz="2800"/>
            </a:lvl5pPr>
            <a:lvl6pPr lvl="5" algn="r">
              <a:lnSpc>
                <a:spcPct val="100000"/>
              </a:lnSpc>
              <a:spcBef>
                <a:spcPts val="0"/>
              </a:spcBef>
              <a:spcAft>
                <a:spcPts val="0"/>
              </a:spcAft>
              <a:buSzPts val="2800"/>
              <a:buNone/>
              <a:defRPr sz="2800"/>
            </a:lvl6pPr>
            <a:lvl7pPr lvl="6" algn="r">
              <a:lnSpc>
                <a:spcPct val="100000"/>
              </a:lnSpc>
              <a:spcBef>
                <a:spcPts val="0"/>
              </a:spcBef>
              <a:spcAft>
                <a:spcPts val="0"/>
              </a:spcAft>
              <a:buSzPts val="2800"/>
              <a:buNone/>
              <a:defRPr sz="2800"/>
            </a:lvl7pPr>
            <a:lvl8pPr lvl="7" algn="r">
              <a:lnSpc>
                <a:spcPct val="100000"/>
              </a:lnSpc>
              <a:spcBef>
                <a:spcPts val="0"/>
              </a:spcBef>
              <a:spcAft>
                <a:spcPts val="0"/>
              </a:spcAft>
              <a:buSzPts val="2800"/>
              <a:buNone/>
              <a:defRPr sz="2800"/>
            </a:lvl8pPr>
            <a:lvl9pPr lvl="8" algn="r">
              <a:lnSpc>
                <a:spcPct val="100000"/>
              </a:lnSpc>
              <a:spcBef>
                <a:spcPts val="0"/>
              </a:spcBef>
              <a:spcAft>
                <a:spcPts val="0"/>
              </a:spcAft>
              <a:buSzPts val="2800"/>
              <a:buNone/>
              <a:defRPr sz="2800"/>
            </a:lvl9pPr>
          </a:lstStyle>
          <a:p/>
        </p:txBody>
      </p:sp>
      <p:sp>
        <p:nvSpPr>
          <p:cNvPr id="233" name="Google Shape;233;p45"/>
          <p:cNvSpPr txBox="1"/>
          <p:nvPr>
            <p:ph idx="2" type="subTitle"/>
          </p:nvPr>
        </p:nvSpPr>
        <p:spPr>
          <a:xfrm>
            <a:off x="5360075" y="4747450"/>
            <a:ext cx="3783900" cy="4197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Clr>
                <a:srgbClr val="084680"/>
              </a:buClr>
              <a:buSzPts val="1000"/>
              <a:buFont typeface="Arial"/>
              <a:buNone/>
              <a:defRPr b="1" i="1" sz="1000">
                <a:solidFill>
                  <a:srgbClr val="084680"/>
                </a:solidFill>
                <a:latin typeface="Arial"/>
                <a:ea typeface="Arial"/>
                <a:cs typeface="Arial"/>
                <a:sym typeface="Arial"/>
              </a:defRPr>
            </a:lvl1pPr>
            <a:lvl2pPr lvl="1" algn="r">
              <a:lnSpc>
                <a:spcPct val="100000"/>
              </a:lnSpc>
              <a:spcBef>
                <a:spcPts val="0"/>
              </a:spcBef>
              <a:spcAft>
                <a:spcPts val="0"/>
              </a:spcAft>
              <a:buSzPts val="2800"/>
              <a:buNone/>
              <a:defRPr sz="2800"/>
            </a:lvl2pPr>
            <a:lvl3pPr lvl="2" algn="r">
              <a:lnSpc>
                <a:spcPct val="100000"/>
              </a:lnSpc>
              <a:spcBef>
                <a:spcPts val="0"/>
              </a:spcBef>
              <a:spcAft>
                <a:spcPts val="0"/>
              </a:spcAft>
              <a:buSzPts val="2800"/>
              <a:buNone/>
              <a:defRPr sz="2800"/>
            </a:lvl3pPr>
            <a:lvl4pPr lvl="3" algn="r">
              <a:lnSpc>
                <a:spcPct val="100000"/>
              </a:lnSpc>
              <a:spcBef>
                <a:spcPts val="0"/>
              </a:spcBef>
              <a:spcAft>
                <a:spcPts val="0"/>
              </a:spcAft>
              <a:buSzPts val="2800"/>
              <a:buNone/>
              <a:defRPr sz="2800"/>
            </a:lvl4pPr>
            <a:lvl5pPr lvl="4" algn="r">
              <a:lnSpc>
                <a:spcPct val="100000"/>
              </a:lnSpc>
              <a:spcBef>
                <a:spcPts val="0"/>
              </a:spcBef>
              <a:spcAft>
                <a:spcPts val="0"/>
              </a:spcAft>
              <a:buSzPts val="2800"/>
              <a:buNone/>
              <a:defRPr sz="2800"/>
            </a:lvl5pPr>
            <a:lvl6pPr lvl="5" algn="r">
              <a:lnSpc>
                <a:spcPct val="100000"/>
              </a:lnSpc>
              <a:spcBef>
                <a:spcPts val="0"/>
              </a:spcBef>
              <a:spcAft>
                <a:spcPts val="0"/>
              </a:spcAft>
              <a:buSzPts val="2800"/>
              <a:buNone/>
              <a:defRPr sz="2800"/>
            </a:lvl6pPr>
            <a:lvl7pPr lvl="6" algn="r">
              <a:lnSpc>
                <a:spcPct val="100000"/>
              </a:lnSpc>
              <a:spcBef>
                <a:spcPts val="0"/>
              </a:spcBef>
              <a:spcAft>
                <a:spcPts val="0"/>
              </a:spcAft>
              <a:buSzPts val="2800"/>
              <a:buNone/>
              <a:defRPr sz="2800"/>
            </a:lvl7pPr>
            <a:lvl8pPr lvl="7" algn="r">
              <a:lnSpc>
                <a:spcPct val="100000"/>
              </a:lnSpc>
              <a:spcBef>
                <a:spcPts val="0"/>
              </a:spcBef>
              <a:spcAft>
                <a:spcPts val="0"/>
              </a:spcAft>
              <a:buSzPts val="2800"/>
              <a:buNone/>
              <a:defRPr sz="2800"/>
            </a:lvl8pPr>
            <a:lvl9pPr lvl="8" algn="r">
              <a:lnSpc>
                <a:spcPct val="100000"/>
              </a:lnSpc>
              <a:spcBef>
                <a:spcPts val="0"/>
              </a:spcBef>
              <a:spcAft>
                <a:spcPts val="0"/>
              </a:spcAft>
              <a:buSzPts val="2800"/>
              <a:buNone/>
              <a:defRPr sz="2800"/>
            </a:lvl9pPr>
          </a:lstStyle>
          <a:p/>
        </p:txBody>
      </p:sp>
      <p:sp>
        <p:nvSpPr>
          <p:cNvPr descr="decorative blue overlay" id="234" name="Google Shape;234;p45"/>
          <p:cNvSpPr/>
          <p:nvPr/>
        </p:nvSpPr>
        <p:spPr>
          <a:xfrm>
            <a:off x="0" y="1192425"/>
            <a:ext cx="9144000" cy="35550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45"/>
          <p:cNvSpPr txBox="1"/>
          <p:nvPr>
            <p:ph type="ctrTitle"/>
          </p:nvPr>
        </p:nvSpPr>
        <p:spPr>
          <a:xfrm>
            <a:off x="437630" y="2647314"/>
            <a:ext cx="8236200" cy="747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1700"/>
              <a:buNone/>
              <a:defRPr b="0" i="1" sz="1700">
                <a:solidFill>
                  <a:schemeClr val="lt1"/>
                </a:solidFill>
              </a:defRPr>
            </a:lvl1pPr>
            <a:lvl2pPr lvl="1" algn="l">
              <a:lnSpc>
                <a:spcPct val="100000"/>
              </a:lnSpc>
              <a:spcBef>
                <a:spcPts val="0"/>
              </a:spcBef>
              <a:spcAft>
                <a:spcPts val="0"/>
              </a:spcAft>
              <a:buSzPts val="5200"/>
              <a:buNone/>
              <a:defRPr sz="5200"/>
            </a:lvl2pPr>
            <a:lvl3pPr lvl="2" algn="l">
              <a:lnSpc>
                <a:spcPct val="100000"/>
              </a:lnSpc>
              <a:spcBef>
                <a:spcPts val="0"/>
              </a:spcBef>
              <a:spcAft>
                <a:spcPts val="0"/>
              </a:spcAft>
              <a:buSzPts val="5200"/>
              <a:buNone/>
              <a:defRPr sz="5200"/>
            </a:lvl3pPr>
            <a:lvl4pPr lvl="3" algn="l">
              <a:lnSpc>
                <a:spcPct val="100000"/>
              </a:lnSpc>
              <a:spcBef>
                <a:spcPts val="0"/>
              </a:spcBef>
              <a:spcAft>
                <a:spcPts val="0"/>
              </a:spcAft>
              <a:buSzPts val="5200"/>
              <a:buNone/>
              <a:defRPr sz="5200"/>
            </a:lvl4pPr>
            <a:lvl5pPr lvl="4" algn="l">
              <a:lnSpc>
                <a:spcPct val="100000"/>
              </a:lnSpc>
              <a:spcBef>
                <a:spcPts val="0"/>
              </a:spcBef>
              <a:spcAft>
                <a:spcPts val="0"/>
              </a:spcAft>
              <a:buSzPts val="5200"/>
              <a:buNone/>
              <a:defRPr sz="5200"/>
            </a:lvl5pPr>
            <a:lvl6pPr lvl="5" algn="l">
              <a:lnSpc>
                <a:spcPct val="100000"/>
              </a:lnSpc>
              <a:spcBef>
                <a:spcPts val="0"/>
              </a:spcBef>
              <a:spcAft>
                <a:spcPts val="0"/>
              </a:spcAft>
              <a:buSzPts val="5200"/>
              <a:buNone/>
              <a:defRPr sz="5200"/>
            </a:lvl6pPr>
            <a:lvl7pPr lvl="6" algn="l">
              <a:lnSpc>
                <a:spcPct val="100000"/>
              </a:lnSpc>
              <a:spcBef>
                <a:spcPts val="0"/>
              </a:spcBef>
              <a:spcAft>
                <a:spcPts val="0"/>
              </a:spcAft>
              <a:buSzPts val="5200"/>
              <a:buNone/>
              <a:defRPr sz="5200"/>
            </a:lvl7pPr>
            <a:lvl8pPr lvl="7" algn="l">
              <a:lnSpc>
                <a:spcPct val="100000"/>
              </a:lnSpc>
              <a:spcBef>
                <a:spcPts val="0"/>
              </a:spcBef>
              <a:spcAft>
                <a:spcPts val="0"/>
              </a:spcAft>
              <a:buSzPts val="5200"/>
              <a:buNone/>
              <a:defRPr sz="5200"/>
            </a:lvl8pPr>
            <a:lvl9pPr lvl="8" algn="l">
              <a:lnSpc>
                <a:spcPct val="100000"/>
              </a:lnSpc>
              <a:spcBef>
                <a:spcPts val="0"/>
              </a:spcBef>
              <a:spcAft>
                <a:spcPts val="0"/>
              </a:spcAft>
              <a:buSzPts val="5200"/>
              <a:buNone/>
              <a:defRPr sz="5200"/>
            </a:lvl9pPr>
          </a:lstStyle>
          <a:p/>
        </p:txBody>
      </p:sp>
      <p:sp>
        <p:nvSpPr>
          <p:cNvPr id="236" name="Google Shape;236;p45"/>
          <p:cNvSpPr txBox="1"/>
          <p:nvPr>
            <p:ph idx="3" type="subTitle"/>
          </p:nvPr>
        </p:nvSpPr>
        <p:spPr>
          <a:xfrm>
            <a:off x="437630" y="1732525"/>
            <a:ext cx="7501500" cy="530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rgbClr val="FFD966"/>
              </a:buClr>
              <a:buSzPts val="3400"/>
              <a:buFont typeface="Arial"/>
              <a:buNone/>
              <a:defRPr b="1" sz="3400">
                <a:solidFill>
                  <a:srgbClr val="FFD966"/>
                </a:solidFill>
                <a:latin typeface="Arial"/>
                <a:ea typeface="Arial"/>
                <a:cs typeface="Arial"/>
                <a:sym typeface="Arial"/>
              </a:defRPr>
            </a:lvl1pPr>
            <a:lvl2pPr lvl="1" algn="l">
              <a:lnSpc>
                <a:spcPct val="100000"/>
              </a:lnSpc>
              <a:spcBef>
                <a:spcPts val="0"/>
              </a:spcBef>
              <a:spcAft>
                <a:spcPts val="0"/>
              </a:spcAft>
              <a:buSzPts val="2800"/>
              <a:buNone/>
              <a:defRPr sz="2800"/>
            </a:lvl2pPr>
            <a:lvl3pPr lvl="2" algn="l">
              <a:lnSpc>
                <a:spcPct val="100000"/>
              </a:lnSpc>
              <a:spcBef>
                <a:spcPts val="0"/>
              </a:spcBef>
              <a:spcAft>
                <a:spcPts val="0"/>
              </a:spcAft>
              <a:buSzPts val="2800"/>
              <a:buNone/>
              <a:defRPr sz="2800"/>
            </a:lvl3pPr>
            <a:lvl4pPr lvl="3" algn="l">
              <a:lnSpc>
                <a:spcPct val="100000"/>
              </a:lnSpc>
              <a:spcBef>
                <a:spcPts val="0"/>
              </a:spcBef>
              <a:spcAft>
                <a:spcPts val="0"/>
              </a:spcAft>
              <a:buSzPts val="2800"/>
              <a:buNone/>
              <a:defRPr sz="2800"/>
            </a:lvl4pPr>
            <a:lvl5pPr lvl="4" algn="l">
              <a:lnSpc>
                <a:spcPct val="100000"/>
              </a:lnSpc>
              <a:spcBef>
                <a:spcPts val="0"/>
              </a:spcBef>
              <a:spcAft>
                <a:spcPts val="0"/>
              </a:spcAft>
              <a:buSzPts val="2800"/>
              <a:buNone/>
              <a:defRPr sz="2800"/>
            </a:lvl5pPr>
            <a:lvl6pPr lvl="5" algn="l">
              <a:lnSpc>
                <a:spcPct val="100000"/>
              </a:lnSpc>
              <a:spcBef>
                <a:spcPts val="0"/>
              </a:spcBef>
              <a:spcAft>
                <a:spcPts val="0"/>
              </a:spcAft>
              <a:buSzPts val="2800"/>
              <a:buNone/>
              <a:defRPr sz="2800"/>
            </a:lvl6pPr>
            <a:lvl7pPr lvl="6" algn="l">
              <a:lnSpc>
                <a:spcPct val="100000"/>
              </a:lnSpc>
              <a:spcBef>
                <a:spcPts val="0"/>
              </a:spcBef>
              <a:spcAft>
                <a:spcPts val="0"/>
              </a:spcAft>
              <a:buSzPts val="2800"/>
              <a:buNone/>
              <a:defRPr sz="2800"/>
            </a:lvl7pPr>
            <a:lvl8pPr lvl="7" algn="l">
              <a:lnSpc>
                <a:spcPct val="100000"/>
              </a:lnSpc>
              <a:spcBef>
                <a:spcPts val="0"/>
              </a:spcBef>
              <a:spcAft>
                <a:spcPts val="0"/>
              </a:spcAft>
              <a:buSzPts val="2800"/>
              <a:buNone/>
              <a:defRPr sz="2800"/>
            </a:lvl8pPr>
            <a:lvl9pPr lvl="8" algn="l">
              <a:lnSpc>
                <a:spcPct val="100000"/>
              </a:lnSpc>
              <a:spcBef>
                <a:spcPts val="0"/>
              </a:spcBef>
              <a:spcAft>
                <a:spcPts val="0"/>
              </a:spcAft>
              <a:buSzPts val="2800"/>
              <a:buNone/>
              <a:defRPr sz="2800"/>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 6">
  <p:cSld name="SECTION_HEADER_4">
    <p:spTree>
      <p:nvGrpSpPr>
        <p:cNvPr id="237" name="Shape 237"/>
        <p:cNvGrpSpPr/>
        <p:nvPr/>
      </p:nvGrpSpPr>
      <p:grpSpPr>
        <a:xfrm>
          <a:off x="0" y="0"/>
          <a:ext cx="0" cy="0"/>
          <a:chOff x="0" y="0"/>
          <a:chExt cx="0" cy="0"/>
        </a:xfrm>
      </p:grpSpPr>
      <p:pic>
        <p:nvPicPr>
          <p:cNvPr descr="business people at a computer, on a call" id="238" name="Google Shape;238;p46" title="shutterstock_669170680.jpeg"/>
          <p:cNvPicPr preferRelativeResize="0"/>
          <p:nvPr/>
        </p:nvPicPr>
        <p:blipFill rotWithShape="1">
          <a:blip r:embed="rId2">
            <a:alphaModFix/>
          </a:blip>
          <a:srcRect b="338" l="0" r="0" t="348"/>
          <a:stretch/>
        </p:blipFill>
        <p:spPr>
          <a:xfrm>
            <a:off x="-121950" y="-30550"/>
            <a:ext cx="9327000" cy="5210400"/>
          </a:xfrm>
          <a:prstGeom prst="rect">
            <a:avLst/>
          </a:prstGeom>
          <a:noFill/>
          <a:ln>
            <a:noFill/>
          </a:ln>
        </p:spPr>
      </p:pic>
      <p:sp>
        <p:nvSpPr>
          <p:cNvPr descr="decorative blue overlay" id="239" name="Google Shape;239;p46"/>
          <p:cNvSpPr/>
          <p:nvPr/>
        </p:nvSpPr>
        <p:spPr>
          <a:xfrm>
            <a:off x="-132600" y="-30575"/>
            <a:ext cx="9327000" cy="52104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4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241" name="Google Shape;241;p46"/>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F1C232"/>
              </a:buClr>
              <a:buSzPts val="3700"/>
              <a:buFont typeface="Arial"/>
              <a:buNone/>
              <a:defRPr b="1" sz="3700">
                <a:solidFill>
                  <a:srgbClr val="F1C232"/>
                </a:solidFill>
                <a:latin typeface="Arial"/>
                <a:ea typeface="Arial"/>
                <a:cs typeface="Arial"/>
                <a:sym typeface="Arial"/>
              </a:defRPr>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 6 1">
  <p:cSld name="SECTION_HEADER_4_1">
    <p:spTree>
      <p:nvGrpSpPr>
        <p:cNvPr id="242" name="Shape 242"/>
        <p:cNvGrpSpPr/>
        <p:nvPr/>
      </p:nvGrpSpPr>
      <p:grpSpPr>
        <a:xfrm>
          <a:off x="0" y="0"/>
          <a:ext cx="0" cy="0"/>
          <a:chOff x="0" y="0"/>
          <a:chExt cx="0" cy="0"/>
        </a:xfrm>
      </p:grpSpPr>
      <p:pic>
        <p:nvPicPr>
          <p:cNvPr descr="colleagues working together in an architectural firm going over plans. " id="243" name="Google Shape;243;p47" title="shutterstock_1017015727.jpg"/>
          <p:cNvPicPr preferRelativeResize="0"/>
          <p:nvPr/>
        </p:nvPicPr>
        <p:blipFill rotWithShape="1">
          <a:blip r:embed="rId2">
            <a:alphaModFix/>
          </a:blip>
          <a:srcRect b="8124" l="0" r="0" t="8124"/>
          <a:stretch/>
        </p:blipFill>
        <p:spPr>
          <a:xfrm>
            <a:off x="-121950" y="-30550"/>
            <a:ext cx="9327000" cy="5210400"/>
          </a:xfrm>
          <a:prstGeom prst="rect">
            <a:avLst/>
          </a:prstGeom>
          <a:noFill/>
          <a:ln>
            <a:noFill/>
          </a:ln>
        </p:spPr>
      </p:pic>
      <p:sp>
        <p:nvSpPr>
          <p:cNvPr id="244" name="Google Shape;244;p4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descr="decorative blue overlay" id="245" name="Google Shape;245;p47"/>
          <p:cNvSpPr/>
          <p:nvPr/>
        </p:nvSpPr>
        <p:spPr>
          <a:xfrm>
            <a:off x="-132600" y="-30575"/>
            <a:ext cx="9327000" cy="52104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p47"/>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A3D9FF"/>
              </a:buClr>
              <a:buSzPts val="3700"/>
              <a:buFont typeface="Arial"/>
              <a:buNone/>
              <a:defRPr b="1" sz="3700">
                <a:solidFill>
                  <a:srgbClr val="A3D9FF"/>
                </a:solidFill>
                <a:latin typeface="Arial"/>
                <a:ea typeface="Arial"/>
                <a:cs typeface="Arial"/>
                <a:sym typeface="Arial"/>
              </a:defRPr>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247" name="Google Shape;247;p47"/>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 6 1 1">
  <p:cSld name="SECTION_HEADER_4_1_1">
    <p:spTree>
      <p:nvGrpSpPr>
        <p:cNvPr id="248" name="Shape 248"/>
        <p:cNvGrpSpPr/>
        <p:nvPr/>
      </p:nvGrpSpPr>
      <p:grpSpPr>
        <a:xfrm>
          <a:off x="0" y="0"/>
          <a:ext cx="0" cy="0"/>
          <a:chOff x="0" y="0"/>
          <a:chExt cx="0" cy="0"/>
        </a:xfrm>
      </p:grpSpPr>
      <p:pic>
        <p:nvPicPr>
          <p:cNvPr descr="colleagues working together on landscape plans" id="249" name="Google Shape;249;p48" title="shutterstock_1713749044.jpg"/>
          <p:cNvPicPr preferRelativeResize="0"/>
          <p:nvPr/>
        </p:nvPicPr>
        <p:blipFill rotWithShape="1">
          <a:blip r:embed="rId2">
            <a:alphaModFix/>
          </a:blip>
          <a:srcRect b="8124" l="0" r="0" t="8124"/>
          <a:stretch/>
        </p:blipFill>
        <p:spPr>
          <a:xfrm>
            <a:off x="-121950" y="-30550"/>
            <a:ext cx="9327000" cy="5210400"/>
          </a:xfrm>
          <a:prstGeom prst="rect">
            <a:avLst/>
          </a:prstGeom>
          <a:noFill/>
          <a:ln>
            <a:noFill/>
          </a:ln>
        </p:spPr>
      </p:pic>
      <p:sp>
        <p:nvSpPr>
          <p:cNvPr id="250" name="Google Shape;250;p4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descr="decorative blue overlay" id="251" name="Google Shape;251;p48"/>
          <p:cNvSpPr/>
          <p:nvPr/>
        </p:nvSpPr>
        <p:spPr>
          <a:xfrm>
            <a:off x="-132600" y="-30575"/>
            <a:ext cx="9327000" cy="52104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48"/>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A3D9FF"/>
              </a:buClr>
              <a:buSzPts val="3700"/>
              <a:buFont typeface="Arial"/>
              <a:buNone/>
              <a:defRPr b="1" sz="3700">
                <a:solidFill>
                  <a:srgbClr val="A3D9FF"/>
                </a:solidFill>
                <a:latin typeface="Arial"/>
                <a:ea typeface="Arial"/>
                <a:cs typeface="Arial"/>
                <a:sym typeface="Arial"/>
              </a:defRPr>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253" name="Google Shape;253;p48"/>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p9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25" name="Google Shape;25;p90" title="Artboard 1.png"/>
          <p:cNvPicPr preferRelativeResize="0"/>
          <p:nvPr/>
        </p:nvPicPr>
        <p:blipFill rotWithShape="1">
          <a:blip r:embed="rId2">
            <a:alphaModFix/>
          </a:blip>
          <a:srcRect b="6425" l="6650" r="53530" t="20561"/>
          <a:stretch/>
        </p:blipFill>
        <p:spPr>
          <a:xfrm>
            <a:off x="-16525" y="0"/>
            <a:ext cx="9160525" cy="5143501"/>
          </a:xfrm>
          <a:prstGeom prst="rect">
            <a:avLst/>
          </a:prstGeom>
          <a:noFill/>
          <a:ln>
            <a:noFill/>
          </a:ln>
        </p:spPr>
      </p:pic>
      <p:sp>
        <p:nvSpPr>
          <p:cNvPr id="26" name="Google Shape;26;p90"/>
          <p:cNvSpPr/>
          <p:nvPr/>
        </p:nvSpPr>
        <p:spPr>
          <a:xfrm>
            <a:off x="-16650" y="-17275"/>
            <a:ext cx="9160500" cy="1036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7" name="Google Shape;27;p90" title="ATFRW_black.png"/>
          <p:cNvPicPr preferRelativeResize="0"/>
          <p:nvPr/>
        </p:nvPicPr>
        <p:blipFill rotWithShape="1">
          <a:blip r:embed="rId3">
            <a:alphaModFix/>
          </a:blip>
          <a:srcRect b="0" l="0" r="0" t="0"/>
          <a:stretch/>
        </p:blipFill>
        <p:spPr>
          <a:xfrm>
            <a:off x="7509250" y="238196"/>
            <a:ext cx="1265929" cy="569675"/>
          </a:xfrm>
          <a:prstGeom prst="rect">
            <a:avLst/>
          </a:prstGeom>
          <a:noFill/>
          <a:ln>
            <a:noFill/>
          </a:ln>
        </p:spPr>
      </p:pic>
      <p:pic>
        <p:nvPicPr>
          <p:cNvPr id="28" name="Google Shape;28;p90" title="GSA Star Mark 250 2026 Logo STARMARK SIGNATURE_300dpi.png"/>
          <p:cNvPicPr preferRelativeResize="0"/>
          <p:nvPr/>
        </p:nvPicPr>
        <p:blipFill rotWithShape="1">
          <a:blip r:embed="rId4">
            <a:alphaModFix/>
          </a:blip>
          <a:srcRect b="0" l="0" r="0" t="0"/>
          <a:stretch/>
        </p:blipFill>
        <p:spPr>
          <a:xfrm>
            <a:off x="447650" y="194050"/>
            <a:ext cx="2103948" cy="613825"/>
          </a:xfrm>
          <a:prstGeom prst="rect">
            <a:avLst/>
          </a:prstGeom>
          <a:noFill/>
          <a:ln>
            <a:noFill/>
          </a:ln>
        </p:spPr>
      </p:pic>
      <p:sp>
        <p:nvSpPr>
          <p:cNvPr id="29" name="Google Shape;29;p90"/>
          <p:cNvSpPr txBox="1"/>
          <p:nvPr>
            <p:ph type="title"/>
          </p:nvPr>
        </p:nvSpPr>
        <p:spPr>
          <a:xfrm>
            <a:off x="444000" y="1177475"/>
            <a:ext cx="82560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0" name="Google Shape;30;p90"/>
          <p:cNvSpPr txBox="1"/>
          <p:nvPr>
            <p:ph idx="1" type="body"/>
          </p:nvPr>
        </p:nvSpPr>
        <p:spPr>
          <a:xfrm>
            <a:off x="444000" y="1884925"/>
            <a:ext cx="3999900" cy="30903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31" name="Google Shape;31;p90"/>
          <p:cNvSpPr txBox="1"/>
          <p:nvPr>
            <p:ph idx="2" type="body"/>
          </p:nvPr>
        </p:nvSpPr>
        <p:spPr>
          <a:xfrm>
            <a:off x="4692750" y="1884925"/>
            <a:ext cx="3999900" cy="30903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32" name="Google Shape;32;p90"/>
          <p:cNvSpPr txBox="1"/>
          <p:nvPr/>
        </p:nvSpPr>
        <p:spPr>
          <a:xfrm>
            <a:off x="8472458" y="4739417"/>
            <a:ext cx="5487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000000"/>
                </a:solidFill>
                <a:latin typeface="Arial"/>
                <a:ea typeface="Arial"/>
                <a:cs typeface="Arial"/>
                <a:sym typeface="Arial"/>
              </a:rPr>
              <a:t>‹#›</a:t>
            </a:fld>
            <a:endParaRPr b="0" i="0" sz="13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 6 1 1 1">
  <p:cSld name="SECTION_HEADER_4_1_1_1">
    <p:spTree>
      <p:nvGrpSpPr>
        <p:cNvPr id="254" name="Shape 254"/>
        <p:cNvGrpSpPr/>
        <p:nvPr/>
      </p:nvGrpSpPr>
      <p:grpSpPr>
        <a:xfrm>
          <a:off x="0" y="0"/>
          <a:ext cx="0" cy="0"/>
          <a:chOff x="0" y="0"/>
          <a:chExt cx="0" cy="0"/>
        </a:xfrm>
      </p:grpSpPr>
      <p:pic>
        <p:nvPicPr>
          <p:cNvPr descr="woman using a drill" id="255" name="Google Shape;255;p49" title="shutterstock_758828518.jpg"/>
          <p:cNvPicPr preferRelativeResize="0"/>
          <p:nvPr/>
        </p:nvPicPr>
        <p:blipFill rotWithShape="1">
          <a:blip r:embed="rId2">
            <a:alphaModFix/>
          </a:blip>
          <a:srcRect b="8097" l="0" r="0" t="8088"/>
          <a:stretch/>
        </p:blipFill>
        <p:spPr>
          <a:xfrm>
            <a:off x="-121950" y="-30550"/>
            <a:ext cx="9327000" cy="5210400"/>
          </a:xfrm>
          <a:prstGeom prst="rect">
            <a:avLst/>
          </a:prstGeom>
          <a:noFill/>
          <a:ln>
            <a:noFill/>
          </a:ln>
        </p:spPr>
      </p:pic>
      <p:sp>
        <p:nvSpPr>
          <p:cNvPr id="256" name="Google Shape;256;p4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descr="decorative blue overlay" id="257" name="Google Shape;257;p49"/>
          <p:cNvSpPr/>
          <p:nvPr/>
        </p:nvSpPr>
        <p:spPr>
          <a:xfrm>
            <a:off x="-132600" y="-30575"/>
            <a:ext cx="9327000" cy="52104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p49"/>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A3D9FF"/>
              </a:buClr>
              <a:buSzPts val="3700"/>
              <a:buFont typeface="Arial"/>
              <a:buNone/>
              <a:defRPr b="1" sz="3700">
                <a:solidFill>
                  <a:srgbClr val="A3D9FF"/>
                </a:solidFill>
                <a:latin typeface="Arial"/>
                <a:ea typeface="Arial"/>
                <a:cs typeface="Arial"/>
                <a:sym typeface="Arial"/>
              </a:defRPr>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259" name="Google Shape;259;p49"/>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 6 1 1 1 1">
  <p:cSld name="SECTION_HEADER_4_1_1_1_1">
    <p:spTree>
      <p:nvGrpSpPr>
        <p:cNvPr id="260" name="Shape 260"/>
        <p:cNvGrpSpPr/>
        <p:nvPr/>
      </p:nvGrpSpPr>
      <p:grpSpPr>
        <a:xfrm>
          <a:off x="0" y="0"/>
          <a:ext cx="0" cy="0"/>
          <a:chOff x="0" y="0"/>
          <a:chExt cx="0" cy="0"/>
        </a:xfrm>
      </p:grpSpPr>
      <p:pic>
        <p:nvPicPr>
          <p:cNvPr descr="woman working on a woodworking project" id="261" name="Google Shape;261;p50" title="shutterstock_1824322379.jpg"/>
          <p:cNvPicPr preferRelativeResize="0"/>
          <p:nvPr/>
        </p:nvPicPr>
        <p:blipFill rotWithShape="1">
          <a:blip r:embed="rId2">
            <a:alphaModFix/>
          </a:blip>
          <a:srcRect b="8097" l="0" r="0" t="8088"/>
          <a:stretch/>
        </p:blipFill>
        <p:spPr>
          <a:xfrm>
            <a:off x="-121950" y="-30550"/>
            <a:ext cx="9327000" cy="5210400"/>
          </a:xfrm>
          <a:prstGeom prst="rect">
            <a:avLst/>
          </a:prstGeom>
          <a:noFill/>
          <a:ln>
            <a:noFill/>
          </a:ln>
        </p:spPr>
      </p:pic>
      <p:sp>
        <p:nvSpPr>
          <p:cNvPr descr="decorative blue overlay" id="262" name="Google Shape;262;p50"/>
          <p:cNvSpPr/>
          <p:nvPr/>
        </p:nvSpPr>
        <p:spPr>
          <a:xfrm>
            <a:off x="-132600" y="-30575"/>
            <a:ext cx="9327000" cy="52104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 name="Google Shape;263;p50"/>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A3D9FF"/>
              </a:buClr>
              <a:buSzPts val="3700"/>
              <a:buFont typeface="Arial"/>
              <a:buNone/>
              <a:defRPr b="1" sz="3700">
                <a:solidFill>
                  <a:srgbClr val="A3D9FF"/>
                </a:solidFill>
                <a:latin typeface="Arial"/>
                <a:ea typeface="Arial"/>
                <a:cs typeface="Arial"/>
                <a:sym typeface="Arial"/>
              </a:defRPr>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264" name="Google Shape;264;p5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 6 1 1 1 1 2">
  <p:cSld name="SECTION_HEADER_4_1_1_1_1_2">
    <p:spTree>
      <p:nvGrpSpPr>
        <p:cNvPr id="265" name="Shape 265"/>
        <p:cNvGrpSpPr/>
        <p:nvPr/>
      </p:nvGrpSpPr>
      <p:grpSpPr>
        <a:xfrm>
          <a:off x="0" y="0"/>
          <a:ext cx="0" cy="0"/>
          <a:chOff x="0" y="0"/>
          <a:chExt cx="0" cy="0"/>
        </a:xfrm>
      </p:grpSpPr>
      <p:pic>
        <p:nvPicPr>
          <p:cNvPr descr="woman working on a woodworking project" id="266" name="Google Shape;266;p51" title="shutterstock_1824322379.jpg"/>
          <p:cNvPicPr preferRelativeResize="0"/>
          <p:nvPr/>
        </p:nvPicPr>
        <p:blipFill rotWithShape="1">
          <a:blip r:embed="rId2">
            <a:alphaModFix/>
          </a:blip>
          <a:srcRect b="8097" l="0" r="0" t="8088"/>
          <a:stretch/>
        </p:blipFill>
        <p:spPr>
          <a:xfrm>
            <a:off x="-121950" y="-30550"/>
            <a:ext cx="9327000" cy="5210400"/>
          </a:xfrm>
          <a:prstGeom prst="rect">
            <a:avLst/>
          </a:prstGeom>
          <a:noFill/>
          <a:ln>
            <a:noFill/>
          </a:ln>
        </p:spPr>
      </p:pic>
      <p:sp>
        <p:nvSpPr>
          <p:cNvPr descr="decorative blue overlay" id="267" name="Google Shape;267;p51"/>
          <p:cNvSpPr/>
          <p:nvPr/>
        </p:nvSpPr>
        <p:spPr>
          <a:xfrm>
            <a:off x="-132600" y="-30575"/>
            <a:ext cx="9337800" cy="52104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 name="Google Shape;268;p51"/>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A3D9FF"/>
              </a:buClr>
              <a:buSzPts val="3700"/>
              <a:buFont typeface="Arial"/>
              <a:buNone/>
              <a:defRPr b="1" sz="3700">
                <a:solidFill>
                  <a:srgbClr val="A3D9FF"/>
                </a:solidFill>
                <a:latin typeface="Arial"/>
                <a:ea typeface="Arial"/>
                <a:cs typeface="Arial"/>
                <a:sym typeface="Arial"/>
              </a:defRPr>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269" name="Google Shape;269;p5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 6 1 1 1 1 1 2">
  <p:cSld name="SECTION_HEADER_4_1_1_1_1_1_2">
    <p:spTree>
      <p:nvGrpSpPr>
        <p:cNvPr id="270" name="Shape 270"/>
        <p:cNvGrpSpPr/>
        <p:nvPr/>
      </p:nvGrpSpPr>
      <p:grpSpPr>
        <a:xfrm>
          <a:off x="0" y="0"/>
          <a:ext cx="0" cy="0"/>
          <a:chOff x="0" y="0"/>
          <a:chExt cx="0" cy="0"/>
        </a:xfrm>
      </p:grpSpPr>
      <p:pic>
        <p:nvPicPr>
          <p:cNvPr descr="a bunch of numbers floating on a screen to represent technology or code" id="271" name="Google Shape;271;p52" title="Info Tech.jpeg"/>
          <p:cNvPicPr preferRelativeResize="0"/>
          <p:nvPr/>
        </p:nvPicPr>
        <p:blipFill rotWithShape="1">
          <a:blip r:embed="rId2">
            <a:alphaModFix/>
          </a:blip>
          <a:srcRect b="367" l="0" r="0" t="367"/>
          <a:stretch/>
        </p:blipFill>
        <p:spPr>
          <a:xfrm>
            <a:off x="-121950" y="-30550"/>
            <a:ext cx="9327000" cy="5210400"/>
          </a:xfrm>
          <a:prstGeom prst="rect">
            <a:avLst/>
          </a:prstGeom>
          <a:noFill/>
          <a:ln>
            <a:noFill/>
          </a:ln>
        </p:spPr>
      </p:pic>
      <p:sp>
        <p:nvSpPr>
          <p:cNvPr descr="decorative blue overlay" id="272" name="Google Shape;272;p52"/>
          <p:cNvSpPr/>
          <p:nvPr/>
        </p:nvSpPr>
        <p:spPr>
          <a:xfrm>
            <a:off x="-132600" y="-30575"/>
            <a:ext cx="9327000" cy="52104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 name="Google Shape;273;p52"/>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A3D9FF"/>
              </a:buClr>
              <a:buSzPts val="3700"/>
              <a:buFont typeface="Arial"/>
              <a:buNone/>
              <a:defRPr b="1" sz="3700">
                <a:solidFill>
                  <a:srgbClr val="A3D9FF"/>
                </a:solidFill>
                <a:latin typeface="Arial"/>
                <a:ea typeface="Arial"/>
                <a:cs typeface="Arial"/>
                <a:sym typeface="Arial"/>
              </a:defRPr>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274" name="Google Shape;274;p5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 6 1 1 1 1 1 1">
  <p:cSld name="SECTION_HEADER_4_1_1_1_1_1_1">
    <p:spTree>
      <p:nvGrpSpPr>
        <p:cNvPr id="275" name="Shape 275"/>
        <p:cNvGrpSpPr/>
        <p:nvPr/>
      </p:nvGrpSpPr>
      <p:grpSpPr>
        <a:xfrm>
          <a:off x="0" y="0"/>
          <a:ext cx="0" cy="0"/>
          <a:chOff x="0" y="0"/>
          <a:chExt cx="0" cy="0"/>
        </a:xfrm>
      </p:grpSpPr>
      <p:pic>
        <p:nvPicPr>
          <p:cNvPr descr="scientist working on report or quality control check" id="276" name="Google Shape;276;p53" title="tech engineering.jpg"/>
          <p:cNvPicPr preferRelativeResize="0"/>
          <p:nvPr/>
        </p:nvPicPr>
        <p:blipFill rotWithShape="1">
          <a:blip r:embed="rId2">
            <a:alphaModFix/>
          </a:blip>
          <a:srcRect b="8152" l="0" r="0" t="8152"/>
          <a:stretch/>
        </p:blipFill>
        <p:spPr>
          <a:xfrm>
            <a:off x="-121950" y="-30550"/>
            <a:ext cx="9327000" cy="5210400"/>
          </a:xfrm>
          <a:prstGeom prst="rect">
            <a:avLst/>
          </a:prstGeom>
          <a:noFill/>
          <a:ln>
            <a:noFill/>
          </a:ln>
        </p:spPr>
      </p:pic>
      <p:sp>
        <p:nvSpPr>
          <p:cNvPr descr="decorative blue overlay" id="277" name="Google Shape;277;p53"/>
          <p:cNvSpPr/>
          <p:nvPr/>
        </p:nvSpPr>
        <p:spPr>
          <a:xfrm>
            <a:off x="-132600" y="-30575"/>
            <a:ext cx="9327000" cy="52104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p53"/>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A3D9FF"/>
              </a:buClr>
              <a:buSzPts val="3700"/>
              <a:buFont typeface="Arial"/>
              <a:buNone/>
              <a:defRPr b="1" sz="3700">
                <a:solidFill>
                  <a:srgbClr val="A3D9FF"/>
                </a:solidFill>
                <a:latin typeface="Arial"/>
                <a:ea typeface="Arial"/>
                <a:cs typeface="Arial"/>
                <a:sym typeface="Arial"/>
              </a:defRPr>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279" name="Google Shape;279;p5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 6 1 1 1 1 1 1 1">
  <p:cSld name="SECTION_HEADER_4_1_1_1_1_1_1_1">
    <p:spTree>
      <p:nvGrpSpPr>
        <p:cNvPr id="280" name="Shape 280"/>
        <p:cNvGrpSpPr/>
        <p:nvPr/>
      </p:nvGrpSpPr>
      <p:grpSpPr>
        <a:xfrm>
          <a:off x="0" y="0"/>
          <a:ext cx="0" cy="0"/>
          <a:chOff x="0" y="0"/>
          <a:chExt cx="0" cy="0"/>
        </a:xfrm>
      </p:grpSpPr>
      <p:pic>
        <p:nvPicPr>
          <p:cNvPr descr="IT technology, computer, person, buildings, numbers, collage" id="281" name="Google Shape;281;p54" title="shutterstock_1187255977.jpg"/>
          <p:cNvPicPr preferRelativeResize="0"/>
          <p:nvPr/>
        </p:nvPicPr>
        <p:blipFill rotWithShape="1">
          <a:blip r:embed="rId2">
            <a:alphaModFix/>
          </a:blip>
          <a:srcRect b="8187" l="0" r="0" t="8187"/>
          <a:stretch/>
        </p:blipFill>
        <p:spPr>
          <a:xfrm>
            <a:off x="-121950" y="-30550"/>
            <a:ext cx="9327000" cy="5210400"/>
          </a:xfrm>
          <a:prstGeom prst="rect">
            <a:avLst/>
          </a:prstGeom>
          <a:noFill/>
          <a:ln>
            <a:noFill/>
          </a:ln>
        </p:spPr>
      </p:pic>
      <p:sp>
        <p:nvSpPr>
          <p:cNvPr descr="decorative blue overlay" id="282" name="Google Shape;282;p54"/>
          <p:cNvSpPr/>
          <p:nvPr/>
        </p:nvSpPr>
        <p:spPr>
          <a:xfrm>
            <a:off x="-132600" y="-30575"/>
            <a:ext cx="9327000" cy="52104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3" name="Google Shape;283;p54"/>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A3D9FF"/>
              </a:buClr>
              <a:buSzPts val="3700"/>
              <a:buFont typeface="Arial"/>
              <a:buNone/>
              <a:defRPr b="1" sz="3700">
                <a:solidFill>
                  <a:srgbClr val="A3D9FF"/>
                </a:solidFill>
                <a:latin typeface="Arial"/>
                <a:ea typeface="Arial"/>
                <a:cs typeface="Arial"/>
                <a:sym typeface="Arial"/>
              </a:defRPr>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284" name="Google Shape;284;p5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 6 1 1 1 1 1 1 1 1">
  <p:cSld name="SECTION_HEADER_4_1_1_1_1_1_1_1_1">
    <p:spTree>
      <p:nvGrpSpPr>
        <p:cNvPr id="285" name="Shape 285"/>
        <p:cNvGrpSpPr/>
        <p:nvPr/>
      </p:nvGrpSpPr>
      <p:grpSpPr>
        <a:xfrm>
          <a:off x="0" y="0"/>
          <a:ext cx="0" cy="0"/>
          <a:chOff x="0" y="0"/>
          <a:chExt cx="0" cy="0"/>
        </a:xfrm>
      </p:grpSpPr>
      <p:pic>
        <p:nvPicPr>
          <p:cNvPr descr="image of trucks to represent fleet" id="286" name="Google Shape;286;p55" title="trucks fleet.jpeg"/>
          <p:cNvPicPr preferRelativeResize="0"/>
          <p:nvPr/>
        </p:nvPicPr>
        <p:blipFill rotWithShape="1">
          <a:blip r:embed="rId2">
            <a:alphaModFix/>
          </a:blip>
          <a:srcRect b="2874" l="0" r="0" t="2884"/>
          <a:stretch/>
        </p:blipFill>
        <p:spPr>
          <a:xfrm>
            <a:off x="-121950" y="-30550"/>
            <a:ext cx="9327000" cy="5210400"/>
          </a:xfrm>
          <a:prstGeom prst="rect">
            <a:avLst/>
          </a:prstGeom>
          <a:noFill/>
          <a:ln>
            <a:noFill/>
          </a:ln>
        </p:spPr>
      </p:pic>
      <p:sp>
        <p:nvSpPr>
          <p:cNvPr descr="decorative blue overlay" id="287" name="Google Shape;287;p55"/>
          <p:cNvSpPr/>
          <p:nvPr/>
        </p:nvSpPr>
        <p:spPr>
          <a:xfrm>
            <a:off x="-132600" y="-30575"/>
            <a:ext cx="9327000" cy="52104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8" name="Google Shape;288;p55"/>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A3D9FF"/>
              </a:buClr>
              <a:buSzPts val="3700"/>
              <a:buFont typeface="Arial"/>
              <a:buNone/>
              <a:defRPr b="1" sz="3700">
                <a:solidFill>
                  <a:srgbClr val="A3D9FF"/>
                </a:solidFill>
                <a:latin typeface="Arial"/>
                <a:ea typeface="Arial"/>
                <a:cs typeface="Arial"/>
                <a:sym typeface="Arial"/>
              </a:defRPr>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289" name="Google Shape;289;p5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 5">
  <p:cSld name="SECTION_HEADER_3">
    <p:spTree>
      <p:nvGrpSpPr>
        <p:cNvPr id="290" name="Shape 290"/>
        <p:cNvGrpSpPr/>
        <p:nvPr/>
      </p:nvGrpSpPr>
      <p:grpSpPr>
        <a:xfrm>
          <a:off x="0" y="0"/>
          <a:ext cx="0" cy="0"/>
          <a:chOff x="0" y="0"/>
          <a:chExt cx="0" cy="0"/>
        </a:xfrm>
      </p:grpSpPr>
      <p:pic>
        <p:nvPicPr>
          <p:cNvPr descr="image of an architech, blueprints" id="291" name="Google Shape;291;p56" title="shutterstock_2014989953.jpg"/>
          <p:cNvPicPr preferRelativeResize="0"/>
          <p:nvPr/>
        </p:nvPicPr>
        <p:blipFill rotWithShape="1">
          <a:blip r:embed="rId2">
            <a:alphaModFix/>
          </a:blip>
          <a:srcRect b="8124" l="0" r="0" t="8124"/>
          <a:stretch/>
        </p:blipFill>
        <p:spPr>
          <a:xfrm>
            <a:off x="-121950" y="-30550"/>
            <a:ext cx="9327000" cy="5210400"/>
          </a:xfrm>
          <a:prstGeom prst="rect">
            <a:avLst/>
          </a:prstGeom>
          <a:noFill/>
          <a:ln>
            <a:noFill/>
          </a:ln>
        </p:spPr>
      </p:pic>
      <p:sp>
        <p:nvSpPr>
          <p:cNvPr descr="decorative blue overlay" id="292" name="Google Shape;292;p56"/>
          <p:cNvSpPr/>
          <p:nvPr/>
        </p:nvSpPr>
        <p:spPr>
          <a:xfrm>
            <a:off x="-132600" y="-30575"/>
            <a:ext cx="9327000" cy="52104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3" name="Google Shape;293;p56"/>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A3D9FF"/>
              </a:buClr>
              <a:buSzPts val="3700"/>
              <a:buFont typeface="Arial"/>
              <a:buNone/>
              <a:defRPr b="1" sz="3700">
                <a:solidFill>
                  <a:srgbClr val="A3D9FF"/>
                </a:solidFill>
                <a:latin typeface="Arial"/>
                <a:ea typeface="Arial"/>
                <a:cs typeface="Arial"/>
                <a:sym typeface="Arial"/>
              </a:defRPr>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294" name="Google Shape;294;p5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 1">
  <p:cSld name="SECTION_HEADER_2">
    <p:spTree>
      <p:nvGrpSpPr>
        <p:cNvPr id="295" name="Shape 295"/>
        <p:cNvGrpSpPr/>
        <p:nvPr/>
      </p:nvGrpSpPr>
      <p:grpSpPr>
        <a:xfrm>
          <a:off x="0" y="0"/>
          <a:ext cx="0" cy="0"/>
          <a:chOff x="0" y="0"/>
          <a:chExt cx="0" cy="0"/>
        </a:xfrm>
      </p:grpSpPr>
      <p:pic>
        <p:nvPicPr>
          <p:cNvPr descr="business people shaking hands" id="296" name="Google Shape;296;p57" title="shutterstock_1007935567.jpg"/>
          <p:cNvPicPr preferRelativeResize="0"/>
          <p:nvPr/>
        </p:nvPicPr>
        <p:blipFill rotWithShape="1">
          <a:blip r:embed="rId2">
            <a:alphaModFix/>
          </a:blip>
          <a:srcRect b="5587" l="0" r="0" t="5587"/>
          <a:stretch/>
        </p:blipFill>
        <p:spPr>
          <a:xfrm>
            <a:off x="-121950" y="-30550"/>
            <a:ext cx="9327000" cy="5210400"/>
          </a:xfrm>
          <a:prstGeom prst="rect">
            <a:avLst/>
          </a:prstGeom>
          <a:noFill/>
          <a:ln>
            <a:noFill/>
          </a:ln>
        </p:spPr>
      </p:pic>
      <p:sp>
        <p:nvSpPr>
          <p:cNvPr descr="decorative blue overlay" id="297" name="Google Shape;297;p57"/>
          <p:cNvSpPr/>
          <p:nvPr/>
        </p:nvSpPr>
        <p:spPr>
          <a:xfrm>
            <a:off x="-132600" y="-30575"/>
            <a:ext cx="9327000" cy="52104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 name="Google Shape;298;p57"/>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A3D9FF"/>
              </a:buClr>
              <a:buSzPts val="3700"/>
              <a:buFont typeface="Arial"/>
              <a:buNone/>
              <a:defRPr b="1" sz="3700">
                <a:solidFill>
                  <a:srgbClr val="A3D9FF"/>
                </a:solidFill>
                <a:latin typeface="Arial"/>
                <a:ea typeface="Arial"/>
                <a:cs typeface="Arial"/>
                <a:sym typeface="Arial"/>
              </a:defRPr>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299" name="Google Shape;299;p5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 2">
  <p:cSld name="SECTION_HEADER_1">
    <p:spTree>
      <p:nvGrpSpPr>
        <p:cNvPr id="300" name="Shape 300"/>
        <p:cNvGrpSpPr/>
        <p:nvPr/>
      </p:nvGrpSpPr>
      <p:grpSpPr>
        <a:xfrm>
          <a:off x="0" y="0"/>
          <a:ext cx="0" cy="0"/>
          <a:chOff x="0" y="0"/>
          <a:chExt cx="0" cy="0"/>
        </a:xfrm>
      </p:grpSpPr>
      <p:pic>
        <p:nvPicPr>
          <p:cNvPr descr="exterior of building" id="301" name="Google Shape;301;p58"/>
          <p:cNvPicPr preferRelativeResize="0"/>
          <p:nvPr/>
        </p:nvPicPr>
        <p:blipFill rotWithShape="1">
          <a:blip r:embed="rId2">
            <a:alphaModFix/>
          </a:blip>
          <a:srcRect b="0" l="5911" r="16413" t="29815"/>
          <a:stretch/>
        </p:blipFill>
        <p:spPr>
          <a:xfrm>
            <a:off x="-109537" y="-22800"/>
            <a:ext cx="9363079" cy="5189102"/>
          </a:xfrm>
          <a:prstGeom prst="rect">
            <a:avLst/>
          </a:prstGeom>
          <a:noFill/>
          <a:ln>
            <a:noFill/>
          </a:ln>
        </p:spPr>
      </p:pic>
      <p:sp>
        <p:nvSpPr>
          <p:cNvPr descr="decorative blue overlay" id="302" name="Google Shape;302;p58"/>
          <p:cNvSpPr/>
          <p:nvPr/>
        </p:nvSpPr>
        <p:spPr>
          <a:xfrm>
            <a:off x="-132600" y="-30575"/>
            <a:ext cx="9386100" cy="52104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3" name="Google Shape;303;p58"/>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A3D9FF"/>
              </a:buClr>
              <a:buSzPts val="3700"/>
              <a:buFont typeface="Arial"/>
              <a:buNone/>
              <a:defRPr b="1" sz="3700">
                <a:solidFill>
                  <a:srgbClr val="A3D9FF"/>
                </a:solidFill>
                <a:latin typeface="Arial"/>
                <a:ea typeface="Arial"/>
                <a:cs typeface="Arial"/>
                <a:sym typeface="Arial"/>
              </a:defRPr>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04" name="Google Shape;304;p5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Presenter ">
  <p:cSld name="TITLE_AND_TWO_COLUMNS_1">
    <p:spTree>
      <p:nvGrpSpPr>
        <p:cNvPr id="33" name="Shape 33"/>
        <p:cNvGrpSpPr/>
        <p:nvPr/>
      </p:nvGrpSpPr>
      <p:grpSpPr>
        <a:xfrm>
          <a:off x="0" y="0"/>
          <a:ext cx="0" cy="0"/>
          <a:chOff x="0" y="0"/>
          <a:chExt cx="0" cy="0"/>
        </a:xfrm>
      </p:grpSpPr>
      <p:sp>
        <p:nvSpPr>
          <p:cNvPr id="34" name="Google Shape;34;p9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35" name="Google Shape;35;p91" title="Artboard 1.png"/>
          <p:cNvPicPr preferRelativeResize="0"/>
          <p:nvPr/>
        </p:nvPicPr>
        <p:blipFill rotWithShape="1">
          <a:blip r:embed="rId2">
            <a:alphaModFix/>
          </a:blip>
          <a:srcRect b="6425" l="6650" r="53530" t="20561"/>
          <a:stretch/>
        </p:blipFill>
        <p:spPr>
          <a:xfrm>
            <a:off x="-16525" y="0"/>
            <a:ext cx="9160525" cy="5143501"/>
          </a:xfrm>
          <a:prstGeom prst="rect">
            <a:avLst/>
          </a:prstGeom>
          <a:noFill/>
          <a:ln>
            <a:noFill/>
          </a:ln>
        </p:spPr>
      </p:pic>
      <p:sp>
        <p:nvSpPr>
          <p:cNvPr id="36" name="Google Shape;36;p91"/>
          <p:cNvSpPr/>
          <p:nvPr/>
        </p:nvSpPr>
        <p:spPr>
          <a:xfrm>
            <a:off x="-16650" y="-17275"/>
            <a:ext cx="9160500" cy="1036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7" name="Google Shape;37;p91" title="ATFRW_black.png"/>
          <p:cNvPicPr preferRelativeResize="0"/>
          <p:nvPr/>
        </p:nvPicPr>
        <p:blipFill rotWithShape="1">
          <a:blip r:embed="rId3">
            <a:alphaModFix/>
          </a:blip>
          <a:srcRect b="0" l="0" r="0" t="0"/>
          <a:stretch/>
        </p:blipFill>
        <p:spPr>
          <a:xfrm>
            <a:off x="7509250" y="238196"/>
            <a:ext cx="1265929" cy="569675"/>
          </a:xfrm>
          <a:prstGeom prst="rect">
            <a:avLst/>
          </a:prstGeom>
          <a:noFill/>
          <a:ln>
            <a:noFill/>
          </a:ln>
        </p:spPr>
      </p:pic>
      <p:pic>
        <p:nvPicPr>
          <p:cNvPr id="38" name="Google Shape;38;p91" title="GSA Star Mark 250 2026 Logo STARMARK SIGNATURE_300dpi.png"/>
          <p:cNvPicPr preferRelativeResize="0"/>
          <p:nvPr/>
        </p:nvPicPr>
        <p:blipFill rotWithShape="1">
          <a:blip r:embed="rId4">
            <a:alphaModFix/>
          </a:blip>
          <a:srcRect b="0" l="0" r="0" t="0"/>
          <a:stretch/>
        </p:blipFill>
        <p:spPr>
          <a:xfrm>
            <a:off x="447650" y="194050"/>
            <a:ext cx="2103948" cy="613825"/>
          </a:xfrm>
          <a:prstGeom prst="rect">
            <a:avLst/>
          </a:prstGeom>
          <a:noFill/>
          <a:ln>
            <a:noFill/>
          </a:ln>
        </p:spPr>
      </p:pic>
      <p:sp>
        <p:nvSpPr>
          <p:cNvPr id="39" name="Google Shape;39;p91"/>
          <p:cNvSpPr txBox="1"/>
          <p:nvPr/>
        </p:nvSpPr>
        <p:spPr>
          <a:xfrm>
            <a:off x="3072000" y="3702183"/>
            <a:ext cx="3000000" cy="1108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Arial"/>
                <a:ea typeface="Arial"/>
                <a:cs typeface="Arial"/>
                <a:sym typeface="Arial"/>
              </a:rPr>
              <a:t>Presenter's Name</a:t>
            </a:r>
            <a:endParaRPr b="0" i="0" sz="20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Arial"/>
                <a:ea typeface="Arial"/>
                <a:cs typeface="Arial"/>
                <a:sym typeface="Arial"/>
              </a:rPr>
              <a:t>Title</a:t>
            </a:r>
            <a:endParaRPr b="0" i="0" sz="20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Arial"/>
                <a:ea typeface="Arial"/>
                <a:cs typeface="Arial"/>
                <a:sym typeface="Arial"/>
              </a:rPr>
              <a:t>Contact information</a:t>
            </a:r>
            <a:endParaRPr b="0" i="0" sz="2000" u="none" cap="none" strike="noStrike">
              <a:solidFill>
                <a:schemeClr val="dk1"/>
              </a:solidFill>
              <a:latin typeface="Arial"/>
              <a:ea typeface="Arial"/>
              <a:cs typeface="Arial"/>
              <a:sym typeface="Arial"/>
            </a:endParaRPr>
          </a:p>
        </p:txBody>
      </p:sp>
      <p:sp>
        <p:nvSpPr>
          <p:cNvPr id="40" name="Google Shape;40;p91"/>
          <p:cNvSpPr txBox="1"/>
          <p:nvPr/>
        </p:nvSpPr>
        <p:spPr>
          <a:xfrm>
            <a:off x="8472458" y="4739417"/>
            <a:ext cx="5487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000000"/>
                </a:solidFill>
                <a:latin typeface="Arial"/>
                <a:ea typeface="Arial"/>
                <a:cs typeface="Arial"/>
                <a:sym typeface="Arial"/>
              </a:rPr>
              <a:t>‹#›</a:t>
            </a:fld>
            <a:endParaRPr b="0" i="0" sz="13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 3">
  <p:cSld name="SECTION_HEADER_1_1">
    <p:spTree>
      <p:nvGrpSpPr>
        <p:cNvPr id="305" name="Shape 305"/>
        <p:cNvGrpSpPr/>
        <p:nvPr/>
      </p:nvGrpSpPr>
      <p:grpSpPr>
        <a:xfrm>
          <a:off x="0" y="0"/>
          <a:ext cx="0" cy="0"/>
          <a:chOff x="0" y="0"/>
          <a:chExt cx="0" cy="0"/>
        </a:xfrm>
      </p:grpSpPr>
      <p:pic>
        <p:nvPicPr>
          <p:cNvPr descr="group of business people sitting around a table conducting business" id="306" name="Google Shape;306;p59"/>
          <p:cNvPicPr preferRelativeResize="0"/>
          <p:nvPr/>
        </p:nvPicPr>
        <p:blipFill rotWithShape="1">
          <a:blip r:embed="rId2">
            <a:alphaModFix/>
          </a:blip>
          <a:srcRect b="8423" l="0" r="1166" t="8423"/>
          <a:stretch/>
        </p:blipFill>
        <p:spPr>
          <a:xfrm>
            <a:off x="-109525" y="-22800"/>
            <a:ext cx="9253524" cy="5189099"/>
          </a:xfrm>
          <a:prstGeom prst="rect">
            <a:avLst/>
          </a:prstGeom>
          <a:noFill/>
          <a:ln>
            <a:noFill/>
          </a:ln>
        </p:spPr>
      </p:pic>
      <p:sp>
        <p:nvSpPr>
          <p:cNvPr descr="decorative blue overlay" id="307" name="Google Shape;307;p59"/>
          <p:cNvSpPr/>
          <p:nvPr/>
        </p:nvSpPr>
        <p:spPr>
          <a:xfrm>
            <a:off x="-132600" y="-30575"/>
            <a:ext cx="9327000" cy="52104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 name="Google Shape;308;p59"/>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A3D9FF"/>
              </a:buClr>
              <a:buSzPts val="3700"/>
              <a:buFont typeface="Arial"/>
              <a:buNone/>
              <a:defRPr b="1" sz="3700">
                <a:solidFill>
                  <a:srgbClr val="A3D9FF"/>
                </a:solidFill>
                <a:latin typeface="Arial"/>
                <a:ea typeface="Arial"/>
                <a:cs typeface="Arial"/>
                <a:sym typeface="Arial"/>
              </a:defRPr>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09" name="Google Shape;309;p5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 3 1 1">
  <p:cSld name="SECTION_HEADER_1_1_2_1">
    <p:spTree>
      <p:nvGrpSpPr>
        <p:cNvPr id="310" name="Shape 310"/>
        <p:cNvGrpSpPr/>
        <p:nvPr/>
      </p:nvGrpSpPr>
      <p:grpSpPr>
        <a:xfrm>
          <a:off x="0" y="0"/>
          <a:ext cx="0" cy="0"/>
          <a:chOff x="0" y="0"/>
          <a:chExt cx="0" cy="0"/>
        </a:xfrm>
      </p:grpSpPr>
      <p:pic>
        <p:nvPicPr>
          <p:cNvPr descr="colleague sittting in a wheel chair working at their desk" id="311" name="Google Shape;311;p60" title="shutterstock_1365246356.jpeg"/>
          <p:cNvPicPr preferRelativeResize="0"/>
          <p:nvPr/>
        </p:nvPicPr>
        <p:blipFill rotWithShape="1">
          <a:blip r:embed="rId2">
            <a:alphaModFix/>
          </a:blip>
          <a:srcRect b="7962" l="0" r="0" t="7962"/>
          <a:stretch/>
        </p:blipFill>
        <p:spPr>
          <a:xfrm>
            <a:off x="-99806" y="-22800"/>
            <a:ext cx="9253525" cy="5189098"/>
          </a:xfrm>
          <a:prstGeom prst="rect">
            <a:avLst/>
          </a:prstGeom>
          <a:noFill/>
          <a:ln>
            <a:noFill/>
          </a:ln>
        </p:spPr>
      </p:pic>
      <p:sp>
        <p:nvSpPr>
          <p:cNvPr descr="decorative blue overlay" id="312" name="Google Shape;312;p60"/>
          <p:cNvSpPr/>
          <p:nvPr/>
        </p:nvSpPr>
        <p:spPr>
          <a:xfrm>
            <a:off x="-113149" y="-30575"/>
            <a:ext cx="9253500" cy="52104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3" name="Google Shape;313;p60"/>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A3D9FF"/>
              </a:buClr>
              <a:buSzPts val="3700"/>
              <a:buFont typeface="Arial"/>
              <a:buNone/>
              <a:defRPr b="1" sz="3700">
                <a:solidFill>
                  <a:srgbClr val="A3D9FF"/>
                </a:solidFill>
                <a:latin typeface="Arial"/>
                <a:ea typeface="Arial"/>
                <a:cs typeface="Arial"/>
                <a:sym typeface="Arial"/>
              </a:defRPr>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14" name="Google Shape;314;p6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 3 1 1 1">
  <p:cSld name="SECTION_HEADER_1_1_2_1_1">
    <p:spTree>
      <p:nvGrpSpPr>
        <p:cNvPr id="315" name="Shape 315"/>
        <p:cNvGrpSpPr/>
        <p:nvPr/>
      </p:nvGrpSpPr>
      <p:grpSpPr>
        <a:xfrm>
          <a:off x="0" y="0"/>
          <a:ext cx="0" cy="0"/>
          <a:chOff x="0" y="0"/>
          <a:chExt cx="0" cy="0"/>
        </a:xfrm>
      </p:grpSpPr>
      <p:pic>
        <p:nvPicPr>
          <p:cNvPr descr="image of hard hat, level, blueprints, people in background" id="316" name="Google Shape;316;p61" title="contruction_shutterstock_638290864.jpg"/>
          <p:cNvPicPr preferRelativeResize="0"/>
          <p:nvPr/>
        </p:nvPicPr>
        <p:blipFill rotWithShape="1">
          <a:blip r:embed="rId2">
            <a:alphaModFix/>
          </a:blip>
          <a:srcRect b="7934" l="0" r="0" t="7934"/>
          <a:stretch/>
        </p:blipFill>
        <p:spPr>
          <a:xfrm>
            <a:off x="-99806" y="-22800"/>
            <a:ext cx="9253524" cy="5189099"/>
          </a:xfrm>
          <a:prstGeom prst="rect">
            <a:avLst/>
          </a:prstGeom>
          <a:noFill/>
          <a:ln>
            <a:noFill/>
          </a:ln>
        </p:spPr>
      </p:pic>
      <p:sp>
        <p:nvSpPr>
          <p:cNvPr descr="decorative blue overlay" id="317" name="Google Shape;317;p61"/>
          <p:cNvSpPr/>
          <p:nvPr/>
        </p:nvSpPr>
        <p:spPr>
          <a:xfrm>
            <a:off x="-93717" y="-30575"/>
            <a:ext cx="9253500" cy="52104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 name="Google Shape;318;p61"/>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A3D9FF"/>
              </a:buClr>
              <a:buSzPts val="3700"/>
              <a:buFont typeface="Arial"/>
              <a:buNone/>
              <a:defRPr b="1" sz="3700">
                <a:solidFill>
                  <a:srgbClr val="A3D9FF"/>
                </a:solidFill>
                <a:latin typeface="Arial"/>
                <a:ea typeface="Arial"/>
                <a:cs typeface="Arial"/>
                <a:sym typeface="Arial"/>
              </a:defRPr>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19" name="Google Shape;319;p6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 3 1 1 1 1">
  <p:cSld name="SECTION_HEADER_1_1_2_1_1_1">
    <p:spTree>
      <p:nvGrpSpPr>
        <p:cNvPr id="320" name="Shape 320"/>
        <p:cNvGrpSpPr/>
        <p:nvPr/>
      </p:nvGrpSpPr>
      <p:grpSpPr>
        <a:xfrm>
          <a:off x="0" y="0"/>
          <a:ext cx="0" cy="0"/>
          <a:chOff x="0" y="0"/>
          <a:chExt cx="0" cy="0"/>
        </a:xfrm>
      </p:grpSpPr>
      <p:pic>
        <p:nvPicPr>
          <p:cNvPr descr="hard hat, pencil, blueprints" id="321" name="Google Shape;321;p62" title="shutterstock_619632089.jpg"/>
          <p:cNvPicPr preferRelativeResize="0"/>
          <p:nvPr/>
        </p:nvPicPr>
        <p:blipFill rotWithShape="1">
          <a:blip r:embed="rId2">
            <a:alphaModFix/>
          </a:blip>
          <a:srcRect b="7519" l="0" r="0" t="7519"/>
          <a:stretch/>
        </p:blipFill>
        <p:spPr>
          <a:xfrm>
            <a:off x="-99806" y="-22800"/>
            <a:ext cx="9253525" cy="5189098"/>
          </a:xfrm>
          <a:prstGeom prst="rect">
            <a:avLst/>
          </a:prstGeom>
          <a:noFill/>
          <a:ln>
            <a:noFill/>
          </a:ln>
        </p:spPr>
      </p:pic>
      <p:sp>
        <p:nvSpPr>
          <p:cNvPr id="322" name="Google Shape;322;p6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descr="decorative blue overlay" id="323" name="Google Shape;323;p62"/>
          <p:cNvSpPr/>
          <p:nvPr/>
        </p:nvSpPr>
        <p:spPr>
          <a:xfrm>
            <a:off x="-103451" y="-30575"/>
            <a:ext cx="9253500" cy="52104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4" name="Google Shape;324;p62"/>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A3D9FF"/>
              </a:buClr>
              <a:buSzPts val="3700"/>
              <a:buFont typeface="Arial"/>
              <a:buNone/>
              <a:defRPr b="1" sz="3700">
                <a:solidFill>
                  <a:srgbClr val="A3D9FF"/>
                </a:solidFill>
                <a:latin typeface="Arial"/>
                <a:ea typeface="Arial"/>
                <a:cs typeface="Arial"/>
                <a:sym typeface="Arial"/>
              </a:defRPr>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25" name="Google Shape;325;p62"/>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26" name="Shape 326"/>
        <p:cNvGrpSpPr/>
        <p:nvPr/>
      </p:nvGrpSpPr>
      <p:grpSpPr>
        <a:xfrm>
          <a:off x="0" y="0"/>
          <a:ext cx="0" cy="0"/>
          <a:chOff x="0" y="0"/>
          <a:chExt cx="0" cy="0"/>
        </a:xfrm>
      </p:grpSpPr>
      <p:sp>
        <p:nvSpPr>
          <p:cNvPr id="327" name="Google Shape;327;p63"/>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200"/>
              <a:buFont typeface="Arial"/>
              <a:buNone/>
              <a:defRPr b="1" sz="22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28" name="Google Shape;328;p6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29" name="Google Shape;329;p63"/>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30" name="Google Shape;330;p63"/>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Writing Better Requirements &amp; Performance Standards</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sp>
        <p:nvSpPr>
          <p:cNvPr id="331" name="Google Shape;331;p63"/>
          <p:cNvSpPr txBox="1"/>
          <p:nvPr>
            <p:ph idx="1" type="body"/>
          </p:nvPr>
        </p:nvSpPr>
        <p:spPr>
          <a:xfrm>
            <a:off x="644625" y="851800"/>
            <a:ext cx="7993800" cy="2063700"/>
          </a:xfrm>
          <a:prstGeom prst="rect">
            <a:avLst/>
          </a:prstGeom>
          <a:noFill/>
          <a:ln>
            <a:noFill/>
          </a:ln>
        </p:spPr>
        <p:txBody>
          <a:bodyPr anchorCtr="0" anchor="t" bIns="91425" lIns="91425" spcFirstLastPara="1" rIns="91425" wrap="square" tIns="91425">
            <a:noAutofit/>
          </a:bodyPr>
          <a:lstStyle>
            <a:lvl1pPr indent="-311150" lvl="0" marL="457200" algn="l">
              <a:lnSpc>
                <a:spcPct val="100000"/>
              </a:lnSpc>
              <a:spcBef>
                <a:spcPts val="0"/>
              </a:spcBef>
              <a:spcAft>
                <a:spcPts val="0"/>
              </a:spcAft>
              <a:buClr>
                <a:srgbClr val="1F5C99"/>
              </a:buClr>
              <a:buSzPts val="1300"/>
              <a:buFont typeface="Arial"/>
              <a:buChar char="●"/>
              <a:defRPr sz="1300">
                <a:solidFill>
                  <a:srgbClr val="3F3F3F"/>
                </a:solidFill>
                <a:latin typeface="Arial"/>
                <a:ea typeface="Arial"/>
                <a:cs typeface="Arial"/>
                <a:sym typeface="Arial"/>
              </a:defRPr>
            </a:lvl1pPr>
            <a:lvl2pPr indent="-304800" lvl="1" marL="914400" algn="l">
              <a:lnSpc>
                <a:spcPct val="100000"/>
              </a:lnSpc>
              <a:spcBef>
                <a:spcPts val="0"/>
              </a:spcBef>
              <a:spcAft>
                <a:spcPts val="0"/>
              </a:spcAft>
              <a:buClr>
                <a:srgbClr val="01528E"/>
              </a:buClr>
              <a:buSzPts val="1200"/>
              <a:buFont typeface="Arial"/>
              <a:buChar char="○"/>
              <a:defRPr sz="1200">
                <a:solidFill>
                  <a:srgbClr val="3F3F3F"/>
                </a:solidFill>
                <a:latin typeface="Arial"/>
                <a:ea typeface="Arial"/>
                <a:cs typeface="Arial"/>
                <a:sym typeface="Arial"/>
              </a:defRPr>
            </a:lvl2pPr>
            <a:lvl3pPr indent="-292100" lvl="2" marL="1371600" algn="l">
              <a:lnSpc>
                <a:spcPct val="100000"/>
              </a:lnSpc>
              <a:spcBef>
                <a:spcPts val="0"/>
              </a:spcBef>
              <a:spcAft>
                <a:spcPts val="0"/>
              </a:spcAft>
              <a:buClr>
                <a:srgbClr val="1F497D"/>
              </a:buClr>
              <a:buSzPts val="1000"/>
              <a:buFont typeface="Arial"/>
              <a:buChar char="■"/>
              <a:defRPr sz="1000">
                <a:solidFill>
                  <a:srgbClr val="3F3F3F"/>
                </a:solidFill>
                <a:latin typeface="Arial"/>
                <a:ea typeface="Arial"/>
                <a:cs typeface="Arial"/>
                <a:sym typeface="Arial"/>
              </a:defRPr>
            </a:lvl3pPr>
            <a:lvl4pPr indent="-292100" lvl="3" marL="1828800" algn="l">
              <a:lnSpc>
                <a:spcPct val="100000"/>
              </a:lnSpc>
              <a:spcBef>
                <a:spcPts val="0"/>
              </a:spcBef>
              <a:spcAft>
                <a:spcPts val="0"/>
              </a:spcAft>
              <a:buClr>
                <a:srgbClr val="1F497D"/>
              </a:buClr>
              <a:buSzPts val="1000"/>
              <a:buFont typeface="Arial"/>
              <a:buChar char="●"/>
              <a:defRPr sz="1000">
                <a:solidFill>
                  <a:srgbClr val="3F3F3F"/>
                </a:solidFill>
                <a:latin typeface="Arial"/>
                <a:ea typeface="Arial"/>
                <a:cs typeface="Arial"/>
                <a:sym typeface="Arial"/>
              </a:defRPr>
            </a:lvl4pPr>
            <a:lvl5pPr indent="-292100" lvl="4" marL="2286000" algn="l">
              <a:lnSpc>
                <a:spcPct val="100000"/>
              </a:lnSpc>
              <a:spcBef>
                <a:spcPts val="0"/>
              </a:spcBef>
              <a:spcAft>
                <a:spcPts val="0"/>
              </a:spcAft>
              <a:buSzPts val="1000"/>
              <a:buFont typeface="Arial"/>
              <a:buChar char="○"/>
              <a:defRPr sz="1000">
                <a:latin typeface="Arial"/>
                <a:ea typeface="Arial"/>
                <a:cs typeface="Arial"/>
                <a:sym typeface="Arial"/>
              </a:defRPr>
            </a:lvl5pPr>
            <a:lvl6pPr indent="-292100" lvl="5" marL="2743200" algn="l">
              <a:lnSpc>
                <a:spcPct val="100000"/>
              </a:lnSpc>
              <a:spcBef>
                <a:spcPts val="0"/>
              </a:spcBef>
              <a:spcAft>
                <a:spcPts val="0"/>
              </a:spcAft>
              <a:buSzPts val="1000"/>
              <a:buFont typeface="Arial"/>
              <a:buChar char="■"/>
              <a:defRPr sz="1000">
                <a:latin typeface="Arial"/>
                <a:ea typeface="Arial"/>
                <a:cs typeface="Arial"/>
                <a:sym typeface="Arial"/>
              </a:defRPr>
            </a:lvl6pPr>
            <a:lvl7pPr indent="-292100" lvl="6" marL="3200400" algn="l">
              <a:lnSpc>
                <a:spcPct val="100000"/>
              </a:lnSpc>
              <a:spcBef>
                <a:spcPts val="0"/>
              </a:spcBef>
              <a:spcAft>
                <a:spcPts val="0"/>
              </a:spcAft>
              <a:buSzPts val="1000"/>
              <a:buFont typeface="Arial"/>
              <a:buChar char="●"/>
              <a:defRPr sz="1000">
                <a:latin typeface="Arial"/>
                <a:ea typeface="Arial"/>
                <a:cs typeface="Arial"/>
                <a:sym typeface="Arial"/>
              </a:defRPr>
            </a:lvl7pPr>
            <a:lvl8pPr indent="-292100" lvl="7" marL="3657600" algn="l">
              <a:lnSpc>
                <a:spcPct val="100000"/>
              </a:lnSpc>
              <a:spcBef>
                <a:spcPts val="0"/>
              </a:spcBef>
              <a:spcAft>
                <a:spcPts val="0"/>
              </a:spcAft>
              <a:buSzPts val="1000"/>
              <a:buFont typeface="Arial"/>
              <a:buChar char="○"/>
              <a:defRPr sz="1000">
                <a:latin typeface="Arial"/>
                <a:ea typeface="Arial"/>
                <a:cs typeface="Arial"/>
                <a:sym typeface="Arial"/>
              </a:defRPr>
            </a:lvl8pPr>
            <a:lvl9pPr indent="-292100" lvl="8" marL="4114800" algn="l">
              <a:lnSpc>
                <a:spcPct val="100000"/>
              </a:lnSpc>
              <a:spcBef>
                <a:spcPts val="0"/>
              </a:spcBef>
              <a:spcAft>
                <a:spcPts val="0"/>
              </a:spcAft>
              <a:buSzPts val="1000"/>
              <a:buFont typeface="Arial"/>
              <a:buChar char="■"/>
              <a:defRPr sz="1000">
                <a:latin typeface="Arial"/>
                <a:ea typeface="Arial"/>
                <a:cs typeface="Arial"/>
                <a:sym typeface="Arial"/>
              </a:defRPr>
            </a:lvl9pPr>
          </a:lstStyle>
          <a:p/>
        </p:txBody>
      </p:sp>
      <p:pic>
        <p:nvPicPr>
          <p:cNvPr descr="background image for decorative use only" id="332" name="Google Shape;332;p63"/>
          <p:cNvPicPr preferRelativeResize="0"/>
          <p:nvPr/>
        </p:nvPicPr>
        <p:blipFill rotWithShape="1">
          <a:blip r:embed="rId2">
            <a:alphaModFix/>
          </a:blip>
          <a:srcRect b="31295" l="0" r="0" t="51631"/>
          <a:stretch/>
        </p:blipFill>
        <p:spPr>
          <a:xfrm>
            <a:off x="0" y="-2"/>
            <a:ext cx="9144003" cy="125025"/>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4 2">
  <p:cSld name="TITLE_AND_BODY_4_2">
    <p:spTree>
      <p:nvGrpSpPr>
        <p:cNvPr id="333" name="Shape 333"/>
        <p:cNvGrpSpPr/>
        <p:nvPr/>
      </p:nvGrpSpPr>
      <p:grpSpPr>
        <a:xfrm>
          <a:off x="0" y="0"/>
          <a:ext cx="0" cy="0"/>
          <a:chOff x="0" y="0"/>
          <a:chExt cx="0" cy="0"/>
        </a:xfrm>
      </p:grpSpPr>
      <p:sp>
        <p:nvSpPr>
          <p:cNvPr id="334" name="Google Shape;334;p64"/>
          <p:cNvSpPr/>
          <p:nvPr>
            <p:ph idx="2" type="pic"/>
          </p:nvPr>
        </p:nvSpPr>
        <p:spPr>
          <a:xfrm>
            <a:off x="-74" y="0"/>
            <a:ext cx="9144000" cy="5143500"/>
          </a:xfrm>
          <a:prstGeom prst="rect">
            <a:avLst/>
          </a:prstGeom>
          <a:noFill/>
          <a:ln>
            <a:noFill/>
          </a:ln>
        </p:spPr>
      </p:sp>
      <p:sp>
        <p:nvSpPr>
          <p:cNvPr id="335" name="Google Shape;335;p64"/>
          <p:cNvSpPr txBox="1"/>
          <p:nvPr>
            <p:ph type="title"/>
          </p:nvPr>
        </p:nvSpPr>
        <p:spPr>
          <a:xfrm>
            <a:off x="311700" y="279100"/>
            <a:ext cx="42321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200"/>
              <a:buFont typeface="Arial"/>
              <a:buNone/>
              <a:defRPr b="1" sz="22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36" name="Google Shape;336;p6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37" name="Google Shape;337;p64"/>
          <p:cNvSpPr txBox="1"/>
          <p:nvPr>
            <p:ph idx="3"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38" name="Google Shape;338;p64"/>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Making Fixed-Price, Outcome-Based Contracting Work</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sp>
        <p:nvSpPr>
          <p:cNvPr id="339" name="Google Shape;339;p64"/>
          <p:cNvSpPr txBox="1"/>
          <p:nvPr>
            <p:ph idx="1" type="body"/>
          </p:nvPr>
        </p:nvSpPr>
        <p:spPr>
          <a:xfrm>
            <a:off x="644625" y="851800"/>
            <a:ext cx="4146900" cy="2063700"/>
          </a:xfrm>
          <a:prstGeom prst="rect">
            <a:avLst/>
          </a:prstGeom>
          <a:noFill/>
          <a:ln>
            <a:noFill/>
          </a:ln>
        </p:spPr>
        <p:txBody>
          <a:bodyPr anchorCtr="0" anchor="t" bIns="91425" lIns="91425" spcFirstLastPara="1" rIns="91425" wrap="square" tIns="91425">
            <a:noAutofit/>
          </a:bodyPr>
          <a:lstStyle>
            <a:lvl1pPr indent="-311150" lvl="0" marL="457200" algn="l">
              <a:lnSpc>
                <a:spcPct val="100000"/>
              </a:lnSpc>
              <a:spcBef>
                <a:spcPts val="0"/>
              </a:spcBef>
              <a:spcAft>
                <a:spcPts val="0"/>
              </a:spcAft>
              <a:buClr>
                <a:srgbClr val="1F5C99"/>
              </a:buClr>
              <a:buSzPts val="1300"/>
              <a:buFont typeface="Arial"/>
              <a:buChar char="●"/>
              <a:defRPr sz="1300">
                <a:solidFill>
                  <a:srgbClr val="3F3F3F"/>
                </a:solidFill>
                <a:latin typeface="Arial"/>
                <a:ea typeface="Arial"/>
                <a:cs typeface="Arial"/>
                <a:sym typeface="Arial"/>
              </a:defRPr>
            </a:lvl1pPr>
            <a:lvl2pPr indent="-304800" lvl="1" marL="914400" algn="l">
              <a:lnSpc>
                <a:spcPct val="100000"/>
              </a:lnSpc>
              <a:spcBef>
                <a:spcPts val="0"/>
              </a:spcBef>
              <a:spcAft>
                <a:spcPts val="0"/>
              </a:spcAft>
              <a:buClr>
                <a:srgbClr val="01528E"/>
              </a:buClr>
              <a:buSzPts val="1200"/>
              <a:buFont typeface="Arial"/>
              <a:buChar char="○"/>
              <a:defRPr sz="1200">
                <a:solidFill>
                  <a:srgbClr val="3F3F3F"/>
                </a:solidFill>
                <a:latin typeface="Arial"/>
                <a:ea typeface="Arial"/>
                <a:cs typeface="Arial"/>
                <a:sym typeface="Arial"/>
              </a:defRPr>
            </a:lvl2pPr>
            <a:lvl3pPr indent="-292100" lvl="2" marL="1371600" algn="l">
              <a:lnSpc>
                <a:spcPct val="100000"/>
              </a:lnSpc>
              <a:spcBef>
                <a:spcPts val="0"/>
              </a:spcBef>
              <a:spcAft>
                <a:spcPts val="0"/>
              </a:spcAft>
              <a:buClr>
                <a:srgbClr val="1F497D"/>
              </a:buClr>
              <a:buSzPts val="1000"/>
              <a:buFont typeface="Arial"/>
              <a:buChar char="■"/>
              <a:defRPr sz="1000">
                <a:solidFill>
                  <a:srgbClr val="3F3F3F"/>
                </a:solidFill>
                <a:latin typeface="Arial"/>
                <a:ea typeface="Arial"/>
                <a:cs typeface="Arial"/>
                <a:sym typeface="Arial"/>
              </a:defRPr>
            </a:lvl3pPr>
            <a:lvl4pPr indent="-292100" lvl="3" marL="1828800" algn="l">
              <a:lnSpc>
                <a:spcPct val="100000"/>
              </a:lnSpc>
              <a:spcBef>
                <a:spcPts val="0"/>
              </a:spcBef>
              <a:spcAft>
                <a:spcPts val="0"/>
              </a:spcAft>
              <a:buClr>
                <a:srgbClr val="1F497D"/>
              </a:buClr>
              <a:buSzPts val="1000"/>
              <a:buFont typeface="Arial"/>
              <a:buChar char="●"/>
              <a:defRPr sz="1000">
                <a:solidFill>
                  <a:srgbClr val="3F3F3F"/>
                </a:solidFill>
                <a:latin typeface="Arial"/>
                <a:ea typeface="Arial"/>
                <a:cs typeface="Arial"/>
                <a:sym typeface="Arial"/>
              </a:defRPr>
            </a:lvl4pPr>
            <a:lvl5pPr indent="-292100" lvl="4" marL="2286000" algn="l">
              <a:lnSpc>
                <a:spcPct val="100000"/>
              </a:lnSpc>
              <a:spcBef>
                <a:spcPts val="0"/>
              </a:spcBef>
              <a:spcAft>
                <a:spcPts val="0"/>
              </a:spcAft>
              <a:buSzPts val="1000"/>
              <a:buFont typeface="Arial"/>
              <a:buChar char="○"/>
              <a:defRPr sz="1000">
                <a:latin typeface="Arial"/>
                <a:ea typeface="Arial"/>
                <a:cs typeface="Arial"/>
                <a:sym typeface="Arial"/>
              </a:defRPr>
            </a:lvl5pPr>
            <a:lvl6pPr indent="-292100" lvl="5" marL="2743200" algn="l">
              <a:lnSpc>
                <a:spcPct val="100000"/>
              </a:lnSpc>
              <a:spcBef>
                <a:spcPts val="0"/>
              </a:spcBef>
              <a:spcAft>
                <a:spcPts val="0"/>
              </a:spcAft>
              <a:buSzPts val="1000"/>
              <a:buFont typeface="Arial"/>
              <a:buChar char="■"/>
              <a:defRPr sz="1000">
                <a:latin typeface="Arial"/>
                <a:ea typeface="Arial"/>
                <a:cs typeface="Arial"/>
                <a:sym typeface="Arial"/>
              </a:defRPr>
            </a:lvl6pPr>
            <a:lvl7pPr indent="-292100" lvl="6" marL="3200400" algn="l">
              <a:lnSpc>
                <a:spcPct val="100000"/>
              </a:lnSpc>
              <a:spcBef>
                <a:spcPts val="0"/>
              </a:spcBef>
              <a:spcAft>
                <a:spcPts val="0"/>
              </a:spcAft>
              <a:buSzPts val="1000"/>
              <a:buFont typeface="Arial"/>
              <a:buChar char="●"/>
              <a:defRPr sz="1000">
                <a:latin typeface="Arial"/>
                <a:ea typeface="Arial"/>
                <a:cs typeface="Arial"/>
                <a:sym typeface="Arial"/>
              </a:defRPr>
            </a:lvl7pPr>
            <a:lvl8pPr indent="-292100" lvl="7" marL="3657600" algn="l">
              <a:lnSpc>
                <a:spcPct val="100000"/>
              </a:lnSpc>
              <a:spcBef>
                <a:spcPts val="0"/>
              </a:spcBef>
              <a:spcAft>
                <a:spcPts val="0"/>
              </a:spcAft>
              <a:buSzPts val="1000"/>
              <a:buFont typeface="Arial"/>
              <a:buChar char="○"/>
              <a:defRPr sz="1000">
                <a:latin typeface="Arial"/>
                <a:ea typeface="Arial"/>
                <a:cs typeface="Arial"/>
                <a:sym typeface="Arial"/>
              </a:defRPr>
            </a:lvl8pPr>
            <a:lvl9pPr indent="-292100" lvl="8" marL="4114800" algn="l">
              <a:lnSpc>
                <a:spcPct val="100000"/>
              </a:lnSpc>
              <a:spcBef>
                <a:spcPts val="0"/>
              </a:spcBef>
              <a:spcAft>
                <a:spcPts val="0"/>
              </a:spcAft>
              <a:buSzPts val="1000"/>
              <a:buFont typeface="Arial"/>
              <a:buChar char="■"/>
              <a:defRPr sz="1000">
                <a:latin typeface="Arial"/>
                <a:ea typeface="Arial"/>
                <a:cs typeface="Arial"/>
                <a:sym typeface="Arial"/>
              </a:defRPr>
            </a:lvl9pPr>
          </a:lstStyle>
          <a:p/>
        </p:txBody>
      </p:sp>
      <p:pic>
        <p:nvPicPr>
          <p:cNvPr descr="background image for decorative use only" id="340" name="Google Shape;340;p64"/>
          <p:cNvPicPr preferRelativeResize="0"/>
          <p:nvPr/>
        </p:nvPicPr>
        <p:blipFill rotWithShape="1">
          <a:blip r:embed="rId2">
            <a:alphaModFix/>
          </a:blip>
          <a:srcRect b="31295" l="0" r="0" t="51631"/>
          <a:stretch/>
        </p:blipFill>
        <p:spPr>
          <a:xfrm>
            <a:off x="0" y="-2"/>
            <a:ext cx="9144003" cy="125025"/>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3 1">
  <p:cSld name="TITLE_AND_BODY_3_1">
    <p:spTree>
      <p:nvGrpSpPr>
        <p:cNvPr id="341" name="Shape 341"/>
        <p:cNvGrpSpPr/>
        <p:nvPr/>
      </p:nvGrpSpPr>
      <p:grpSpPr>
        <a:xfrm>
          <a:off x="0" y="0"/>
          <a:ext cx="0" cy="0"/>
          <a:chOff x="0" y="0"/>
          <a:chExt cx="0" cy="0"/>
        </a:xfrm>
      </p:grpSpPr>
      <p:sp>
        <p:nvSpPr>
          <p:cNvPr descr="background image blue" id="342" name="Google Shape;342;p65"/>
          <p:cNvSpPr/>
          <p:nvPr/>
        </p:nvSpPr>
        <p:spPr>
          <a:xfrm>
            <a:off x="0" y="1262888"/>
            <a:ext cx="9144000" cy="3400500"/>
          </a:xfrm>
          <a:prstGeom prst="rect">
            <a:avLst/>
          </a:prstGeom>
          <a:solidFill>
            <a:srgbClr val="124D6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3" name="Google Shape;343;p65"/>
          <p:cNvSpPr txBox="1"/>
          <p:nvPr>
            <p:ph type="title"/>
          </p:nvPr>
        </p:nvSpPr>
        <p:spPr>
          <a:xfrm>
            <a:off x="311700" y="1529950"/>
            <a:ext cx="3711900" cy="650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FFD966"/>
              </a:buClr>
              <a:buSzPts val="2500"/>
              <a:buFont typeface="Arial"/>
              <a:buNone/>
              <a:defRPr b="1" sz="2500">
                <a:solidFill>
                  <a:srgbClr val="FFD966"/>
                </a:solidFill>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44" name="Google Shape;344;p6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45" name="Google Shape;345;p65"/>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46" name="Google Shape;346;p65"/>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Writing Better Requirements &amp; Performance Standards</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sp>
        <p:nvSpPr>
          <p:cNvPr id="347" name="Google Shape;347;p65"/>
          <p:cNvSpPr txBox="1"/>
          <p:nvPr>
            <p:ph idx="3"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200"/>
              <a:buFont typeface="Arial"/>
              <a:buNone/>
              <a:defRPr b="1" sz="22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descr="background image for decorative use only" id="348" name="Google Shape;348;p65"/>
          <p:cNvPicPr preferRelativeResize="0"/>
          <p:nvPr/>
        </p:nvPicPr>
        <p:blipFill rotWithShape="1">
          <a:blip r:embed="rId2">
            <a:alphaModFix/>
          </a:blip>
          <a:srcRect b="31295" l="0" r="0" t="51631"/>
          <a:stretch/>
        </p:blipFill>
        <p:spPr>
          <a:xfrm>
            <a:off x="0" y="-2"/>
            <a:ext cx="9144003" cy="125025"/>
          </a:xfrm>
          <a:prstGeom prst="rect">
            <a:avLst/>
          </a:prstGeom>
          <a:noFill/>
          <a:ln>
            <a:noFill/>
          </a:ln>
        </p:spPr>
      </p:pic>
      <p:pic>
        <p:nvPicPr>
          <p:cNvPr descr="Center of Excellence Outcome-Based Contracting logo" id="349" name="Google Shape;349;p65" title="COE Logo.png"/>
          <p:cNvPicPr preferRelativeResize="0"/>
          <p:nvPr/>
        </p:nvPicPr>
        <p:blipFill rotWithShape="1">
          <a:blip r:embed="rId3">
            <a:alphaModFix/>
          </a:blip>
          <a:srcRect b="0" l="0" r="0" t="0"/>
          <a:stretch/>
        </p:blipFill>
        <p:spPr>
          <a:xfrm>
            <a:off x="6273249" y="279100"/>
            <a:ext cx="2747899" cy="904350"/>
          </a:xfrm>
          <a:prstGeom prst="rect">
            <a:avLst/>
          </a:prstGeom>
          <a:noFill/>
          <a:ln>
            <a:noFill/>
          </a:ln>
        </p:spPr>
      </p:pic>
      <p:cxnSp>
        <p:nvCxnSpPr>
          <p:cNvPr descr="divider line" id="350" name="Google Shape;350;p65"/>
          <p:cNvCxnSpPr/>
          <p:nvPr/>
        </p:nvCxnSpPr>
        <p:spPr>
          <a:xfrm>
            <a:off x="4574150" y="1381122"/>
            <a:ext cx="0" cy="3155100"/>
          </a:xfrm>
          <a:prstGeom prst="straightConnector1">
            <a:avLst/>
          </a:prstGeom>
          <a:noFill/>
          <a:ln cap="flat" cmpd="sng" w="38100">
            <a:solidFill>
              <a:schemeClr val="lt1"/>
            </a:solidFill>
            <a:prstDash val="solid"/>
            <a:round/>
            <a:headEnd len="sm" w="sm" type="none"/>
            <a:tailEnd len="sm" w="sm" type="none"/>
          </a:ln>
        </p:spPr>
      </p:cxnSp>
      <p:sp>
        <p:nvSpPr>
          <p:cNvPr id="351" name="Google Shape;351;p65"/>
          <p:cNvSpPr txBox="1"/>
          <p:nvPr>
            <p:ph idx="4" type="title"/>
          </p:nvPr>
        </p:nvSpPr>
        <p:spPr>
          <a:xfrm>
            <a:off x="5124700" y="1548419"/>
            <a:ext cx="3711900" cy="650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FFD966"/>
              </a:buClr>
              <a:buSzPts val="2500"/>
              <a:buFont typeface="Arial"/>
              <a:buNone/>
              <a:defRPr b="1" sz="2500">
                <a:solidFill>
                  <a:srgbClr val="FFD966"/>
                </a:solidFill>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3 1 1">
  <p:cSld name="TITLE_AND_BODY_3_1_1">
    <p:spTree>
      <p:nvGrpSpPr>
        <p:cNvPr id="352" name="Shape 352"/>
        <p:cNvGrpSpPr/>
        <p:nvPr/>
      </p:nvGrpSpPr>
      <p:grpSpPr>
        <a:xfrm>
          <a:off x="0" y="0"/>
          <a:ext cx="0" cy="0"/>
          <a:chOff x="0" y="0"/>
          <a:chExt cx="0" cy="0"/>
        </a:xfrm>
      </p:grpSpPr>
      <p:sp>
        <p:nvSpPr>
          <p:cNvPr id="353" name="Google Shape;353;p6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54" name="Google Shape;354;p66"/>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55" name="Google Shape;355;p66"/>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Writing Better Requirements &amp; Performance Standards</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sp>
        <p:nvSpPr>
          <p:cNvPr id="356" name="Google Shape;356;p66"/>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200"/>
              <a:buFont typeface="Arial"/>
              <a:buNone/>
              <a:defRPr b="1" sz="22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descr="background image for decorative use only" id="357" name="Google Shape;357;p66"/>
          <p:cNvPicPr preferRelativeResize="0"/>
          <p:nvPr/>
        </p:nvPicPr>
        <p:blipFill rotWithShape="1">
          <a:blip r:embed="rId2">
            <a:alphaModFix/>
          </a:blip>
          <a:srcRect b="31295" l="0" r="0" t="51631"/>
          <a:stretch/>
        </p:blipFill>
        <p:spPr>
          <a:xfrm>
            <a:off x="0" y="-2"/>
            <a:ext cx="9144003" cy="125025"/>
          </a:xfrm>
          <a:prstGeom prst="rect">
            <a:avLst/>
          </a:prstGeom>
          <a:noFill/>
          <a:ln>
            <a:noFill/>
          </a:ln>
        </p:spPr>
      </p:pic>
      <p:pic>
        <p:nvPicPr>
          <p:cNvPr descr="Center of Excellence Outcome-Based Contracting logo" id="358" name="Google Shape;358;p66" title="COE Logo.png"/>
          <p:cNvPicPr preferRelativeResize="0"/>
          <p:nvPr/>
        </p:nvPicPr>
        <p:blipFill rotWithShape="1">
          <a:blip r:embed="rId3">
            <a:alphaModFix/>
          </a:blip>
          <a:srcRect b="0" l="0" r="0" t="0"/>
          <a:stretch/>
        </p:blipFill>
        <p:spPr>
          <a:xfrm>
            <a:off x="6273249" y="279100"/>
            <a:ext cx="2747899" cy="904350"/>
          </a:xfrm>
          <a:prstGeom prst="rect">
            <a:avLst/>
          </a:prstGeom>
          <a:noFill/>
          <a:ln>
            <a:noFill/>
          </a:ln>
        </p:spPr>
      </p:pic>
      <p:sp>
        <p:nvSpPr>
          <p:cNvPr id="359" name="Google Shape;359;p66"/>
          <p:cNvSpPr txBox="1"/>
          <p:nvPr>
            <p:ph idx="1" type="body"/>
          </p:nvPr>
        </p:nvSpPr>
        <p:spPr>
          <a:xfrm>
            <a:off x="644625" y="851800"/>
            <a:ext cx="4146900" cy="2063700"/>
          </a:xfrm>
          <a:prstGeom prst="rect">
            <a:avLst/>
          </a:prstGeom>
          <a:noFill/>
          <a:ln>
            <a:noFill/>
          </a:ln>
        </p:spPr>
        <p:txBody>
          <a:bodyPr anchorCtr="0" anchor="t" bIns="91425" lIns="91425" spcFirstLastPara="1" rIns="91425" wrap="square" tIns="91425">
            <a:noAutofit/>
          </a:bodyPr>
          <a:lstStyle>
            <a:lvl1pPr indent="-311150" lvl="0" marL="457200" algn="l">
              <a:lnSpc>
                <a:spcPct val="100000"/>
              </a:lnSpc>
              <a:spcBef>
                <a:spcPts val="0"/>
              </a:spcBef>
              <a:spcAft>
                <a:spcPts val="0"/>
              </a:spcAft>
              <a:buClr>
                <a:srgbClr val="1F5C99"/>
              </a:buClr>
              <a:buSzPts val="1300"/>
              <a:buFont typeface="Arial"/>
              <a:buChar char="●"/>
              <a:defRPr sz="1300">
                <a:solidFill>
                  <a:srgbClr val="3F3F3F"/>
                </a:solidFill>
                <a:latin typeface="Arial"/>
                <a:ea typeface="Arial"/>
                <a:cs typeface="Arial"/>
                <a:sym typeface="Arial"/>
              </a:defRPr>
            </a:lvl1pPr>
            <a:lvl2pPr indent="-304800" lvl="1" marL="914400" algn="l">
              <a:lnSpc>
                <a:spcPct val="100000"/>
              </a:lnSpc>
              <a:spcBef>
                <a:spcPts val="0"/>
              </a:spcBef>
              <a:spcAft>
                <a:spcPts val="0"/>
              </a:spcAft>
              <a:buClr>
                <a:srgbClr val="01528E"/>
              </a:buClr>
              <a:buSzPts val="1200"/>
              <a:buFont typeface="Arial"/>
              <a:buChar char="○"/>
              <a:defRPr sz="1200">
                <a:solidFill>
                  <a:srgbClr val="3F3F3F"/>
                </a:solidFill>
                <a:latin typeface="Arial"/>
                <a:ea typeface="Arial"/>
                <a:cs typeface="Arial"/>
                <a:sym typeface="Arial"/>
              </a:defRPr>
            </a:lvl2pPr>
            <a:lvl3pPr indent="-292100" lvl="2" marL="1371600" algn="l">
              <a:lnSpc>
                <a:spcPct val="100000"/>
              </a:lnSpc>
              <a:spcBef>
                <a:spcPts val="0"/>
              </a:spcBef>
              <a:spcAft>
                <a:spcPts val="0"/>
              </a:spcAft>
              <a:buClr>
                <a:srgbClr val="1F497D"/>
              </a:buClr>
              <a:buSzPts val="1000"/>
              <a:buFont typeface="Arial"/>
              <a:buChar char="■"/>
              <a:defRPr sz="1000">
                <a:solidFill>
                  <a:srgbClr val="3F3F3F"/>
                </a:solidFill>
                <a:latin typeface="Arial"/>
                <a:ea typeface="Arial"/>
                <a:cs typeface="Arial"/>
                <a:sym typeface="Arial"/>
              </a:defRPr>
            </a:lvl3pPr>
            <a:lvl4pPr indent="-292100" lvl="3" marL="1828800" algn="l">
              <a:lnSpc>
                <a:spcPct val="100000"/>
              </a:lnSpc>
              <a:spcBef>
                <a:spcPts val="0"/>
              </a:spcBef>
              <a:spcAft>
                <a:spcPts val="0"/>
              </a:spcAft>
              <a:buClr>
                <a:srgbClr val="1F497D"/>
              </a:buClr>
              <a:buSzPts val="1000"/>
              <a:buFont typeface="Arial"/>
              <a:buChar char="●"/>
              <a:defRPr sz="1000">
                <a:solidFill>
                  <a:srgbClr val="3F3F3F"/>
                </a:solidFill>
                <a:latin typeface="Arial"/>
                <a:ea typeface="Arial"/>
                <a:cs typeface="Arial"/>
                <a:sym typeface="Arial"/>
              </a:defRPr>
            </a:lvl4pPr>
            <a:lvl5pPr indent="-292100" lvl="4" marL="2286000" algn="l">
              <a:lnSpc>
                <a:spcPct val="100000"/>
              </a:lnSpc>
              <a:spcBef>
                <a:spcPts val="0"/>
              </a:spcBef>
              <a:spcAft>
                <a:spcPts val="0"/>
              </a:spcAft>
              <a:buSzPts val="1000"/>
              <a:buFont typeface="Arial"/>
              <a:buChar char="○"/>
              <a:defRPr sz="1000">
                <a:latin typeface="Arial"/>
                <a:ea typeface="Arial"/>
                <a:cs typeface="Arial"/>
                <a:sym typeface="Arial"/>
              </a:defRPr>
            </a:lvl5pPr>
            <a:lvl6pPr indent="-292100" lvl="5" marL="2743200" algn="l">
              <a:lnSpc>
                <a:spcPct val="100000"/>
              </a:lnSpc>
              <a:spcBef>
                <a:spcPts val="0"/>
              </a:spcBef>
              <a:spcAft>
                <a:spcPts val="0"/>
              </a:spcAft>
              <a:buSzPts val="1000"/>
              <a:buFont typeface="Arial"/>
              <a:buChar char="■"/>
              <a:defRPr sz="1000">
                <a:latin typeface="Arial"/>
                <a:ea typeface="Arial"/>
                <a:cs typeface="Arial"/>
                <a:sym typeface="Arial"/>
              </a:defRPr>
            </a:lvl6pPr>
            <a:lvl7pPr indent="-292100" lvl="6" marL="3200400" algn="l">
              <a:lnSpc>
                <a:spcPct val="100000"/>
              </a:lnSpc>
              <a:spcBef>
                <a:spcPts val="0"/>
              </a:spcBef>
              <a:spcAft>
                <a:spcPts val="0"/>
              </a:spcAft>
              <a:buSzPts val="1000"/>
              <a:buFont typeface="Arial"/>
              <a:buChar char="●"/>
              <a:defRPr sz="1000">
                <a:latin typeface="Arial"/>
                <a:ea typeface="Arial"/>
                <a:cs typeface="Arial"/>
                <a:sym typeface="Arial"/>
              </a:defRPr>
            </a:lvl7pPr>
            <a:lvl8pPr indent="-292100" lvl="7" marL="3657600" algn="l">
              <a:lnSpc>
                <a:spcPct val="100000"/>
              </a:lnSpc>
              <a:spcBef>
                <a:spcPts val="0"/>
              </a:spcBef>
              <a:spcAft>
                <a:spcPts val="0"/>
              </a:spcAft>
              <a:buSzPts val="1000"/>
              <a:buFont typeface="Arial"/>
              <a:buChar char="○"/>
              <a:defRPr sz="1000">
                <a:latin typeface="Arial"/>
                <a:ea typeface="Arial"/>
                <a:cs typeface="Arial"/>
                <a:sym typeface="Arial"/>
              </a:defRPr>
            </a:lvl8pPr>
            <a:lvl9pPr indent="-292100" lvl="8" marL="4114800" algn="l">
              <a:lnSpc>
                <a:spcPct val="100000"/>
              </a:lnSpc>
              <a:spcBef>
                <a:spcPts val="0"/>
              </a:spcBef>
              <a:spcAft>
                <a:spcPts val="0"/>
              </a:spcAft>
              <a:buSzPts val="1000"/>
              <a:buFont typeface="Arial"/>
              <a:buChar char="■"/>
              <a:defRPr sz="1000">
                <a:latin typeface="Arial"/>
                <a:ea typeface="Arial"/>
                <a:cs typeface="Arial"/>
                <a:sym typeface="Arial"/>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2">
    <p:spTree>
      <p:nvGrpSpPr>
        <p:cNvPr id="360" name="Shape 360"/>
        <p:cNvGrpSpPr/>
        <p:nvPr/>
      </p:nvGrpSpPr>
      <p:grpSpPr>
        <a:xfrm>
          <a:off x="0" y="0"/>
          <a:ext cx="0" cy="0"/>
          <a:chOff x="0" y="0"/>
          <a:chExt cx="0" cy="0"/>
        </a:xfrm>
      </p:grpSpPr>
      <p:cxnSp>
        <p:nvCxnSpPr>
          <p:cNvPr descr="vertical divider line" id="361" name="Google Shape;361;p67"/>
          <p:cNvCxnSpPr/>
          <p:nvPr/>
        </p:nvCxnSpPr>
        <p:spPr>
          <a:xfrm>
            <a:off x="5970125" y="1054950"/>
            <a:ext cx="0" cy="3342000"/>
          </a:xfrm>
          <a:prstGeom prst="straightConnector1">
            <a:avLst/>
          </a:prstGeom>
          <a:noFill/>
          <a:ln cap="flat" cmpd="sng" w="9525">
            <a:solidFill>
              <a:srgbClr val="1F5C99"/>
            </a:solidFill>
            <a:prstDash val="solid"/>
            <a:round/>
            <a:headEnd len="sm" w="sm" type="none"/>
            <a:tailEnd len="sm" w="sm" type="none"/>
          </a:ln>
        </p:spPr>
      </p:cxnSp>
      <p:sp>
        <p:nvSpPr>
          <p:cNvPr id="362" name="Google Shape;362;p67"/>
          <p:cNvSpPr txBox="1"/>
          <p:nvPr/>
        </p:nvSpPr>
        <p:spPr>
          <a:xfrm>
            <a:off x="6235975" y="2270500"/>
            <a:ext cx="1808700" cy="1283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100"/>
              <a:buFont typeface="Arial"/>
              <a:buNone/>
            </a:pPr>
            <a:r>
              <a:rPr b="0" i="1" lang="en" sz="1100" u="none" cap="none" strike="noStrike">
                <a:solidFill>
                  <a:srgbClr val="1F5C99"/>
                </a:solidFill>
                <a:latin typeface="Arial"/>
                <a:ea typeface="Arial"/>
                <a:cs typeface="Arial"/>
                <a:sym typeface="Arial"/>
              </a:rPr>
              <a:t>Scan the QR code to learn more.about the </a:t>
            </a:r>
            <a:r>
              <a:rPr b="1" i="1" lang="en" sz="1100" u="none" cap="none" strike="noStrike">
                <a:solidFill>
                  <a:srgbClr val="1F5C99"/>
                </a:solidFill>
                <a:latin typeface="Arial"/>
                <a:ea typeface="Arial"/>
                <a:cs typeface="Arial"/>
                <a:sym typeface="Arial"/>
              </a:rPr>
              <a:t>Center of Excellence for Outcome-Based Contracting</a:t>
            </a:r>
            <a:endParaRPr b="1" i="1" sz="1100" u="none" cap="none" strike="noStrike">
              <a:solidFill>
                <a:srgbClr val="1F5C99"/>
              </a:solidFill>
              <a:latin typeface="Arial"/>
              <a:ea typeface="Arial"/>
              <a:cs typeface="Arial"/>
              <a:sym typeface="Arial"/>
            </a:endParaRPr>
          </a:p>
          <a:p>
            <a:pPr indent="0" lvl="0" marL="457200" marR="0" rtl="0" algn="l">
              <a:lnSpc>
                <a:spcPct val="2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457200" marR="0" rtl="0" algn="l">
              <a:lnSpc>
                <a:spcPct val="2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3" name="Google Shape;363;p6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64" name="Google Shape;364;p67"/>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65" name="Google Shape;365;p67"/>
          <p:cNvSpPr/>
          <p:nvPr/>
        </p:nvSpPr>
        <p:spPr>
          <a:xfrm>
            <a:off x="6599475" y="1301503"/>
            <a:ext cx="205125" cy="233475"/>
          </a:xfrm>
          <a:custGeom>
            <a:rect b="b" l="l" r="r" t="t"/>
            <a:pathLst>
              <a:path extrusionOk="0" h="9339" w="8205">
                <a:moveTo>
                  <a:pt x="1841" y="8772"/>
                </a:moveTo>
                <a:cubicBezTo>
                  <a:pt x="2828" y="9199"/>
                  <a:pt x="5429" y="9799"/>
                  <a:pt x="6483" y="8692"/>
                </a:cubicBezTo>
                <a:cubicBezTo>
                  <a:pt x="7537" y="7585"/>
                  <a:pt x="8044" y="3556"/>
                  <a:pt x="8164" y="2128"/>
                </a:cubicBezTo>
                <a:cubicBezTo>
                  <a:pt x="8284" y="701"/>
                  <a:pt x="8110" y="420"/>
                  <a:pt x="7203" y="127"/>
                </a:cubicBezTo>
                <a:cubicBezTo>
                  <a:pt x="6296" y="-166"/>
                  <a:pt x="3762" y="141"/>
                  <a:pt x="2721" y="368"/>
                </a:cubicBezTo>
                <a:cubicBezTo>
                  <a:pt x="1681" y="595"/>
                  <a:pt x="1320" y="1101"/>
                  <a:pt x="960" y="1488"/>
                </a:cubicBezTo>
                <a:cubicBezTo>
                  <a:pt x="600" y="1875"/>
                  <a:pt x="720" y="2129"/>
                  <a:pt x="560" y="2689"/>
                </a:cubicBezTo>
                <a:cubicBezTo>
                  <a:pt x="400" y="3249"/>
                  <a:pt x="0" y="4276"/>
                  <a:pt x="0" y="4850"/>
                </a:cubicBezTo>
                <a:cubicBezTo>
                  <a:pt x="0" y="5424"/>
                  <a:pt x="253" y="5477"/>
                  <a:pt x="560" y="6131"/>
                </a:cubicBezTo>
                <a:cubicBezTo>
                  <a:pt x="867" y="6785"/>
                  <a:pt x="854" y="8345"/>
                  <a:pt x="1841" y="8772"/>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 name="Google Shape;366;p67"/>
          <p:cNvSpPr txBox="1"/>
          <p:nvPr/>
        </p:nvSpPr>
        <p:spPr>
          <a:xfrm>
            <a:off x="-38875" y="-750300"/>
            <a:ext cx="44748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p:txBody>
      </p:sp>
      <p:sp>
        <p:nvSpPr>
          <p:cNvPr id="367" name="Google Shape;367;p67"/>
          <p:cNvSpPr txBox="1"/>
          <p:nvPr/>
        </p:nvSpPr>
        <p:spPr>
          <a:xfrm>
            <a:off x="464587" y="428975"/>
            <a:ext cx="5755800" cy="960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01528E"/>
                </a:solidFill>
                <a:latin typeface="Arial"/>
                <a:ea typeface="Arial"/>
                <a:cs typeface="Arial"/>
                <a:sym typeface="Arial"/>
              </a:rPr>
              <a:t>Resources</a:t>
            </a:r>
            <a:endParaRPr b="1" i="0" sz="2200" u="none" cap="none" strike="noStrike">
              <a:solidFill>
                <a:srgbClr val="01528E"/>
              </a:solidFill>
              <a:latin typeface="Arial"/>
              <a:ea typeface="Arial"/>
              <a:cs typeface="Arial"/>
              <a:sym typeface="Arial"/>
            </a:endParaRPr>
          </a:p>
        </p:txBody>
      </p:sp>
      <p:sp>
        <p:nvSpPr>
          <p:cNvPr id="368" name="Google Shape;368;p67"/>
          <p:cNvSpPr/>
          <p:nvPr>
            <p:ph idx="3" type="pic"/>
          </p:nvPr>
        </p:nvSpPr>
        <p:spPr>
          <a:xfrm>
            <a:off x="6337025" y="989475"/>
            <a:ext cx="1088700" cy="1088700"/>
          </a:xfrm>
          <a:prstGeom prst="rect">
            <a:avLst/>
          </a:prstGeom>
          <a:noFill/>
          <a:ln>
            <a:noFill/>
          </a:ln>
        </p:spPr>
      </p:sp>
      <p:sp>
        <p:nvSpPr>
          <p:cNvPr id="369" name="Google Shape;369;p67"/>
          <p:cNvSpPr txBox="1"/>
          <p:nvPr>
            <p:ph idx="1" type="body"/>
          </p:nvPr>
        </p:nvSpPr>
        <p:spPr>
          <a:xfrm>
            <a:off x="644625" y="851800"/>
            <a:ext cx="52044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id="370" name="Google Shape;370;p67"/>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Writing Better Requirements &amp; Performance Standards</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pic>
        <p:nvPicPr>
          <p:cNvPr descr="background image for decorative use only" id="371" name="Google Shape;371;p67"/>
          <p:cNvPicPr preferRelativeResize="0"/>
          <p:nvPr/>
        </p:nvPicPr>
        <p:blipFill rotWithShape="1">
          <a:blip r:embed="rId2">
            <a:alphaModFix/>
          </a:blip>
          <a:srcRect b="31295" l="0" r="0" t="51631"/>
          <a:stretch/>
        </p:blipFill>
        <p:spPr>
          <a:xfrm>
            <a:off x="0" y="-2"/>
            <a:ext cx="9144003" cy="125025"/>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spTree>
      <p:nvGrpSpPr>
        <p:cNvPr id="372" name="Shape 372"/>
        <p:cNvGrpSpPr/>
        <p:nvPr/>
      </p:nvGrpSpPr>
      <p:grpSpPr>
        <a:xfrm>
          <a:off x="0" y="0"/>
          <a:ext cx="0" cy="0"/>
          <a:chOff x="0" y="0"/>
          <a:chExt cx="0" cy="0"/>
        </a:xfrm>
      </p:grpSpPr>
      <p:sp>
        <p:nvSpPr>
          <p:cNvPr id="373" name="Google Shape;373;p68"/>
          <p:cNvSpPr txBox="1"/>
          <p:nvPr>
            <p:ph type="title"/>
          </p:nvPr>
        </p:nvSpPr>
        <p:spPr>
          <a:xfrm>
            <a:off x="454950" y="273750"/>
            <a:ext cx="75678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74" name="Google Shape;374;p6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Presenters">
  <p:cSld name="TITLE_AND_TWO_COLUMNS_1_1">
    <p:spTree>
      <p:nvGrpSpPr>
        <p:cNvPr id="41" name="Shape 41"/>
        <p:cNvGrpSpPr/>
        <p:nvPr/>
      </p:nvGrpSpPr>
      <p:grpSpPr>
        <a:xfrm>
          <a:off x="0" y="0"/>
          <a:ext cx="0" cy="0"/>
          <a:chOff x="0" y="0"/>
          <a:chExt cx="0" cy="0"/>
        </a:xfrm>
      </p:grpSpPr>
      <p:sp>
        <p:nvSpPr>
          <p:cNvPr id="42" name="Google Shape;42;p9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43" name="Google Shape;43;p92" title="Artboard 1.png"/>
          <p:cNvPicPr preferRelativeResize="0"/>
          <p:nvPr/>
        </p:nvPicPr>
        <p:blipFill rotWithShape="1">
          <a:blip r:embed="rId2">
            <a:alphaModFix/>
          </a:blip>
          <a:srcRect b="6425" l="6650" r="53530" t="20561"/>
          <a:stretch/>
        </p:blipFill>
        <p:spPr>
          <a:xfrm>
            <a:off x="-16525" y="0"/>
            <a:ext cx="9160525" cy="5143501"/>
          </a:xfrm>
          <a:prstGeom prst="rect">
            <a:avLst/>
          </a:prstGeom>
          <a:noFill/>
          <a:ln>
            <a:noFill/>
          </a:ln>
        </p:spPr>
      </p:pic>
      <p:sp>
        <p:nvSpPr>
          <p:cNvPr id="44" name="Google Shape;44;p92"/>
          <p:cNvSpPr/>
          <p:nvPr/>
        </p:nvSpPr>
        <p:spPr>
          <a:xfrm>
            <a:off x="-16650" y="-17275"/>
            <a:ext cx="9160500" cy="1036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5" name="Google Shape;45;p92" title="ATFRW_black.png"/>
          <p:cNvPicPr preferRelativeResize="0"/>
          <p:nvPr/>
        </p:nvPicPr>
        <p:blipFill rotWithShape="1">
          <a:blip r:embed="rId3">
            <a:alphaModFix/>
          </a:blip>
          <a:srcRect b="0" l="0" r="0" t="0"/>
          <a:stretch/>
        </p:blipFill>
        <p:spPr>
          <a:xfrm>
            <a:off x="7509250" y="238196"/>
            <a:ext cx="1265929" cy="569675"/>
          </a:xfrm>
          <a:prstGeom prst="rect">
            <a:avLst/>
          </a:prstGeom>
          <a:noFill/>
          <a:ln>
            <a:noFill/>
          </a:ln>
        </p:spPr>
      </p:pic>
      <p:pic>
        <p:nvPicPr>
          <p:cNvPr id="46" name="Google Shape;46;p92" title="GSA Star Mark 250 2026 Logo STARMARK SIGNATURE_300dpi.png"/>
          <p:cNvPicPr preferRelativeResize="0"/>
          <p:nvPr/>
        </p:nvPicPr>
        <p:blipFill rotWithShape="1">
          <a:blip r:embed="rId4">
            <a:alphaModFix/>
          </a:blip>
          <a:srcRect b="0" l="0" r="0" t="0"/>
          <a:stretch/>
        </p:blipFill>
        <p:spPr>
          <a:xfrm>
            <a:off x="447650" y="194050"/>
            <a:ext cx="2103948" cy="613825"/>
          </a:xfrm>
          <a:prstGeom prst="rect">
            <a:avLst/>
          </a:prstGeom>
          <a:noFill/>
          <a:ln>
            <a:noFill/>
          </a:ln>
        </p:spPr>
      </p:pic>
      <p:sp>
        <p:nvSpPr>
          <p:cNvPr id="47" name="Google Shape;47;p92"/>
          <p:cNvSpPr txBox="1"/>
          <p:nvPr/>
        </p:nvSpPr>
        <p:spPr>
          <a:xfrm>
            <a:off x="1071538" y="3702183"/>
            <a:ext cx="3000000" cy="1108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Arial"/>
                <a:ea typeface="Arial"/>
                <a:cs typeface="Arial"/>
                <a:sym typeface="Arial"/>
              </a:rPr>
              <a:t>Presenter's Name</a:t>
            </a:r>
            <a:endParaRPr b="0" i="0" sz="20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Arial"/>
                <a:ea typeface="Arial"/>
                <a:cs typeface="Arial"/>
                <a:sym typeface="Arial"/>
              </a:rPr>
              <a:t>Title</a:t>
            </a:r>
            <a:endParaRPr b="0" i="0" sz="20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Arial"/>
                <a:ea typeface="Arial"/>
                <a:cs typeface="Arial"/>
                <a:sym typeface="Arial"/>
              </a:rPr>
              <a:t>Contact information</a:t>
            </a:r>
            <a:endParaRPr b="0" i="0" sz="2000" u="none" cap="none" strike="noStrike">
              <a:solidFill>
                <a:schemeClr val="dk1"/>
              </a:solidFill>
              <a:latin typeface="Arial"/>
              <a:ea typeface="Arial"/>
              <a:cs typeface="Arial"/>
              <a:sym typeface="Arial"/>
            </a:endParaRPr>
          </a:p>
        </p:txBody>
      </p:sp>
      <p:sp>
        <p:nvSpPr>
          <p:cNvPr id="48" name="Google Shape;48;p92"/>
          <p:cNvSpPr txBox="1"/>
          <p:nvPr/>
        </p:nvSpPr>
        <p:spPr>
          <a:xfrm>
            <a:off x="5072463" y="3702183"/>
            <a:ext cx="3000000" cy="1108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Arial"/>
                <a:ea typeface="Arial"/>
                <a:cs typeface="Arial"/>
                <a:sym typeface="Arial"/>
              </a:rPr>
              <a:t>Presenter's Name</a:t>
            </a:r>
            <a:endParaRPr b="0" i="0" sz="20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Arial"/>
                <a:ea typeface="Arial"/>
                <a:cs typeface="Arial"/>
                <a:sym typeface="Arial"/>
              </a:rPr>
              <a:t>Title</a:t>
            </a:r>
            <a:endParaRPr b="0" i="0" sz="20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Arial"/>
                <a:ea typeface="Arial"/>
                <a:cs typeface="Arial"/>
                <a:sym typeface="Arial"/>
              </a:rPr>
              <a:t>Contact information</a:t>
            </a:r>
            <a:endParaRPr b="0" i="0" sz="2000" u="none" cap="none" strike="noStrike">
              <a:solidFill>
                <a:schemeClr val="dk1"/>
              </a:solidFill>
              <a:latin typeface="Arial"/>
              <a:ea typeface="Arial"/>
              <a:cs typeface="Arial"/>
              <a:sym typeface="Arial"/>
            </a:endParaRPr>
          </a:p>
        </p:txBody>
      </p:sp>
      <p:sp>
        <p:nvSpPr>
          <p:cNvPr id="49" name="Google Shape;49;p92"/>
          <p:cNvSpPr txBox="1"/>
          <p:nvPr/>
        </p:nvSpPr>
        <p:spPr>
          <a:xfrm>
            <a:off x="8472458" y="4739417"/>
            <a:ext cx="5487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000000"/>
                </a:solidFill>
                <a:latin typeface="Arial"/>
                <a:ea typeface="Arial"/>
                <a:cs typeface="Arial"/>
                <a:sym typeface="Arial"/>
              </a:rPr>
              <a:t>‹#›</a:t>
            </a:fld>
            <a:endParaRPr b="0" i="0" sz="13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3">
  <p:cSld name="TITLE_AND_BODY_1_3">
    <p:spTree>
      <p:nvGrpSpPr>
        <p:cNvPr id="375" name="Shape 375"/>
        <p:cNvGrpSpPr/>
        <p:nvPr/>
      </p:nvGrpSpPr>
      <p:grpSpPr>
        <a:xfrm>
          <a:off x="0" y="0"/>
          <a:ext cx="0" cy="0"/>
          <a:chOff x="0" y="0"/>
          <a:chExt cx="0" cy="0"/>
        </a:xfrm>
      </p:grpSpPr>
      <p:sp>
        <p:nvSpPr>
          <p:cNvPr descr="blue film set over a black and white image&#10;" id="376" name="Google Shape;376;p69"/>
          <p:cNvSpPr/>
          <p:nvPr/>
        </p:nvSpPr>
        <p:spPr>
          <a:xfrm>
            <a:off x="0" y="10600"/>
            <a:ext cx="9144000" cy="5143500"/>
          </a:xfrm>
          <a:prstGeom prst="rect">
            <a:avLst/>
          </a:prstGeom>
          <a:gradFill>
            <a:gsLst>
              <a:gs pos="0">
                <a:srgbClr val="FFF6DB"/>
              </a:gs>
              <a:gs pos="100000">
                <a:srgbClr val="F6D77D"/>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7" name="Google Shape;377;p69"/>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200"/>
              <a:buFont typeface="Arial"/>
              <a:buNone/>
              <a:defRPr b="1" sz="22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78" name="Google Shape;378;p69"/>
          <p:cNvSpPr txBox="1"/>
          <p:nvPr>
            <p:ph idx="1" type="body"/>
          </p:nvPr>
        </p:nvSpPr>
        <p:spPr>
          <a:xfrm>
            <a:off x="644625" y="851800"/>
            <a:ext cx="7993800" cy="2063700"/>
          </a:xfrm>
          <a:prstGeom prst="rect">
            <a:avLst/>
          </a:prstGeom>
          <a:noFill/>
          <a:ln>
            <a:noFill/>
          </a:ln>
        </p:spPr>
        <p:txBody>
          <a:bodyPr anchorCtr="0" anchor="t" bIns="91425" lIns="91425" spcFirstLastPara="1" rIns="91425" wrap="square" tIns="91425">
            <a:noAutofit/>
          </a:bodyPr>
          <a:lstStyle>
            <a:lvl1pPr indent="-311150" lvl="0" marL="457200" algn="l">
              <a:lnSpc>
                <a:spcPct val="100000"/>
              </a:lnSpc>
              <a:spcBef>
                <a:spcPts val="0"/>
              </a:spcBef>
              <a:spcAft>
                <a:spcPts val="0"/>
              </a:spcAft>
              <a:buClr>
                <a:srgbClr val="1F5C99"/>
              </a:buClr>
              <a:buSzPts val="1300"/>
              <a:buFont typeface="Arial"/>
              <a:buChar char="●"/>
              <a:defRPr sz="1300">
                <a:solidFill>
                  <a:srgbClr val="3F3F3F"/>
                </a:solidFill>
                <a:latin typeface="Arial"/>
                <a:ea typeface="Arial"/>
                <a:cs typeface="Arial"/>
                <a:sym typeface="Arial"/>
              </a:defRPr>
            </a:lvl1pPr>
            <a:lvl2pPr indent="-304800" lvl="1" marL="914400" algn="l">
              <a:lnSpc>
                <a:spcPct val="100000"/>
              </a:lnSpc>
              <a:spcBef>
                <a:spcPts val="0"/>
              </a:spcBef>
              <a:spcAft>
                <a:spcPts val="0"/>
              </a:spcAft>
              <a:buClr>
                <a:srgbClr val="01528E"/>
              </a:buClr>
              <a:buSzPts val="1200"/>
              <a:buFont typeface="Arial"/>
              <a:buChar char="○"/>
              <a:defRPr sz="1200">
                <a:solidFill>
                  <a:srgbClr val="3F3F3F"/>
                </a:solidFill>
                <a:latin typeface="Arial"/>
                <a:ea typeface="Arial"/>
                <a:cs typeface="Arial"/>
                <a:sym typeface="Arial"/>
              </a:defRPr>
            </a:lvl2pPr>
            <a:lvl3pPr indent="-292100" lvl="2" marL="1371600" algn="l">
              <a:lnSpc>
                <a:spcPct val="100000"/>
              </a:lnSpc>
              <a:spcBef>
                <a:spcPts val="0"/>
              </a:spcBef>
              <a:spcAft>
                <a:spcPts val="0"/>
              </a:spcAft>
              <a:buClr>
                <a:srgbClr val="1F497D"/>
              </a:buClr>
              <a:buSzPts val="1000"/>
              <a:buFont typeface="Arial"/>
              <a:buChar char="■"/>
              <a:defRPr sz="1000">
                <a:solidFill>
                  <a:srgbClr val="3F3F3F"/>
                </a:solidFill>
                <a:latin typeface="Arial"/>
                <a:ea typeface="Arial"/>
                <a:cs typeface="Arial"/>
                <a:sym typeface="Arial"/>
              </a:defRPr>
            </a:lvl3pPr>
            <a:lvl4pPr indent="-292100" lvl="3" marL="1828800" algn="l">
              <a:lnSpc>
                <a:spcPct val="100000"/>
              </a:lnSpc>
              <a:spcBef>
                <a:spcPts val="0"/>
              </a:spcBef>
              <a:spcAft>
                <a:spcPts val="0"/>
              </a:spcAft>
              <a:buClr>
                <a:srgbClr val="1F497D"/>
              </a:buClr>
              <a:buSzPts val="1000"/>
              <a:buFont typeface="Arial"/>
              <a:buChar char="●"/>
              <a:defRPr sz="1000">
                <a:solidFill>
                  <a:srgbClr val="3F3F3F"/>
                </a:solidFill>
                <a:latin typeface="Arial"/>
                <a:ea typeface="Arial"/>
                <a:cs typeface="Arial"/>
                <a:sym typeface="Arial"/>
              </a:defRPr>
            </a:lvl4pPr>
            <a:lvl5pPr indent="-292100" lvl="4" marL="2286000" algn="l">
              <a:lnSpc>
                <a:spcPct val="100000"/>
              </a:lnSpc>
              <a:spcBef>
                <a:spcPts val="0"/>
              </a:spcBef>
              <a:spcAft>
                <a:spcPts val="0"/>
              </a:spcAft>
              <a:buSzPts val="1000"/>
              <a:buFont typeface="Arial"/>
              <a:buChar char="○"/>
              <a:defRPr sz="1000">
                <a:latin typeface="Arial"/>
                <a:ea typeface="Arial"/>
                <a:cs typeface="Arial"/>
                <a:sym typeface="Arial"/>
              </a:defRPr>
            </a:lvl5pPr>
            <a:lvl6pPr indent="-292100" lvl="5" marL="2743200" algn="l">
              <a:lnSpc>
                <a:spcPct val="100000"/>
              </a:lnSpc>
              <a:spcBef>
                <a:spcPts val="0"/>
              </a:spcBef>
              <a:spcAft>
                <a:spcPts val="0"/>
              </a:spcAft>
              <a:buSzPts val="1000"/>
              <a:buFont typeface="Arial"/>
              <a:buChar char="■"/>
              <a:defRPr sz="1000">
                <a:latin typeface="Arial"/>
                <a:ea typeface="Arial"/>
                <a:cs typeface="Arial"/>
                <a:sym typeface="Arial"/>
              </a:defRPr>
            </a:lvl6pPr>
            <a:lvl7pPr indent="-292100" lvl="6" marL="3200400" algn="l">
              <a:lnSpc>
                <a:spcPct val="100000"/>
              </a:lnSpc>
              <a:spcBef>
                <a:spcPts val="0"/>
              </a:spcBef>
              <a:spcAft>
                <a:spcPts val="0"/>
              </a:spcAft>
              <a:buSzPts val="1000"/>
              <a:buFont typeface="Arial"/>
              <a:buChar char="●"/>
              <a:defRPr sz="1000">
                <a:latin typeface="Arial"/>
                <a:ea typeface="Arial"/>
                <a:cs typeface="Arial"/>
                <a:sym typeface="Arial"/>
              </a:defRPr>
            </a:lvl7pPr>
            <a:lvl8pPr indent="-292100" lvl="7" marL="3657600" algn="l">
              <a:lnSpc>
                <a:spcPct val="100000"/>
              </a:lnSpc>
              <a:spcBef>
                <a:spcPts val="0"/>
              </a:spcBef>
              <a:spcAft>
                <a:spcPts val="0"/>
              </a:spcAft>
              <a:buSzPts val="1000"/>
              <a:buFont typeface="Arial"/>
              <a:buChar char="○"/>
              <a:defRPr sz="1000">
                <a:latin typeface="Arial"/>
                <a:ea typeface="Arial"/>
                <a:cs typeface="Arial"/>
                <a:sym typeface="Arial"/>
              </a:defRPr>
            </a:lvl8pPr>
            <a:lvl9pPr indent="-292100" lvl="8" marL="4114800" algn="l">
              <a:lnSpc>
                <a:spcPct val="100000"/>
              </a:lnSpc>
              <a:spcBef>
                <a:spcPts val="0"/>
              </a:spcBef>
              <a:spcAft>
                <a:spcPts val="0"/>
              </a:spcAft>
              <a:buSzPts val="1000"/>
              <a:buFont typeface="Arial"/>
              <a:buChar char="■"/>
              <a:defRPr sz="1000">
                <a:latin typeface="Arial"/>
                <a:ea typeface="Arial"/>
                <a:cs typeface="Arial"/>
                <a:sym typeface="Arial"/>
              </a:defRPr>
            </a:lvl9pPr>
          </a:lstStyle>
          <a:p/>
        </p:txBody>
      </p:sp>
      <p:sp>
        <p:nvSpPr>
          <p:cNvPr id="379" name="Google Shape;379;p6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background image for decorative use only" id="380" name="Google Shape;380;p69"/>
          <p:cNvPicPr preferRelativeResize="0"/>
          <p:nvPr/>
        </p:nvPicPr>
        <p:blipFill rotWithShape="1">
          <a:blip r:embed="rId2">
            <a:alphaModFix/>
          </a:blip>
          <a:srcRect b="31295" l="0" r="0" t="51631"/>
          <a:stretch/>
        </p:blipFill>
        <p:spPr>
          <a:xfrm>
            <a:off x="0" y="-2"/>
            <a:ext cx="9144003" cy="125025"/>
          </a:xfrm>
          <a:prstGeom prst="rect">
            <a:avLst/>
          </a:prstGeom>
          <a:noFill/>
          <a:ln>
            <a:noFill/>
          </a:ln>
        </p:spPr>
      </p:pic>
      <p:sp>
        <p:nvSpPr>
          <p:cNvPr id="381" name="Google Shape;381;p69"/>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Writing Better Requirements &amp; Performance Standards</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2">
  <p:cSld name="TITLE_AND_BODY_1_2">
    <p:spTree>
      <p:nvGrpSpPr>
        <p:cNvPr id="382" name="Shape 382"/>
        <p:cNvGrpSpPr/>
        <p:nvPr/>
      </p:nvGrpSpPr>
      <p:grpSpPr>
        <a:xfrm>
          <a:off x="0" y="0"/>
          <a:ext cx="0" cy="0"/>
          <a:chOff x="0" y="0"/>
          <a:chExt cx="0" cy="0"/>
        </a:xfrm>
      </p:grpSpPr>
      <p:sp>
        <p:nvSpPr>
          <p:cNvPr id="383" name="Google Shape;383;p70"/>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200"/>
              <a:buFont typeface="Arial"/>
              <a:buNone/>
              <a:defRPr b="1" sz="22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84" name="Google Shape;384;p7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85" name="Google Shape;385;p70"/>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Writing Better Requirements &amp; Performance Standards</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pic>
        <p:nvPicPr>
          <p:cNvPr descr="background image for decorative use only" id="386" name="Google Shape;386;p70"/>
          <p:cNvPicPr preferRelativeResize="0"/>
          <p:nvPr/>
        </p:nvPicPr>
        <p:blipFill rotWithShape="1">
          <a:blip r:embed="rId2">
            <a:alphaModFix/>
          </a:blip>
          <a:srcRect b="31295" l="0" r="0" t="51631"/>
          <a:stretch/>
        </p:blipFill>
        <p:spPr>
          <a:xfrm>
            <a:off x="0" y="-2"/>
            <a:ext cx="9144003" cy="125025"/>
          </a:xfrm>
          <a:prstGeom prst="rect">
            <a:avLst/>
          </a:prstGeom>
          <a:noFill/>
          <a:ln>
            <a:noFill/>
          </a:ln>
        </p:spPr>
      </p:pic>
      <p:pic>
        <p:nvPicPr>
          <p:cNvPr descr="decorative background charts" id="387" name="Google Shape;387;p70"/>
          <p:cNvPicPr preferRelativeResize="0"/>
          <p:nvPr/>
        </p:nvPicPr>
        <p:blipFill rotWithShape="1">
          <a:blip r:embed="rId3">
            <a:alphaModFix/>
          </a:blip>
          <a:srcRect b="0" l="0" r="0" t="0"/>
          <a:stretch/>
        </p:blipFill>
        <p:spPr>
          <a:xfrm>
            <a:off x="303631" y="946475"/>
            <a:ext cx="8655800" cy="3622085"/>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 ">
  <p:cSld name="ONE_COLUMN_TEXT_2_1">
    <p:spTree>
      <p:nvGrpSpPr>
        <p:cNvPr id="388" name="Shape 388"/>
        <p:cNvGrpSpPr/>
        <p:nvPr/>
      </p:nvGrpSpPr>
      <p:grpSpPr>
        <a:xfrm>
          <a:off x="0" y="0"/>
          <a:ext cx="0" cy="0"/>
          <a:chOff x="0" y="0"/>
          <a:chExt cx="0" cy="0"/>
        </a:xfrm>
      </p:grpSpPr>
      <p:sp>
        <p:nvSpPr>
          <p:cNvPr id="389" name="Google Shape;389;p7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90" name="Google Shape;390;p71"/>
          <p:cNvSpPr txBox="1"/>
          <p:nvPr/>
        </p:nvSpPr>
        <p:spPr>
          <a:xfrm>
            <a:off x="311700" y="4718100"/>
            <a:ext cx="5296500" cy="393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1" lang="en" sz="1000" u="none" cap="none" strike="noStrike">
                <a:solidFill>
                  <a:schemeClr val="dk2"/>
                </a:solidFill>
                <a:latin typeface="Arial"/>
                <a:ea typeface="Arial"/>
                <a:cs typeface="Arial"/>
                <a:sym typeface="Arial"/>
              </a:rPr>
              <a:t>Making Fixed-Price, Outcome-Based Contracting Work</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sp>
        <p:nvSpPr>
          <p:cNvPr id="391" name="Google Shape;391;p71"/>
          <p:cNvSpPr txBox="1"/>
          <p:nvPr>
            <p:ph type="title"/>
          </p:nvPr>
        </p:nvSpPr>
        <p:spPr>
          <a:xfrm>
            <a:off x="311700" y="279100"/>
            <a:ext cx="55383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200"/>
              <a:buFont typeface="Arial"/>
              <a:buNone/>
              <a:defRPr b="1" sz="22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92" name="Google Shape;392;p71"/>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93" name="Google Shape;393;p71"/>
          <p:cNvSpPr txBox="1"/>
          <p:nvPr>
            <p:ph idx="1" type="body"/>
          </p:nvPr>
        </p:nvSpPr>
        <p:spPr>
          <a:xfrm>
            <a:off x="644625" y="851800"/>
            <a:ext cx="52965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pic>
        <p:nvPicPr>
          <p:cNvPr descr="background image for decorative use only" id="394" name="Google Shape;394;p71"/>
          <p:cNvPicPr preferRelativeResize="0"/>
          <p:nvPr/>
        </p:nvPicPr>
        <p:blipFill rotWithShape="1">
          <a:blip r:embed="rId2">
            <a:alphaModFix/>
          </a:blip>
          <a:srcRect b="31295" l="0" r="0" t="51631"/>
          <a:stretch/>
        </p:blipFill>
        <p:spPr>
          <a:xfrm>
            <a:off x="0" y="-2"/>
            <a:ext cx="9144003" cy="125025"/>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_1">
    <p:spTree>
      <p:nvGrpSpPr>
        <p:cNvPr id="395" name="Shape 395"/>
        <p:cNvGrpSpPr/>
        <p:nvPr/>
      </p:nvGrpSpPr>
      <p:grpSpPr>
        <a:xfrm>
          <a:off x="0" y="0"/>
          <a:ext cx="0" cy="0"/>
          <a:chOff x="0" y="0"/>
          <a:chExt cx="0" cy="0"/>
        </a:xfrm>
      </p:grpSpPr>
      <p:sp>
        <p:nvSpPr>
          <p:cNvPr descr="decorative light blue background" id="396" name="Google Shape;396;p72"/>
          <p:cNvSpPr/>
          <p:nvPr/>
        </p:nvSpPr>
        <p:spPr>
          <a:xfrm>
            <a:off x="0" y="9625"/>
            <a:ext cx="9144000" cy="5143500"/>
          </a:xfrm>
          <a:prstGeom prst="rect">
            <a:avLst/>
          </a:prstGeom>
          <a:solidFill>
            <a:srgbClr val="EBF5F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Helvetica Neue"/>
              <a:ea typeface="Helvetica Neue"/>
              <a:cs typeface="Helvetica Neue"/>
              <a:sym typeface="Helvetica Neue"/>
            </a:endParaRPr>
          </a:p>
        </p:txBody>
      </p:sp>
      <p:sp>
        <p:nvSpPr>
          <p:cNvPr id="397" name="Google Shape;397;p72"/>
          <p:cNvSpPr txBox="1"/>
          <p:nvPr>
            <p:ph idx="1" type="body"/>
          </p:nvPr>
        </p:nvSpPr>
        <p:spPr>
          <a:xfrm>
            <a:off x="9387400" y="300000"/>
            <a:ext cx="4175400" cy="3179400"/>
          </a:xfrm>
          <a:prstGeom prst="rect">
            <a:avLst/>
          </a:prstGeom>
          <a:noFill/>
          <a:ln>
            <a:noFill/>
          </a:ln>
        </p:spPr>
        <p:txBody>
          <a:bodyPr anchorCtr="0" anchor="ctr" bIns="91425" lIns="91425" spcFirstLastPara="1" rIns="91425" wrap="square" tIns="91425">
            <a:noAutofit/>
          </a:bodyPr>
          <a:lstStyle>
            <a:lvl1pPr indent="-317500" lvl="0" marL="457200" algn="l">
              <a:lnSpc>
                <a:spcPct val="100000"/>
              </a:lnSpc>
              <a:spcBef>
                <a:spcPts val="0"/>
              </a:spcBef>
              <a:spcAft>
                <a:spcPts val="0"/>
              </a:spcAft>
              <a:buSzPts val="1400"/>
              <a:buChar char="●"/>
              <a:defRPr/>
            </a:lvl1pPr>
            <a:lvl2pPr indent="-304800" lvl="1" marL="914400" algn="l">
              <a:lnSpc>
                <a:spcPct val="100000"/>
              </a:lnSpc>
              <a:spcBef>
                <a:spcPts val="0"/>
              </a:spcBef>
              <a:spcAft>
                <a:spcPts val="0"/>
              </a:spcAft>
              <a:buSzPts val="1200"/>
              <a:buChar char="○"/>
              <a:defRPr sz="1200"/>
            </a:lvl2pPr>
            <a:lvl3pPr indent="-317500" lvl="2" marL="1371600" algn="l">
              <a:lnSpc>
                <a:spcPct val="100000"/>
              </a:lnSpc>
              <a:spcBef>
                <a:spcPts val="0"/>
              </a:spcBef>
              <a:spcAft>
                <a:spcPts val="0"/>
              </a:spcAft>
              <a:buSzPts val="1400"/>
              <a:buChar char="■"/>
              <a:defRPr/>
            </a:lvl3pPr>
            <a:lvl4pPr indent="-304800" lvl="3" marL="1828800" algn="l">
              <a:lnSpc>
                <a:spcPct val="100000"/>
              </a:lnSpc>
              <a:spcBef>
                <a:spcPts val="0"/>
              </a:spcBef>
              <a:spcAft>
                <a:spcPts val="0"/>
              </a:spcAft>
              <a:buSzPts val="1200"/>
              <a:buChar char="●"/>
              <a:defRPr sz="1200"/>
            </a:lvl4pPr>
            <a:lvl5pPr indent="-304800" lvl="4" marL="2286000" algn="l">
              <a:lnSpc>
                <a:spcPct val="100000"/>
              </a:lnSpc>
              <a:spcBef>
                <a:spcPts val="0"/>
              </a:spcBef>
              <a:spcAft>
                <a:spcPts val="0"/>
              </a:spcAft>
              <a:buSzPts val="1200"/>
              <a:buChar char="○"/>
              <a:defRPr sz="1200"/>
            </a:lvl5pPr>
            <a:lvl6pPr indent="-304800" lvl="5" marL="2743200" algn="l">
              <a:lnSpc>
                <a:spcPct val="100000"/>
              </a:lnSpc>
              <a:spcBef>
                <a:spcPts val="0"/>
              </a:spcBef>
              <a:spcAft>
                <a:spcPts val="0"/>
              </a:spcAft>
              <a:buSzPts val="1200"/>
              <a:buChar char="■"/>
              <a:defRPr sz="1200"/>
            </a:lvl6pPr>
            <a:lvl7pPr indent="-304800" lvl="6" marL="3200400" algn="l">
              <a:lnSpc>
                <a:spcPct val="100000"/>
              </a:lnSpc>
              <a:spcBef>
                <a:spcPts val="0"/>
              </a:spcBef>
              <a:spcAft>
                <a:spcPts val="0"/>
              </a:spcAft>
              <a:buSzPts val="1200"/>
              <a:buChar char="●"/>
              <a:defRPr sz="1200"/>
            </a:lvl7pPr>
            <a:lvl8pPr indent="-304800" lvl="7" marL="3657600" algn="l">
              <a:lnSpc>
                <a:spcPct val="100000"/>
              </a:lnSpc>
              <a:spcBef>
                <a:spcPts val="0"/>
              </a:spcBef>
              <a:spcAft>
                <a:spcPts val="0"/>
              </a:spcAft>
              <a:buSzPts val="1200"/>
              <a:buChar char="○"/>
              <a:defRPr sz="1200"/>
            </a:lvl8pPr>
            <a:lvl9pPr indent="-304800" lvl="8" marL="4114800" algn="l">
              <a:lnSpc>
                <a:spcPct val="100000"/>
              </a:lnSpc>
              <a:spcBef>
                <a:spcPts val="0"/>
              </a:spcBef>
              <a:spcAft>
                <a:spcPts val="0"/>
              </a:spcAft>
              <a:buSzPts val="1200"/>
              <a:buChar char="■"/>
              <a:defRPr sz="1200"/>
            </a:lvl9pPr>
          </a:lstStyle>
          <a:p/>
        </p:txBody>
      </p:sp>
      <p:sp>
        <p:nvSpPr>
          <p:cNvPr id="398" name="Google Shape;398;p7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99" name="Google Shape;399;p72"/>
          <p:cNvSpPr txBox="1"/>
          <p:nvPr>
            <p:ph type="title"/>
          </p:nvPr>
        </p:nvSpPr>
        <p:spPr>
          <a:xfrm>
            <a:off x="3189294" y="1170274"/>
            <a:ext cx="2366700" cy="270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400"/>
              <a:buFont typeface="Arial"/>
              <a:buNone/>
              <a:defRPr b="1" sz="1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00" name="Google Shape;400;p72"/>
          <p:cNvSpPr txBox="1"/>
          <p:nvPr>
            <p:ph idx="2" type="title"/>
          </p:nvPr>
        </p:nvSpPr>
        <p:spPr>
          <a:xfrm>
            <a:off x="3189294" y="1712467"/>
            <a:ext cx="2366700" cy="5388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100"/>
              <a:buFont typeface="Arial"/>
              <a:buNone/>
              <a:defRPr i="1" sz="1100">
                <a:latin typeface="Arial"/>
                <a:ea typeface="Arial"/>
                <a:cs typeface="Arial"/>
                <a:sym typeface="Arial"/>
              </a:defRPr>
            </a:lvl1pPr>
            <a:lvl2pPr lvl="1" algn="l">
              <a:lnSpc>
                <a:spcPct val="100000"/>
              </a:lnSpc>
              <a:spcBef>
                <a:spcPts val="0"/>
              </a:spcBef>
              <a:spcAft>
                <a:spcPts val="0"/>
              </a:spcAft>
              <a:buSzPts val="2500"/>
              <a:buNone/>
              <a:defRPr sz="2500"/>
            </a:lvl2pPr>
            <a:lvl3pPr lvl="2" algn="l">
              <a:lnSpc>
                <a:spcPct val="100000"/>
              </a:lnSpc>
              <a:spcBef>
                <a:spcPts val="0"/>
              </a:spcBef>
              <a:spcAft>
                <a:spcPts val="0"/>
              </a:spcAft>
              <a:buSzPts val="2500"/>
              <a:buNone/>
              <a:defRPr sz="2500"/>
            </a:lvl3pPr>
            <a:lvl4pPr lvl="3" algn="l">
              <a:lnSpc>
                <a:spcPct val="100000"/>
              </a:lnSpc>
              <a:spcBef>
                <a:spcPts val="0"/>
              </a:spcBef>
              <a:spcAft>
                <a:spcPts val="0"/>
              </a:spcAft>
              <a:buSzPts val="2500"/>
              <a:buNone/>
              <a:defRPr sz="2500"/>
            </a:lvl4pPr>
            <a:lvl5pPr lvl="4" algn="l">
              <a:lnSpc>
                <a:spcPct val="100000"/>
              </a:lnSpc>
              <a:spcBef>
                <a:spcPts val="0"/>
              </a:spcBef>
              <a:spcAft>
                <a:spcPts val="0"/>
              </a:spcAft>
              <a:buSzPts val="2500"/>
              <a:buNone/>
              <a:defRPr sz="2500"/>
            </a:lvl5pPr>
            <a:lvl6pPr lvl="5" algn="l">
              <a:lnSpc>
                <a:spcPct val="100000"/>
              </a:lnSpc>
              <a:spcBef>
                <a:spcPts val="0"/>
              </a:spcBef>
              <a:spcAft>
                <a:spcPts val="0"/>
              </a:spcAft>
              <a:buSzPts val="2500"/>
              <a:buNone/>
              <a:defRPr sz="2500"/>
            </a:lvl6pPr>
            <a:lvl7pPr lvl="6" algn="l">
              <a:lnSpc>
                <a:spcPct val="100000"/>
              </a:lnSpc>
              <a:spcBef>
                <a:spcPts val="0"/>
              </a:spcBef>
              <a:spcAft>
                <a:spcPts val="0"/>
              </a:spcAft>
              <a:buSzPts val="2500"/>
              <a:buNone/>
              <a:defRPr sz="2500"/>
            </a:lvl7pPr>
            <a:lvl8pPr lvl="7" algn="l">
              <a:lnSpc>
                <a:spcPct val="100000"/>
              </a:lnSpc>
              <a:spcBef>
                <a:spcPts val="0"/>
              </a:spcBef>
              <a:spcAft>
                <a:spcPts val="0"/>
              </a:spcAft>
              <a:buSzPts val="2500"/>
              <a:buNone/>
              <a:defRPr sz="2500"/>
            </a:lvl8pPr>
            <a:lvl9pPr lvl="8" algn="l">
              <a:lnSpc>
                <a:spcPct val="100000"/>
              </a:lnSpc>
              <a:spcBef>
                <a:spcPts val="0"/>
              </a:spcBef>
              <a:spcAft>
                <a:spcPts val="0"/>
              </a:spcAft>
              <a:buSzPts val="2500"/>
              <a:buNone/>
              <a:defRPr sz="2500"/>
            </a:lvl9pPr>
          </a:lstStyle>
          <a:p/>
        </p:txBody>
      </p:sp>
      <p:sp>
        <p:nvSpPr>
          <p:cNvPr id="401" name="Google Shape;401;p72"/>
          <p:cNvSpPr/>
          <p:nvPr>
            <p:ph idx="3" type="pic"/>
          </p:nvPr>
        </p:nvSpPr>
        <p:spPr>
          <a:xfrm>
            <a:off x="533125" y="1228200"/>
            <a:ext cx="2550300" cy="2809500"/>
          </a:xfrm>
          <a:prstGeom prst="rect">
            <a:avLst/>
          </a:prstGeom>
          <a:noFill/>
          <a:ln>
            <a:noFill/>
          </a:ln>
        </p:spPr>
      </p:sp>
      <p:sp>
        <p:nvSpPr>
          <p:cNvPr id="402" name="Google Shape;402;p72"/>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1" lang="en" sz="1000" u="none" cap="none" strike="noStrike">
                <a:solidFill>
                  <a:schemeClr val="dk2"/>
                </a:solidFill>
                <a:latin typeface="Arial"/>
                <a:ea typeface="Arial"/>
                <a:cs typeface="Arial"/>
                <a:sym typeface="Arial"/>
              </a:rPr>
              <a:t>Making Fixed-Price, Outcome-Based Contracting Work</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pic>
        <p:nvPicPr>
          <p:cNvPr descr="Center of Excellence Outcome-Based Contracting logo" id="403" name="Google Shape;403;p72" title="COE Logo.png"/>
          <p:cNvPicPr preferRelativeResize="0"/>
          <p:nvPr/>
        </p:nvPicPr>
        <p:blipFill rotWithShape="1">
          <a:blip r:embed="rId2">
            <a:alphaModFix/>
          </a:blip>
          <a:srcRect b="0" l="0" r="0" t="0"/>
          <a:stretch/>
        </p:blipFill>
        <p:spPr>
          <a:xfrm>
            <a:off x="5723330" y="279100"/>
            <a:ext cx="2883855" cy="949100"/>
          </a:xfrm>
          <a:prstGeom prst="rect">
            <a:avLst/>
          </a:prstGeom>
          <a:noFill/>
          <a:ln>
            <a:noFill/>
          </a:ln>
        </p:spPr>
      </p:pic>
      <p:sp>
        <p:nvSpPr>
          <p:cNvPr id="404" name="Google Shape;404;p72"/>
          <p:cNvSpPr txBox="1"/>
          <p:nvPr>
            <p:ph idx="4" type="title"/>
          </p:nvPr>
        </p:nvSpPr>
        <p:spPr>
          <a:xfrm>
            <a:off x="151825" y="279100"/>
            <a:ext cx="47913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200"/>
              <a:buFont typeface="Arial"/>
              <a:buNone/>
              <a:defRPr b="1" sz="22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1">
  <p:cSld name="ONE_COLUMN_TEXT_1_5">
    <p:spTree>
      <p:nvGrpSpPr>
        <p:cNvPr id="405" name="Shape 405"/>
        <p:cNvGrpSpPr/>
        <p:nvPr/>
      </p:nvGrpSpPr>
      <p:grpSpPr>
        <a:xfrm>
          <a:off x="0" y="0"/>
          <a:ext cx="0" cy="0"/>
          <a:chOff x="0" y="0"/>
          <a:chExt cx="0" cy="0"/>
        </a:xfrm>
      </p:grpSpPr>
      <p:sp>
        <p:nvSpPr>
          <p:cNvPr descr="decorative light blue background" id="406" name="Google Shape;406;p73"/>
          <p:cNvSpPr/>
          <p:nvPr/>
        </p:nvSpPr>
        <p:spPr>
          <a:xfrm>
            <a:off x="-9625" y="9625"/>
            <a:ext cx="9153600" cy="5143500"/>
          </a:xfrm>
          <a:prstGeom prst="rect">
            <a:avLst/>
          </a:prstGeom>
          <a:solidFill>
            <a:srgbClr val="EBF5F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Helvetica Neue"/>
              <a:ea typeface="Helvetica Neue"/>
              <a:cs typeface="Helvetica Neue"/>
              <a:sym typeface="Helvetica Neue"/>
            </a:endParaRPr>
          </a:p>
        </p:txBody>
      </p:sp>
      <p:sp>
        <p:nvSpPr>
          <p:cNvPr id="407" name="Google Shape;407;p73"/>
          <p:cNvSpPr txBox="1"/>
          <p:nvPr>
            <p:ph idx="1" type="body"/>
          </p:nvPr>
        </p:nvSpPr>
        <p:spPr>
          <a:xfrm>
            <a:off x="9387400" y="300000"/>
            <a:ext cx="4175400" cy="3179400"/>
          </a:xfrm>
          <a:prstGeom prst="rect">
            <a:avLst/>
          </a:prstGeom>
          <a:noFill/>
          <a:ln>
            <a:noFill/>
          </a:ln>
        </p:spPr>
        <p:txBody>
          <a:bodyPr anchorCtr="0" anchor="ctr" bIns="91425" lIns="91425" spcFirstLastPara="1" rIns="91425" wrap="square" tIns="91425">
            <a:noAutofit/>
          </a:bodyPr>
          <a:lstStyle>
            <a:lvl1pPr indent="-317500" lvl="0" marL="457200" algn="l">
              <a:lnSpc>
                <a:spcPct val="100000"/>
              </a:lnSpc>
              <a:spcBef>
                <a:spcPts val="0"/>
              </a:spcBef>
              <a:spcAft>
                <a:spcPts val="0"/>
              </a:spcAft>
              <a:buSzPts val="1400"/>
              <a:buChar char="●"/>
              <a:defRPr/>
            </a:lvl1pPr>
            <a:lvl2pPr indent="-304800" lvl="1" marL="914400" algn="l">
              <a:lnSpc>
                <a:spcPct val="100000"/>
              </a:lnSpc>
              <a:spcBef>
                <a:spcPts val="0"/>
              </a:spcBef>
              <a:spcAft>
                <a:spcPts val="0"/>
              </a:spcAft>
              <a:buSzPts val="1200"/>
              <a:buChar char="○"/>
              <a:defRPr sz="1200"/>
            </a:lvl2pPr>
            <a:lvl3pPr indent="-317500" lvl="2" marL="1371600" algn="l">
              <a:lnSpc>
                <a:spcPct val="100000"/>
              </a:lnSpc>
              <a:spcBef>
                <a:spcPts val="0"/>
              </a:spcBef>
              <a:spcAft>
                <a:spcPts val="0"/>
              </a:spcAft>
              <a:buSzPts val="1400"/>
              <a:buChar char="■"/>
              <a:defRPr/>
            </a:lvl3pPr>
            <a:lvl4pPr indent="-304800" lvl="3" marL="1828800" algn="l">
              <a:lnSpc>
                <a:spcPct val="100000"/>
              </a:lnSpc>
              <a:spcBef>
                <a:spcPts val="0"/>
              </a:spcBef>
              <a:spcAft>
                <a:spcPts val="0"/>
              </a:spcAft>
              <a:buSzPts val="1200"/>
              <a:buChar char="●"/>
              <a:defRPr sz="1200"/>
            </a:lvl4pPr>
            <a:lvl5pPr indent="-304800" lvl="4" marL="2286000" algn="l">
              <a:lnSpc>
                <a:spcPct val="100000"/>
              </a:lnSpc>
              <a:spcBef>
                <a:spcPts val="0"/>
              </a:spcBef>
              <a:spcAft>
                <a:spcPts val="0"/>
              </a:spcAft>
              <a:buSzPts val="1200"/>
              <a:buChar char="○"/>
              <a:defRPr sz="1200"/>
            </a:lvl5pPr>
            <a:lvl6pPr indent="-304800" lvl="5" marL="2743200" algn="l">
              <a:lnSpc>
                <a:spcPct val="100000"/>
              </a:lnSpc>
              <a:spcBef>
                <a:spcPts val="0"/>
              </a:spcBef>
              <a:spcAft>
                <a:spcPts val="0"/>
              </a:spcAft>
              <a:buSzPts val="1200"/>
              <a:buChar char="■"/>
              <a:defRPr sz="1200"/>
            </a:lvl6pPr>
            <a:lvl7pPr indent="-304800" lvl="6" marL="3200400" algn="l">
              <a:lnSpc>
                <a:spcPct val="100000"/>
              </a:lnSpc>
              <a:spcBef>
                <a:spcPts val="0"/>
              </a:spcBef>
              <a:spcAft>
                <a:spcPts val="0"/>
              </a:spcAft>
              <a:buSzPts val="1200"/>
              <a:buChar char="●"/>
              <a:defRPr sz="1200"/>
            </a:lvl7pPr>
            <a:lvl8pPr indent="-304800" lvl="7" marL="3657600" algn="l">
              <a:lnSpc>
                <a:spcPct val="100000"/>
              </a:lnSpc>
              <a:spcBef>
                <a:spcPts val="0"/>
              </a:spcBef>
              <a:spcAft>
                <a:spcPts val="0"/>
              </a:spcAft>
              <a:buSzPts val="1200"/>
              <a:buChar char="○"/>
              <a:defRPr sz="1200"/>
            </a:lvl8pPr>
            <a:lvl9pPr indent="-304800" lvl="8" marL="4114800" algn="l">
              <a:lnSpc>
                <a:spcPct val="100000"/>
              </a:lnSpc>
              <a:spcBef>
                <a:spcPts val="0"/>
              </a:spcBef>
              <a:spcAft>
                <a:spcPts val="0"/>
              </a:spcAft>
              <a:buSzPts val="1200"/>
              <a:buChar char="■"/>
              <a:defRPr sz="1200"/>
            </a:lvl9pPr>
          </a:lstStyle>
          <a:p/>
        </p:txBody>
      </p:sp>
      <p:sp>
        <p:nvSpPr>
          <p:cNvPr id="408" name="Google Shape;408;p7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409" name="Google Shape;409;p73" title="AdobeStock_302416112.jpeg"/>
          <p:cNvPicPr preferRelativeResize="0"/>
          <p:nvPr/>
        </p:nvPicPr>
        <p:blipFill rotWithShape="1">
          <a:blip r:embed="rId2">
            <a:alphaModFix/>
          </a:blip>
          <a:srcRect b="0" l="24663" r="24663" t="0"/>
          <a:stretch/>
        </p:blipFill>
        <p:spPr>
          <a:xfrm>
            <a:off x="0" y="0"/>
            <a:ext cx="3910502" cy="5143501"/>
          </a:xfrm>
          <a:prstGeom prst="rect">
            <a:avLst/>
          </a:prstGeom>
          <a:noFill/>
          <a:ln>
            <a:noFill/>
          </a:ln>
        </p:spPr>
      </p:pic>
      <p:sp>
        <p:nvSpPr>
          <p:cNvPr id="410" name="Google Shape;410;p73"/>
          <p:cNvSpPr txBox="1"/>
          <p:nvPr>
            <p:ph type="title"/>
          </p:nvPr>
        </p:nvSpPr>
        <p:spPr>
          <a:xfrm>
            <a:off x="6148830" y="225500"/>
            <a:ext cx="2366700" cy="270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400"/>
              <a:buFont typeface="Arial"/>
              <a:buNone/>
              <a:defRPr b="1" sz="1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11" name="Google Shape;411;p73"/>
          <p:cNvSpPr txBox="1"/>
          <p:nvPr>
            <p:ph idx="2" type="title"/>
          </p:nvPr>
        </p:nvSpPr>
        <p:spPr>
          <a:xfrm>
            <a:off x="6148830" y="767693"/>
            <a:ext cx="2366700" cy="5388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100"/>
              <a:buFont typeface="Arial"/>
              <a:buNone/>
              <a:defRPr i="1" sz="1100">
                <a:latin typeface="Arial"/>
                <a:ea typeface="Arial"/>
                <a:cs typeface="Arial"/>
                <a:sym typeface="Arial"/>
              </a:defRPr>
            </a:lvl1pPr>
            <a:lvl2pPr lvl="1" algn="l">
              <a:lnSpc>
                <a:spcPct val="100000"/>
              </a:lnSpc>
              <a:spcBef>
                <a:spcPts val="0"/>
              </a:spcBef>
              <a:spcAft>
                <a:spcPts val="0"/>
              </a:spcAft>
              <a:buSzPts val="2500"/>
              <a:buNone/>
              <a:defRPr sz="2500"/>
            </a:lvl2pPr>
            <a:lvl3pPr lvl="2" algn="l">
              <a:lnSpc>
                <a:spcPct val="100000"/>
              </a:lnSpc>
              <a:spcBef>
                <a:spcPts val="0"/>
              </a:spcBef>
              <a:spcAft>
                <a:spcPts val="0"/>
              </a:spcAft>
              <a:buSzPts val="2500"/>
              <a:buNone/>
              <a:defRPr sz="2500"/>
            </a:lvl3pPr>
            <a:lvl4pPr lvl="3" algn="l">
              <a:lnSpc>
                <a:spcPct val="100000"/>
              </a:lnSpc>
              <a:spcBef>
                <a:spcPts val="0"/>
              </a:spcBef>
              <a:spcAft>
                <a:spcPts val="0"/>
              </a:spcAft>
              <a:buSzPts val="2500"/>
              <a:buNone/>
              <a:defRPr sz="2500"/>
            </a:lvl4pPr>
            <a:lvl5pPr lvl="4" algn="l">
              <a:lnSpc>
                <a:spcPct val="100000"/>
              </a:lnSpc>
              <a:spcBef>
                <a:spcPts val="0"/>
              </a:spcBef>
              <a:spcAft>
                <a:spcPts val="0"/>
              </a:spcAft>
              <a:buSzPts val="2500"/>
              <a:buNone/>
              <a:defRPr sz="2500"/>
            </a:lvl5pPr>
            <a:lvl6pPr lvl="5" algn="l">
              <a:lnSpc>
                <a:spcPct val="100000"/>
              </a:lnSpc>
              <a:spcBef>
                <a:spcPts val="0"/>
              </a:spcBef>
              <a:spcAft>
                <a:spcPts val="0"/>
              </a:spcAft>
              <a:buSzPts val="2500"/>
              <a:buNone/>
              <a:defRPr sz="2500"/>
            </a:lvl6pPr>
            <a:lvl7pPr lvl="6" algn="l">
              <a:lnSpc>
                <a:spcPct val="100000"/>
              </a:lnSpc>
              <a:spcBef>
                <a:spcPts val="0"/>
              </a:spcBef>
              <a:spcAft>
                <a:spcPts val="0"/>
              </a:spcAft>
              <a:buSzPts val="2500"/>
              <a:buNone/>
              <a:defRPr sz="2500"/>
            </a:lvl7pPr>
            <a:lvl8pPr lvl="7" algn="l">
              <a:lnSpc>
                <a:spcPct val="100000"/>
              </a:lnSpc>
              <a:spcBef>
                <a:spcPts val="0"/>
              </a:spcBef>
              <a:spcAft>
                <a:spcPts val="0"/>
              </a:spcAft>
              <a:buSzPts val="2500"/>
              <a:buNone/>
              <a:defRPr sz="2500"/>
            </a:lvl8pPr>
            <a:lvl9pPr lvl="8" algn="l">
              <a:lnSpc>
                <a:spcPct val="100000"/>
              </a:lnSpc>
              <a:spcBef>
                <a:spcPts val="0"/>
              </a:spcBef>
              <a:spcAft>
                <a:spcPts val="0"/>
              </a:spcAft>
              <a:buSzPts val="2500"/>
              <a:buNone/>
              <a:defRPr sz="2500"/>
            </a:lvl9pPr>
          </a:lstStyle>
          <a:p/>
        </p:txBody>
      </p:sp>
      <p:sp>
        <p:nvSpPr>
          <p:cNvPr id="412" name="Google Shape;412;p73"/>
          <p:cNvSpPr/>
          <p:nvPr>
            <p:ph idx="3" type="pic"/>
          </p:nvPr>
        </p:nvSpPr>
        <p:spPr>
          <a:xfrm>
            <a:off x="4281450" y="283425"/>
            <a:ext cx="1729500" cy="1905300"/>
          </a:xfrm>
          <a:prstGeom prst="rect">
            <a:avLst/>
          </a:prstGeom>
          <a:noFill/>
          <a:ln>
            <a:noFill/>
          </a:ln>
        </p:spPr>
      </p:sp>
      <p:sp>
        <p:nvSpPr>
          <p:cNvPr id="413" name="Google Shape;413;p73"/>
          <p:cNvSpPr txBox="1"/>
          <p:nvPr>
            <p:ph idx="4" type="title"/>
          </p:nvPr>
        </p:nvSpPr>
        <p:spPr>
          <a:xfrm>
            <a:off x="6145144" y="2439527"/>
            <a:ext cx="2366700" cy="270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400"/>
              <a:buFont typeface="Arial"/>
              <a:buNone/>
              <a:defRPr b="1" sz="1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14" name="Google Shape;414;p73"/>
          <p:cNvSpPr txBox="1"/>
          <p:nvPr>
            <p:ph idx="5" type="title"/>
          </p:nvPr>
        </p:nvSpPr>
        <p:spPr>
          <a:xfrm>
            <a:off x="6145144" y="2981720"/>
            <a:ext cx="2366700" cy="5388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100"/>
              <a:buFont typeface="Arial"/>
              <a:buNone/>
              <a:defRPr i="1" sz="1100">
                <a:latin typeface="Arial"/>
                <a:ea typeface="Arial"/>
                <a:cs typeface="Arial"/>
                <a:sym typeface="Arial"/>
              </a:defRPr>
            </a:lvl1pPr>
            <a:lvl2pPr lvl="1" algn="l">
              <a:lnSpc>
                <a:spcPct val="100000"/>
              </a:lnSpc>
              <a:spcBef>
                <a:spcPts val="0"/>
              </a:spcBef>
              <a:spcAft>
                <a:spcPts val="0"/>
              </a:spcAft>
              <a:buSzPts val="2500"/>
              <a:buNone/>
              <a:defRPr sz="2500"/>
            </a:lvl2pPr>
            <a:lvl3pPr lvl="2" algn="l">
              <a:lnSpc>
                <a:spcPct val="100000"/>
              </a:lnSpc>
              <a:spcBef>
                <a:spcPts val="0"/>
              </a:spcBef>
              <a:spcAft>
                <a:spcPts val="0"/>
              </a:spcAft>
              <a:buSzPts val="2500"/>
              <a:buNone/>
              <a:defRPr sz="2500"/>
            </a:lvl3pPr>
            <a:lvl4pPr lvl="3" algn="l">
              <a:lnSpc>
                <a:spcPct val="100000"/>
              </a:lnSpc>
              <a:spcBef>
                <a:spcPts val="0"/>
              </a:spcBef>
              <a:spcAft>
                <a:spcPts val="0"/>
              </a:spcAft>
              <a:buSzPts val="2500"/>
              <a:buNone/>
              <a:defRPr sz="2500"/>
            </a:lvl4pPr>
            <a:lvl5pPr lvl="4" algn="l">
              <a:lnSpc>
                <a:spcPct val="100000"/>
              </a:lnSpc>
              <a:spcBef>
                <a:spcPts val="0"/>
              </a:spcBef>
              <a:spcAft>
                <a:spcPts val="0"/>
              </a:spcAft>
              <a:buSzPts val="2500"/>
              <a:buNone/>
              <a:defRPr sz="2500"/>
            </a:lvl5pPr>
            <a:lvl6pPr lvl="5" algn="l">
              <a:lnSpc>
                <a:spcPct val="100000"/>
              </a:lnSpc>
              <a:spcBef>
                <a:spcPts val="0"/>
              </a:spcBef>
              <a:spcAft>
                <a:spcPts val="0"/>
              </a:spcAft>
              <a:buSzPts val="2500"/>
              <a:buNone/>
              <a:defRPr sz="2500"/>
            </a:lvl6pPr>
            <a:lvl7pPr lvl="6" algn="l">
              <a:lnSpc>
                <a:spcPct val="100000"/>
              </a:lnSpc>
              <a:spcBef>
                <a:spcPts val="0"/>
              </a:spcBef>
              <a:spcAft>
                <a:spcPts val="0"/>
              </a:spcAft>
              <a:buSzPts val="2500"/>
              <a:buNone/>
              <a:defRPr sz="2500"/>
            </a:lvl7pPr>
            <a:lvl8pPr lvl="7" algn="l">
              <a:lnSpc>
                <a:spcPct val="100000"/>
              </a:lnSpc>
              <a:spcBef>
                <a:spcPts val="0"/>
              </a:spcBef>
              <a:spcAft>
                <a:spcPts val="0"/>
              </a:spcAft>
              <a:buSzPts val="2500"/>
              <a:buNone/>
              <a:defRPr sz="2500"/>
            </a:lvl8pPr>
            <a:lvl9pPr lvl="8" algn="l">
              <a:lnSpc>
                <a:spcPct val="100000"/>
              </a:lnSpc>
              <a:spcBef>
                <a:spcPts val="0"/>
              </a:spcBef>
              <a:spcAft>
                <a:spcPts val="0"/>
              </a:spcAft>
              <a:buSzPts val="2500"/>
              <a:buNone/>
              <a:defRPr sz="2500"/>
            </a:lvl9pPr>
          </a:lstStyle>
          <a:p/>
        </p:txBody>
      </p:sp>
      <p:sp>
        <p:nvSpPr>
          <p:cNvPr id="415" name="Google Shape;415;p73"/>
          <p:cNvSpPr/>
          <p:nvPr>
            <p:ph idx="6" type="pic"/>
          </p:nvPr>
        </p:nvSpPr>
        <p:spPr>
          <a:xfrm>
            <a:off x="4277765" y="2497452"/>
            <a:ext cx="1729500" cy="1905300"/>
          </a:xfrm>
          <a:prstGeom prst="rect">
            <a:avLst/>
          </a:prstGeom>
          <a:noFill/>
          <a:ln>
            <a:noFill/>
          </a:ln>
        </p:spPr>
      </p:sp>
      <p:sp>
        <p:nvSpPr>
          <p:cNvPr descr="decorative blue overlay" id="416" name="Google Shape;416;p73"/>
          <p:cNvSpPr/>
          <p:nvPr/>
        </p:nvSpPr>
        <p:spPr>
          <a:xfrm>
            <a:off x="0" y="9625"/>
            <a:ext cx="3910500" cy="51435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7" name="Google Shape;417;p73"/>
          <p:cNvSpPr txBox="1"/>
          <p:nvPr>
            <p:ph idx="7" type="title"/>
          </p:nvPr>
        </p:nvSpPr>
        <p:spPr>
          <a:xfrm>
            <a:off x="610630" y="901950"/>
            <a:ext cx="2366700" cy="270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rgbClr val="FFD966"/>
              </a:buClr>
              <a:buSzPts val="2900"/>
              <a:buFont typeface="Arial"/>
              <a:buNone/>
              <a:defRPr b="1" sz="2900">
                <a:solidFill>
                  <a:srgbClr val="FFD966"/>
                </a:solidFill>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18" name="Google Shape;418;p73"/>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1" lang="en" sz="1000" u="none" cap="none" strike="noStrike">
                <a:solidFill>
                  <a:schemeClr val="dk2"/>
                </a:solidFill>
                <a:latin typeface="Arial"/>
                <a:ea typeface="Arial"/>
                <a:cs typeface="Arial"/>
                <a:sym typeface="Arial"/>
              </a:rPr>
              <a:t>Making Fixed-Price, Outcome-Based Contracting Work</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2">
  <p:cSld name="ONE_COLUMN_TEXT_1_4">
    <p:spTree>
      <p:nvGrpSpPr>
        <p:cNvPr id="419" name="Shape 419"/>
        <p:cNvGrpSpPr/>
        <p:nvPr/>
      </p:nvGrpSpPr>
      <p:grpSpPr>
        <a:xfrm>
          <a:off x="0" y="0"/>
          <a:ext cx="0" cy="0"/>
          <a:chOff x="0" y="0"/>
          <a:chExt cx="0" cy="0"/>
        </a:xfrm>
      </p:grpSpPr>
      <p:sp>
        <p:nvSpPr>
          <p:cNvPr descr="decorative light blue background" id="420" name="Google Shape;420;p74"/>
          <p:cNvSpPr/>
          <p:nvPr/>
        </p:nvSpPr>
        <p:spPr>
          <a:xfrm>
            <a:off x="-9625" y="9625"/>
            <a:ext cx="9144000" cy="5143500"/>
          </a:xfrm>
          <a:prstGeom prst="rect">
            <a:avLst/>
          </a:prstGeom>
          <a:solidFill>
            <a:srgbClr val="EBF5F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Helvetica Neue"/>
              <a:ea typeface="Helvetica Neue"/>
              <a:cs typeface="Helvetica Neue"/>
              <a:sym typeface="Helvetica Neue"/>
            </a:endParaRPr>
          </a:p>
        </p:txBody>
      </p:sp>
      <p:sp>
        <p:nvSpPr>
          <p:cNvPr id="421" name="Google Shape;421;p74"/>
          <p:cNvSpPr txBox="1"/>
          <p:nvPr>
            <p:ph idx="1" type="body"/>
          </p:nvPr>
        </p:nvSpPr>
        <p:spPr>
          <a:xfrm>
            <a:off x="9387400" y="300000"/>
            <a:ext cx="4175400" cy="3179400"/>
          </a:xfrm>
          <a:prstGeom prst="rect">
            <a:avLst/>
          </a:prstGeom>
          <a:noFill/>
          <a:ln>
            <a:noFill/>
          </a:ln>
        </p:spPr>
        <p:txBody>
          <a:bodyPr anchorCtr="0" anchor="ctr" bIns="91425" lIns="91425" spcFirstLastPara="1" rIns="91425" wrap="square" tIns="91425">
            <a:noAutofit/>
          </a:bodyPr>
          <a:lstStyle>
            <a:lvl1pPr indent="-317500" lvl="0" marL="457200" algn="l">
              <a:lnSpc>
                <a:spcPct val="100000"/>
              </a:lnSpc>
              <a:spcBef>
                <a:spcPts val="0"/>
              </a:spcBef>
              <a:spcAft>
                <a:spcPts val="0"/>
              </a:spcAft>
              <a:buSzPts val="1400"/>
              <a:buChar char="●"/>
              <a:defRPr/>
            </a:lvl1pPr>
            <a:lvl2pPr indent="-304800" lvl="1" marL="914400" algn="l">
              <a:lnSpc>
                <a:spcPct val="100000"/>
              </a:lnSpc>
              <a:spcBef>
                <a:spcPts val="0"/>
              </a:spcBef>
              <a:spcAft>
                <a:spcPts val="0"/>
              </a:spcAft>
              <a:buSzPts val="1200"/>
              <a:buChar char="○"/>
              <a:defRPr sz="1200"/>
            </a:lvl2pPr>
            <a:lvl3pPr indent="-317500" lvl="2" marL="1371600" algn="l">
              <a:lnSpc>
                <a:spcPct val="100000"/>
              </a:lnSpc>
              <a:spcBef>
                <a:spcPts val="0"/>
              </a:spcBef>
              <a:spcAft>
                <a:spcPts val="0"/>
              </a:spcAft>
              <a:buSzPts val="1400"/>
              <a:buChar char="■"/>
              <a:defRPr/>
            </a:lvl3pPr>
            <a:lvl4pPr indent="-304800" lvl="3" marL="1828800" algn="l">
              <a:lnSpc>
                <a:spcPct val="100000"/>
              </a:lnSpc>
              <a:spcBef>
                <a:spcPts val="0"/>
              </a:spcBef>
              <a:spcAft>
                <a:spcPts val="0"/>
              </a:spcAft>
              <a:buSzPts val="1200"/>
              <a:buChar char="●"/>
              <a:defRPr sz="1200"/>
            </a:lvl4pPr>
            <a:lvl5pPr indent="-304800" lvl="4" marL="2286000" algn="l">
              <a:lnSpc>
                <a:spcPct val="100000"/>
              </a:lnSpc>
              <a:spcBef>
                <a:spcPts val="0"/>
              </a:spcBef>
              <a:spcAft>
                <a:spcPts val="0"/>
              </a:spcAft>
              <a:buSzPts val="1200"/>
              <a:buChar char="○"/>
              <a:defRPr sz="1200"/>
            </a:lvl5pPr>
            <a:lvl6pPr indent="-304800" lvl="5" marL="2743200" algn="l">
              <a:lnSpc>
                <a:spcPct val="100000"/>
              </a:lnSpc>
              <a:spcBef>
                <a:spcPts val="0"/>
              </a:spcBef>
              <a:spcAft>
                <a:spcPts val="0"/>
              </a:spcAft>
              <a:buSzPts val="1200"/>
              <a:buChar char="■"/>
              <a:defRPr sz="1200"/>
            </a:lvl6pPr>
            <a:lvl7pPr indent="-304800" lvl="6" marL="3200400" algn="l">
              <a:lnSpc>
                <a:spcPct val="100000"/>
              </a:lnSpc>
              <a:spcBef>
                <a:spcPts val="0"/>
              </a:spcBef>
              <a:spcAft>
                <a:spcPts val="0"/>
              </a:spcAft>
              <a:buSzPts val="1200"/>
              <a:buChar char="●"/>
              <a:defRPr sz="1200"/>
            </a:lvl7pPr>
            <a:lvl8pPr indent="-304800" lvl="7" marL="3657600" algn="l">
              <a:lnSpc>
                <a:spcPct val="100000"/>
              </a:lnSpc>
              <a:spcBef>
                <a:spcPts val="0"/>
              </a:spcBef>
              <a:spcAft>
                <a:spcPts val="0"/>
              </a:spcAft>
              <a:buSzPts val="1200"/>
              <a:buChar char="○"/>
              <a:defRPr sz="1200"/>
            </a:lvl8pPr>
            <a:lvl9pPr indent="-304800" lvl="8" marL="4114800" algn="l">
              <a:lnSpc>
                <a:spcPct val="100000"/>
              </a:lnSpc>
              <a:spcBef>
                <a:spcPts val="0"/>
              </a:spcBef>
              <a:spcAft>
                <a:spcPts val="0"/>
              </a:spcAft>
              <a:buSzPts val="1200"/>
              <a:buChar char="■"/>
              <a:defRPr sz="1200"/>
            </a:lvl9pPr>
          </a:lstStyle>
          <a:p/>
        </p:txBody>
      </p:sp>
      <p:sp>
        <p:nvSpPr>
          <p:cNvPr id="422" name="Google Shape;422;p7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423" name="Google Shape;423;p74"/>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decorative image for the backgraound" id="424" name="Google Shape;424;p74" title="AdobeStock_1280858788.jpeg"/>
          <p:cNvPicPr preferRelativeResize="0"/>
          <p:nvPr/>
        </p:nvPicPr>
        <p:blipFill rotWithShape="1">
          <a:blip r:embed="rId2">
            <a:alphaModFix amt="96000"/>
          </a:blip>
          <a:srcRect b="10482" l="0" r="74477" t="0"/>
          <a:stretch/>
        </p:blipFill>
        <p:spPr>
          <a:xfrm>
            <a:off x="0" y="0"/>
            <a:ext cx="3910502" cy="5143500"/>
          </a:xfrm>
          <a:prstGeom prst="rect">
            <a:avLst/>
          </a:prstGeom>
          <a:noFill/>
          <a:ln>
            <a:noFill/>
          </a:ln>
        </p:spPr>
      </p:pic>
      <p:sp>
        <p:nvSpPr>
          <p:cNvPr id="425" name="Google Shape;425;p74"/>
          <p:cNvSpPr txBox="1"/>
          <p:nvPr>
            <p:ph type="title"/>
          </p:nvPr>
        </p:nvSpPr>
        <p:spPr>
          <a:xfrm>
            <a:off x="610630" y="901950"/>
            <a:ext cx="2366700" cy="270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rgbClr val="A3D9FF"/>
              </a:buClr>
              <a:buSzPts val="2900"/>
              <a:buFont typeface="Arial"/>
              <a:buNone/>
              <a:defRPr b="1" sz="2900">
                <a:solidFill>
                  <a:srgbClr val="A3D9FF"/>
                </a:solidFill>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26" name="Google Shape;426;p74"/>
          <p:cNvSpPr txBox="1"/>
          <p:nvPr>
            <p:ph idx="3" type="title"/>
          </p:nvPr>
        </p:nvSpPr>
        <p:spPr>
          <a:xfrm>
            <a:off x="5261250" y="354350"/>
            <a:ext cx="3657600" cy="270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300"/>
              <a:buNone/>
              <a:defRPr b="1" sz="13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27" name="Google Shape;427;p74"/>
          <p:cNvSpPr txBox="1"/>
          <p:nvPr>
            <p:ph idx="4" type="title"/>
          </p:nvPr>
        </p:nvSpPr>
        <p:spPr>
          <a:xfrm>
            <a:off x="5261250" y="624650"/>
            <a:ext cx="3657600" cy="270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300"/>
              <a:buNone/>
              <a:defRPr sz="13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28" name="Google Shape;428;p74"/>
          <p:cNvSpPr/>
          <p:nvPr>
            <p:ph idx="5" type="pic"/>
          </p:nvPr>
        </p:nvSpPr>
        <p:spPr>
          <a:xfrm>
            <a:off x="4281450" y="412275"/>
            <a:ext cx="802800" cy="884400"/>
          </a:xfrm>
          <a:prstGeom prst="rect">
            <a:avLst/>
          </a:prstGeom>
          <a:noFill/>
          <a:ln>
            <a:noFill/>
          </a:ln>
        </p:spPr>
      </p:sp>
      <p:sp>
        <p:nvSpPr>
          <p:cNvPr id="429" name="Google Shape;429;p74"/>
          <p:cNvSpPr/>
          <p:nvPr>
            <p:ph idx="6" type="pic"/>
          </p:nvPr>
        </p:nvSpPr>
        <p:spPr>
          <a:xfrm>
            <a:off x="4281450" y="1503575"/>
            <a:ext cx="802800" cy="884400"/>
          </a:xfrm>
          <a:prstGeom prst="rect">
            <a:avLst/>
          </a:prstGeom>
          <a:noFill/>
          <a:ln>
            <a:noFill/>
          </a:ln>
        </p:spPr>
      </p:sp>
      <p:sp>
        <p:nvSpPr>
          <p:cNvPr id="430" name="Google Shape;430;p74"/>
          <p:cNvSpPr/>
          <p:nvPr>
            <p:ph idx="7" type="pic"/>
          </p:nvPr>
        </p:nvSpPr>
        <p:spPr>
          <a:xfrm>
            <a:off x="4281450" y="2594875"/>
            <a:ext cx="802800" cy="884400"/>
          </a:xfrm>
          <a:prstGeom prst="rect">
            <a:avLst/>
          </a:prstGeom>
          <a:noFill/>
          <a:ln>
            <a:noFill/>
          </a:ln>
        </p:spPr>
      </p:sp>
      <p:sp>
        <p:nvSpPr>
          <p:cNvPr id="431" name="Google Shape;431;p74"/>
          <p:cNvSpPr/>
          <p:nvPr>
            <p:ph idx="8" type="pic"/>
          </p:nvPr>
        </p:nvSpPr>
        <p:spPr>
          <a:xfrm>
            <a:off x="4281450" y="3686175"/>
            <a:ext cx="802800" cy="884400"/>
          </a:xfrm>
          <a:prstGeom prst="rect">
            <a:avLst/>
          </a:prstGeom>
          <a:noFill/>
          <a:ln>
            <a:noFill/>
          </a:ln>
        </p:spPr>
      </p:sp>
      <p:sp>
        <p:nvSpPr>
          <p:cNvPr id="432" name="Google Shape;432;p74"/>
          <p:cNvSpPr txBox="1"/>
          <p:nvPr>
            <p:ph idx="9" type="title"/>
          </p:nvPr>
        </p:nvSpPr>
        <p:spPr>
          <a:xfrm>
            <a:off x="5261250" y="1427375"/>
            <a:ext cx="3657600" cy="270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300"/>
              <a:buNone/>
              <a:defRPr b="1" sz="13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33" name="Google Shape;433;p74"/>
          <p:cNvSpPr txBox="1"/>
          <p:nvPr>
            <p:ph idx="13" type="title"/>
          </p:nvPr>
        </p:nvSpPr>
        <p:spPr>
          <a:xfrm>
            <a:off x="5261250" y="1697675"/>
            <a:ext cx="3657600" cy="270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300"/>
              <a:buNone/>
              <a:defRPr sz="13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34" name="Google Shape;434;p74"/>
          <p:cNvSpPr txBox="1"/>
          <p:nvPr>
            <p:ph idx="14" type="title"/>
          </p:nvPr>
        </p:nvSpPr>
        <p:spPr>
          <a:xfrm>
            <a:off x="5261250" y="2518675"/>
            <a:ext cx="3657600" cy="270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300"/>
              <a:buNone/>
              <a:defRPr b="1" sz="13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35" name="Google Shape;435;p74"/>
          <p:cNvSpPr txBox="1"/>
          <p:nvPr>
            <p:ph idx="15" type="title"/>
          </p:nvPr>
        </p:nvSpPr>
        <p:spPr>
          <a:xfrm>
            <a:off x="5261250" y="2788975"/>
            <a:ext cx="3657600" cy="270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300"/>
              <a:buNone/>
              <a:defRPr sz="13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36" name="Google Shape;436;p74"/>
          <p:cNvSpPr txBox="1"/>
          <p:nvPr>
            <p:ph idx="16" type="title"/>
          </p:nvPr>
        </p:nvSpPr>
        <p:spPr>
          <a:xfrm>
            <a:off x="5261250" y="3609975"/>
            <a:ext cx="3657600" cy="270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300"/>
              <a:buNone/>
              <a:defRPr b="1" sz="13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37" name="Google Shape;437;p74"/>
          <p:cNvSpPr txBox="1"/>
          <p:nvPr>
            <p:ph idx="17" type="title"/>
          </p:nvPr>
        </p:nvSpPr>
        <p:spPr>
          <a:xfrm>
            <a:off x="5261250" y="3880275"/>
            <a:ext cx="3657600" cy="270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300"/>
              <a:buNone/>
              <a:defRPr sz="13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38" name="Google Shape;438;p74"/>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chemeClr val="dk1"/>
              </a:buClr>
              <a:buSzPts val="1100"/>
              <a:buFont typeface="Arial"/>
              <a:buNone/>
            </a:pPr>
            <a:r>
              <a:rPr b="0" i="1" lang="en" sz="1000" u="none" cap="none" strike="noStrike">
                <a:solidFill>
                  <a:schemeClr val="dk2"/>
                </a:solidFill>
                <a:latin typeface="Arial"/>
                <a:ea typeface="Arial"/>
                <a:cs typeface="Arial"/>
                <a:sym typeface="Arial"/>
              </a:rPr>
              <a:t>Making Fixed-Price, Outcome-Based Contracting Work</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ta Callout Left">
  <p:cSld name="BIG_NUMBER_1">
    <p:spTree>
      <p:nvGrpSpPr>
        <p:cNvPr id="439" name="Shape 439"/>
        <p:cNvGrpSpPr/>
        <p:nvPr/>
      </p:nvGrpSpPr>
      <p:grpSpPr>
        <a:xfrm>
          <a:off x="0" y="0"/>
          <a:ext cx="0" cy="0"/>
          <a:chOff x="0" y="0"/>
          <a:chExt cx="0" cy="0"/>
        </a:xfrm>
      </p:grpSpPr>
      <p:sp>
        <p:nvSpPr>
          <p:cNvPr id="440" name="Google Shape;440;p7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cxnSp>
        <p:nvCxnSpPr>
          <p:cNvPr id="441" name="Google Shape;441;p75"/>
          <p:cNvCxnSpPr/>
          <p:nvPr/>
        </p:nvCxnSpPr>
        <p:spPr>
          <a:xfrm rot="10800000">
            <a:off x="2841961" y="1080120"/>
            <a:ext cx="21600" cy="3452100"/>
          </a:xfrm>
          <a:prstGeom prst="straightConnector1">
            <a:avLst/>
          </a:prstGeom>
          <a:noFill/>
          <a:ln cap="flat" cmpd="sng" w="9525">
            <a:solidFill>
              <a:schemeClr val="accent1"/>
            </a:solidFill>
            <a:prstDash val="solid"/>
            <a:round/>
            <a:headEnd len="sm" w="sm" type="none"/>
            <a:tailEnd len="sm" w="sm" type="none"/>
          </a:ln>
        </p:spPr>
      </p:cxnSp>
      <p:sp>
        <p:nvSpPr>
          <p:cNvPr id="442" name="Google Shape;442;p75"/>
          <p:cNvSpPr txBox="1"/>
          <p:nvPr>
            <p:ph type="title"/>
          </p:nvPr>
        </p:nvSpPr>
        <p:spPr>
          <a:xfrm>
            <a:off x="311700" y="279100"/>
            <a:ext cx="79092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43" name="Google Shape;443;p75"/>
          <p:cNvSpPr txBox="1"/>
          <p:nvPr>
            <p:ph idx="1" type="subTitle"/>
          </p:nvPr>
        </p:nvSpPr>
        <p:spPr>
          <a:xfrm>
            <a:off x="482425" y="2901225"/>
            <a:ext cx="2125800" cy="1646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i="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4" name="Google Shape;444;p75"/>
          <p:cNvSpPr/>
          <p:nvPr>
            <p:ph idx="2" type="pic"/>
          </p:nvPr>
        </p:nvSpPr>
        <p:spPr>
          <a:xfrm>
            <a:off x="482425" y="1103550"/>
            <a:ext cx="2125800" cy="1609500"/>
          </a:xfrm>
          <a:prstGeom prst="rect">
            <a:avLst/>
          </a:prstGeom>
          <a:noFill/>
          <a:ln>
            <a:noFill/>
          </a:ln>
        </p:spPr>
      </p:sp>
      <p:sp>
        <p:nvSpPr>
          <p:cNvPr id="445" name="Google Shape;445;p75"/>
          <p:cNvSpPr txBox="1"/>
          <p:nvPr>
            <p:ph idx="3" type="body"/>
          </p:nvPr>
        </p:nvSpPr>
        <p:spPr>
          <a:xfrm>
            <a:off x="3097275" y="851800"/>
            <a:ext cx="55413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id="446" name="Google Shape;446;p75"/>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chemeClr val="dk1"/>
              </a:buClr>
              <a:buSzPts val="1100"/>
              <a:buFont typeface="Arial"/>
              <a:buNone/>
            </a:pPr>
            <a:r>
              <a:rPr b="0" i="1" lang="en" sz="1000" u="none" cap="none" strike="noStrike">
                <a:solidFill>
                  <a:schemeClr val="dk2"/>
                </a:solidFill>
                <a:latin typeface="Arial"/>
                <a:ea typeface="Arial"/>
                <a:cs typeface="Arial"/>
                <a:sym typeface="Arial"/>
              </a:rPr>
              <a:t>Making Fixed-Price, Outcome-Based Contracting Work</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pic>
        <p:nvPicPr>
          <p:cNvPr descr="background image for decorative use only" id="447" name="Google Shape;447;p75"/>
          <p:cNvPicPr preferRelativeResize="0"/>
          <p:nvPr/>
        </p:nvPicPr>
        <p:blipFill rotWithShape="1">
          <a:blip r:embed="rId2">
            <a:alphaModFix/>
          </a:blip>
          <a:srcRect b="31295" l="0" r="0" t="51631"/>
          <a:stretch/>
        </p:blipFill>
        <p:spPr>
          <a:xfrm>
            <a:off x="0" y="-2"/>
            <a:ext cx="9144003" cy="125025"/>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nagement &amp; Advisory">
  <p:cSld name="ONE_COLUMN_TEXT_3">
    <p:spTree>
      <p:nvGrpSpPr>
        <p:cNvPr id="448" name="Shape 448"/>
        <p:cNvGrpSpPr/>
        <p:nvPr/>
      </p:nvGrpSpPr>
      <p:grpSpPr>
        <a:xfrm>
          <a:off x="0" y="0"/>
          <a:ext cx="0" cy="0"/>
          <a:chOff x="0" y="0"/>
          <a:chExt cx="0" cy="0"/>
        </a:xfrm>
      </p:grpSpPr>
      <p:pic>
        <p:nvPicPr>
          <p:cNvPr descr="decorative bckground image with honeycomb, zeros and ones to represent IT" id="449" name="Google Shape;449;p76" title="AdobeStock_282868464.jpeg"/>
          <p:cNvPicPr preferRelativeResize="0"/>
          <p:nvPr/>
        </p:nvPicPr>
        <p:blipFill rotWithShape="1">
          <a:blip r:embed="rId2">
            <a:alphaModFix/>
          </a:blip>
          <a:srcRect b="0" l="32391" r="32387" t="0"/>
          <a:stretch/>
        </p:blipFill>
        <p:spPr>
          <a:xfrm>
            <a:off x="5219200" y="-11075"/>
            <a:ext cx="3930849" cy="5171402"/>
          </a:xfrm>
          <a:prstGeom prst="rect">
            <a:avLst/>
          </a:prstGeom>
          <a:noFill/>
          <a:ln>
            <a:noFill/>
          </a:ln>
        </p:spPr>
      </p:pic>
      <p:sp>
        <p:nvSpPr>
          <p:cNvPr id="450" name="Google Shape;450;p76"/>
          <p:cNvSpPr txBox="1"/>
          <p:nvPr>
            <p:ph type="title"/>
          </p:nvPr>
        </p:nvSpPr>
        <p:spPr>
          <a:xfrm>
            <a:off x="311700" y="279100"/>
            <a:ext cx="48759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200"/>
              <a:buNone/>
              <a:defRPr b="1" sz="22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descr="decorative blue overlay" id="451" name="Google Shape;451;p76"/>
          <p:cNvSpPr/>
          <p:nvPr/>
        </p:nvSpPr>
        <p:spPr>
          <a:xfrm>
            <a:off x="5219200" y="8450"/>
            <a:ext cx="3930900" cy="51714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2" name="Google Shape;452;p7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453" name="Google Shape;453;p76"/>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chemeClr val="lt1"/>
                </a:solidFill>
                <a:latin typeface="Arial"/>
                <a:ea typeface="Arial"/>
                <a:cs typeface="Arial"/>
                <a:sym typeface="Arial"/>
              </a:rPr>
              <a:t>Writing Better Requirements &amp; Performance Standards</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p:txBody>
      </p:sp>
      <p:sp>
        <p:nvSpPr>
          <p:cNvPr id="454" name="Google Shape;454;p76"/>
          <p:cNvSpPr txBox="1"/>
          <p:nvPr>
            <p:ph idx="1" type="body"/>
          </p:nvPr>
        </p:nvSpPr>
        <p:spPr>
          <a:xfrm>
            <a:off x="251086" y="851800"/>
            <a:ext cx="43557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pic>
        <p:nvPicPr>
          <p:cNvPr descr="background image for decorative use only" id="455" name="Google Shape;455;p76"/>
          <p:cNvPicPr preferRelativeResize="0"/>
          <p:nvPr/>
        </p:nvPicPr>
        <p:blipFill rotWithShape="1">
          <a:blip r:embed="rId3">
            <a:alphaModFix/>
          </a:blip>
          <a:srcRect b="31295" l="0" r="0" t="51631"/>
          <a:stretch/>
        </p:blipFill>
        <p:spPr>
          <a:xfrm>
            <a:off x="0" y="-2"/>
            <a:ext cx="9144003" cy="125025"/>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nagement &amp; Advisory 2">
  <p:cSld name="ONE_COLUMN_TEXT_3_3">
    <p:spTree>
      <p:nvGrpSpPr>
        <p:cNvPr id="456" name="Shape 456"/>
        <p:cNvGrpSpPr/>
        <p:nvPr/>
      </p:nvGrpSpPr>
      <p:grpSpPr>
        <a:xfrm>
          <a:off x="0" y="0"/>
          <a:ext cx="0" cy="0"/>
          <a:chOff x="0" y="0"/>
          <a:chExt cx="0" cy="0"/>
        </a:xfrm>
      </p:grpSpPr>
      <p:sp>
        <p:nvSpPr>
          <p:cNvPr id="457" name="Google Shape;457;p77"/>
          <p:cNvSpPr txBox="1"/>
          <p:nvPr>
            <p:ph type="title"/>
          </p:nvPr>
        </p:nvSpPr>
        <p:spPr>
          <a:xfrm>
            <a:off x="4189938" y="279100"/>
            <a:ext cx="48759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200"/>
              <a:buNone/>
              <a:defRPr b="1" sz="22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458" name="Google Shape;458;p7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459" name="Google Shape;459;p77"/>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1" lang="en" sz="1000" u="none" cap="none" strike="noStrike">
                <a:solidFill>
                  <a:schemeClr val="lt1"/>
                </a:solidFill>
                <a:latin typeface="Arial"/>
                <a:ea typeface="Arial"/>
                <a:cs typeface="Arial"/>
                <a:sym typeface="Arial"/>
              </a:rPr>
              <a:t>ADD the name of the event here on the MASTER template</a:t>
            </a:r>
            <a:endParaRPr b="0" i="1" sz="1000" u="none" cap="none" strike="noStrike">
              <a:solidFill>
                <a:schemeClr val="lt1"/>
              </a:solidFill>
              <a:latin typeface="Arial"/>
              <a:ea typeface="Arial"/>
              <a:cs typeface="Arial"/>
              <a:sym typeface="Arial"/>
            </a:endParaRPr>
          </a:p>
        </p:txBody>
      </p:sp>
      <p:sp>
        <p:nvSpPr>
          <p:cNvPr id="460" name="Google Shape;460;p77"/>
          <p:cNvSpPr txBox="1"/>
          <p:nvPr>
            <p:ph idx="1" type="body"/>
          </p:nvPr>
        </p:nvSpPr>
        <p:spPr>
          <a:xfrm>
            <a:off x="4129323" y="851800"/>
            <a:ext cx="43557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descr="decorative light blue background" id="461" name="Google Shape;461;p77"/>
          <p:cNvSpPr/>
          <p:nvPr/>
        </p:nvSpPr>
        <p:spPr>
          <a:xfrm>
            <a:off x="-9625" y="9625"/>
            <a:ext cx="9153600" cy="5143500"/>
          </a:xfrm>
          <a:prstGeom prst="rect">
            <a:avLst/>
          </a:prstGeom>
          <a:solidFill>
            <a:srgbClr val="EBF5F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Helvetica Neue"/>
              <a:ea typeface="Helvetica Neue"/>
              <a:cs typeface="Helvetica Neue"/>
              <a:sym typeface="Helvetica Neue"/>
            </a:endParaRPr>
          </a:p>
        </p:txBody>
      </p:sp>
      <p:pic>
        <p:nvPicPr>
          <p:cNvPr id="462" name="Google Shape;462;p77" title="AdobeStock_302416112.jpeg"/>
          <p:cNvPicPr preferRelativeResize="0"/>
          <p:nvPr/>
        </p:nvPicPr>
        <p:blipFill rotWithShape="1">
          <a:blip r:embed="rId2">
            <a:alphaModFix/>
          </a:blip>
          <a:srcRect b="26826" l="5603" r="57318" t="0"/>
          <a:stretch/>
        </p:blipFill>
        <p:spPr>
          <a:xfrm>
            <a:off x="0" y="0"/>
            <a:ext cx="3910502" cy="5143501"/>
          </a:xfrm>
          <a:prstGeom prst="rect">
            <a:avLst/>
          </a:prstGeom>
          <a:noFill/>
          <a:ln>
            <a:noFill/>
          </a:ln>
        </p:spPr>
      </p:pic>
      <p:sp>
        <p:nvSpPr>
          <p:cNvPr descr="decorative blue overlay" id="463" name="Google Shape;463;p77"/>
          <p:cNvSpPr/>
          <p:nvPr/>
        </p:nvSpPr>
        <p:spPr>
          <a:xfrm>
            <a:off x="0" y="9625"/>
            <a:ext cx="3910500" cy="51435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4" name="Google Shape;464;p77"/>
          <p:cNvSpPr txBox="1"/>
          <p:nvPr>
            <p:ph idx="2" type="title"/>
          </p:nvPr>
        </p:nvSpPr>
        <p:spPr>
          <a:xfrm>
            <a:off x="610630" y="901950"/>
            <a:ext cx="2366700" cy="270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rgbClr val="FFD966"/>
              </a:buClr>
              <a:buSzPts val="2900"/>
              <a:buFont typeface="Arial"/>
              <a:buNone/>
              <a:defRPr b="1" sz="2900">
                <a:solidFill>
                  <a:srgbClr val="FFD966"/>
                </a:solidFill>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nagement &amp; Advisory 1">
  <p:cSld name="ONE_COLUMN_TEXT_3_2">
    <p:spTree>
      <p:nvGrpSpPr>
        <p:cNvPr id="465" name="Shape 465"/>
        <p:cNvGrpSpPr/>
        <p:nvPr/>
      </p:nvGrpSpPr>
      <p:grpSpPr>
        <a:xfrm>
          <a:off x="0" y="0"/>
          <a:ext cx="0" cy="0"/>
          <a:chOff x="0" y="0"/>
          <a:chExt cx="0" cy="0"/>
        </a:xfrm>
      </p:grpSpPr>
      <p:pic>
        <p:nvPicPr>
          <p:cNvPr descr="decorative. woman passing out paperwork to colleagues." id="466" name="Google Shape;466;p78" title="AdobeStock_287444107.jpeg"/>
          <p:cNvPicPr preferRelativeResize="0"/>
          <p:nvPr/>
        </p:nvPicPr>
        <p:blipFill rotWithShape="1">
          <a:blip r:embed="rId2">
            <a:alphaModFix/>
          </a:blip>
          <a:srcRect b="0" l="7422" r="41917" t="0"/>
          <a:stretch/>
        </p:blipFill>
        <p:spPr>
          <a:xfrm>
            <a:off x="5219200" y="-11075"/>
            <a:ext cx="3930849" cy="5171401"/>
          </a:xfrm>
          <a:prstGeom prst="rect">
            <a:avLst/>
          </a:prstGeom>
          <a:noFill/>
          <a:ln>
            <a:noFill/>
          </a:ln>
        </p:spPr>
      </p:pic>
      <p:sp>
        <p:nvSpPr>
          <p:cNvPr id="467" name="Google Shape;467;p78"/>
          <p:cNvSpPr txBox="1"/>
          <p:nvPr>
            <p:ph type="title"/>
          </p:nvPr>
        </p:nvSpPr>
        <p:spPr>
          <a:xfrm>
            <a:off x="311700" y="279100"/>
            <a:ext cx="48759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200"/>
              <a:buNone/>
              <a:defRPr b="1" sz="22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descr="background image for decorative use only" id="468" name="Google Shape;468;p78"/>
          <p:cNvPicPr preferRelativeResize="0"/>
          <p:nvPr/>
        </p:nvPicPr>
        <p:blipFill rotWithShape="1">
          <a:blip r:embed="rId3">
            <a:alphaModFix/>
          </a:blip>
          <a:srcRect b="31295" l="0" r="0" t="51631"/>
          <a:stretch/>
        </p:blipFill>
        <p:spPr>
          <a:xfrm>
            <a:off x="0" y="-2"/>
            <a:ext cx="9144003" cy="125025"/>
          </a:xfrm>
          <a:prstGeom prst="rect">
            <a:avLst/>
          </a:prstGeom>
          <a:noFill/>
          <a:ln>
            <a:noFill/>
          </a:ln>
        </p:spPr>
      </p:pic>
      <p:sp>
        <p:nvSpPr>
          <p:cNvPr descr="decorative blue overlay" id="469" name="Google Shape;469;p78"/>
          <p:cNvSpPr/>
          <p:nvPr/>
        </p:nvSpPr>
        <p:spPr>
          <a:xfrm>
            <a:off x="5219200" y="-30575"/>
            <a:ext cx="3930900" cy="52104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 name="Google Shape;470;p7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471" name="Google Shape;471;p78"/>
          <p:cNvSpPr txBox="1"/>
          <p:nvPr>
            <p:ph idx="1" type="body"/>
          </p:nvPr>
        </p:nvSpPr>
        <p:spPr>
          <a:xfrm>
            <a:off x="251086" y="851800"/>
            <a:ext cx="43557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id="472" name="Google Shape;472;p78"/>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chemeClr val="lt1"/>
                </a:solidFill>
                <a:latin typeface="Arial"/>
                <a:ea typeface="Arial"/>
                <a:cs typeface="Arial"/>
                <a:sym typeface="Arial"/>
              </a:rPr>
              <a:t>Writing Better Requirements &amp; Performance Standards</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One Column ">
  <p:cSld name="TITLE_AND_TWO_COLUMNS_1_1_1">
    <p:spTree>
      <p:nvGrpSpPr>
        <p:cNvPr id="50" name="Shape 50"/>
        <p:cNvGrpSpPr/>
        <p:nvPr/>
      </p:nvGrpSpPr>
      <p:grpSpPr>
        <a:xfrm>
          <a:off x="0" y="0"/>
          <a:ext cx="0" cy="0"/>
          <a:chOff x="0" y="0"/>
          <a:chExt cx="0" cy="0"/>
        </a:xfrm>
      </p:grpSpPr>
      <p:sp>
        <p:nvSpPr>
          <p:cNvPr id="51" name="Google Shape;51;p9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52" name="Google Shape;52;p93" title="Artboard 1.png"/>
          <p:cNvPicPr preferRelativeResize="0"/>
          <p:nvPr/>
        </p:nvPicPr>
        <p:blipFill rotWithShape="1">
          <a:blip r:embed="rId2">
            <a:alphaModFix/>
          </a:blip>
          <a:srcRect b="6425" l="6650" r="53530" t="20561"/>
          <a:stretch/>
        </p:blipFill>
        <p:spPr>
          <a:xfrm>
            <a:off x="-16525" y="0"/>
            <a:ext cx="9160525" cy="5143501"/>
          </a:xfrm>
          <a:prstGeom prst="rect">
            <a:avLst/>
          </a:prstGeom>
          <a:noFill/>
          <a:ln>
            <a:noFill/>
          </a:ln>
        </p:spPr>
      </p:pic>
      <p:sp>
        <p:nvSpPr>
          <p:cNvPr id="53" name="Google Shape;53;p93"/>
          <p:cNvSpPr/>
          <p:nvPr/>
        </p:nvSpPr>
        <p:spPr>
          <a:xfrm>
            <a:off x="-16650" y="-17275"/>
            <a:ext cx="9160500" cy="1036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4" name="Google Shape;54;p93" title="ATFRW_black.png"/>
          <p:cNvPicPr preferRelativeResize="0"/>
          <p:nvPr/>
        </p:nvPicPr>
        <p:blipFill rotWithShape="1">
          <a:blip r:embed="rId3">
            <a:alphaModFix/>
          </a:blip>
          <a:srcRect b="0" l="0" r="0" t="0"/>
          <a:stretch/>
        </p:blipFill>
        <p:spPr>
          <a:xfrm>
            <a:off x="7509250" y="238196"/>
            <a:ext cx="1265929" cy="569675"/>
          </a:xfrm>
          <a:prstGeom prst="rect">
            <a:avLst/>
          </a:prstGeom>
          <a:noFill/>
          <a:ln>
            <a:noFill/>
          </a:ln>
        </p:spPr>
      </p:pic>
      <p:pic>
        <p:nvPicPr>
          <p:cNvPr id="55" name="Google Shape;55;p93" title="GSA Star Mark 250 2026 Logo STARMARK SIGNATURE_300dpi.png"/>
          <p:cNvPicPr preferRelativeResize="0"/>
          <p:nvPr/>
        </p:nvPicPr>
        <p:blipFill rotWithShape="1">
          <a:blip r:embed="rId4">
            <a:alphaModFix/>
          </a:blip>
          <a:srcRect b="0" l="0" r="0" t="0"/>
          <a:stretch/>
        </p:blipFill>
        <p:spPr>
          <a:xfrm>
            <a:off x="447650" y="194050"/>
            <a:ext cx="2103948" cy="613825"/>
          </a:xfrm>
          <a:prstGeom prst="rect">
            <a:avLst/>
          </a:prstGeom>
          <a:noFill/>
          <a:ln>
            <a:noFill/>
          </a:ln>
        </p:spPr>
      </p:pic>
      <p:sp>
        <p:nvSpPr>
          <p:cNvPr id="56" name="Google Shape;56;p93"/>
          <p:cNvSpPr txBox="1"/>
          <p:nvPr>
            <p:ph type="title"/>
          </p:nvPr>
        </p:nvSpPr>
        <p:spPr>
          <a:xfrm>
            <a:off x="444000" y="1096100"/>
            <a:ext cx="82560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7" name="Google Shape;57;p93"/>
          <p:cNvSpPr txBox="1"/>
          <p:nvPr>
            <p:ph idx="1" type="body"/>
          </p:nvPr>
        </p:nvSpPr>
        <p:spPr>
          <a:xfrm>
            <a:off x="444000" y="1803550"/>
            <a:ext cx="8256000" cy="31392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58" name="Google Shape;58;p93"/>
          <p:cNvSpPr txBox="1"/>
          <p:nvPr/>
        </p:nvSpPr>
        <p:spPr>
          <a:xfrm>
            <a:off x="8472458" y="4739417"/>
            <a:ext cx="5487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000000"/>
                </a:solidFill>
                <a:latin typeface="Arial"/>
                <a:ea typeface="Arial"/>
                <a:cs typeface="Arial"/>
                <a:sym typeface="Arial"/>
              </a:rPr>
              <a:t>‹#›</a:t>
            </a:fld>
            <a:endParaRPr b="0" i="0" sz="13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earch &amp; Development">
  <p:cSld name="ONE_COLUMN_TEXT_3_1">
    <p:spTree>
      <p:nvGrpSpPr>
        <p:cNvPr id="473" name="Shape 473"/>
        <p:cNvGrpSpPr/>
        <p:nvPr/>
      </p:nvGrpSpPr>
      <p:grpSpPr>
        <a:xfrm>
          <a:off x="0" y="0"/>
          <a:ext cx="0" cy="0"/>
          <a:chOff x="0" y="0"/>
          <a:chExt cx="0" cy="0"/>
        </a:xfrm>
      </p:grpSpPr>
      <p:pic>
        <p:nvPicPr>
          <p:cNvPr descr="decorative. microscopes" id="474" name="Google Shape;474;p79" title="research and development.jpg"/>
          <p:cNvPicPr preferRelativeResize="0"/>
          <p:nvPr/>
        </p:nvPicPr>
        <p:blipFill rotWithShape="1">
          <a:blip r:embed="rId2">
            <a:alphaModFix/>
          </a:blip>
          <a:srcRect b="0" l="24531" r="24531" t="0"/>
          <a:stretch/>
        </p:blipFill>
        <p:spPr>
          <a:xfrm>
            <a:off x="5237450" y="0"/>
            <a:ext cx="3930849" cy="5143501"/>
          </a:xfrm>
          <a:prstGeom prst="rect">
            <a:avLst/>
          </a:prstGeom>
          <a:noFill/>
          <a:ln>
            <a:noFill/>
          </a:ln>
        </p:spPr>
      </p:pic>
      <p:sp>
        <p:nvSpPr>
          <p:cNvPr id="475" name="Google Shape;475;p79"/>
          <p:cNvSpPr txBox="1"/>
          <p:nvPr>
            <p:ph type="title"/>
          </p:nvPr>
        </p:nvSpPr>
        <p:spPr>
          <a:xfrm>
            <a:off x="311700" y="279100"/>
            <a:ext cx="48759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200"/>
              <a:buNone/>
              <a:defRPr b="1" sz="22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descr="background image for decorative use only" id="476" name="Google Shape;476;p79"/>
          <p:cNvPicPr preferRelativeResize="0"/>
          <p:nvPr/>
        </p:nvPicPr>
        <p:blipFill rotWithShape="1">
          <a:blip r:embed="rId3">
            <a:alphaModFix/>
          </a:blip>
          <a:srcRect b="31295" l="0" r="0" t="51631"/>
          <a:stretch/>
        </p:blipFill>
        <p:spPr>
          <a:xfrm>
            <a:off x="0" y="-2"/>
            <a:ext cx="9144003" cy="125025"/>
          </a:xfrm>
          <a:prstGeom prst="rect">
            <a:avLst/>
          </a:prstGeom>
          <a:noFill/>
          <a:ln>
            <a:noFill/>
          </a:ln>
        </p:spPr>
      </p:pic>
      <p:sp>
        <p:nvSpPr>
          <p:cNvPr descr="decorative blue overlay" id="477" name="Google Shape;477;p79"/>
          <p:cNvSpPr/>
          <p:nvPr/>
        </p:nvSpPr>
        <p:spPr>
          <a:xfrm>
            <a:off x="5237976" y="-30575"/>
            <a:ext cx="3930900" cy="52104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8" name="Google Shape;478;p7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479" name="Google Shape;479;p79"/>
          <p:cNvSpPr txBox="1"/>
          <p:nvPr>
            <p:ph idx="1" type="body"/>
          </p:nvPr>
        </p:nvSpPr>
        <p:spPr>
          <a:xfrm>
            <a:off x="251086" y="851800"/>
            <a:ext cx="43557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id="480" name="Google Shape;480;p79"/>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chemeClr val="lt1"/>
                </a:solidFill>
                <a:latin typeface="Arial"/>
                <a:ea typeface="Arial"/>
                <a:cs typeface="Arial"/>
                <a:sym typeface="Arial"/>
              </a:rPr>
              <a:t>Writing Better Requirements &amp; Performance Standards</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istics">
  <p:cSld name="ONE_COLUMN_TEXT_3_1_1_1_1_1">
    <p:spTree>
      <p:nvGrpSpPr>
        <p:cNvPr id="481" name="Shape 481"/>
        <p:cNvGrpSpPr/>
        <p:nvPr/>
      </p:nvGrpSpPr>
      <p:grpSpPr>
        <a:xfrm>
          <a:off x="0" y="0"/>
          <a:ext cx="0" cy="0"/>
          <a:chOff x="0" y="0"/>
          <a:chExt cx="0" cy="0"/>
        </a:xfrm>
      </p:grpSpPr>
      <p:pic>
        <p:nvPicPr>
          <p:cNvPr descr="decorative. storage facility. " id="482" name="Google Shape;482;p80" title="logistics.jpg"/>
          <p:cNvPicPr preferRelativeResize="0"/>
          <p:nvPr/>
        </p:nvPicPr>
        <p:blipFill rotWithShape="1">
          <a:blip r:embed="rId2">
            <a:alphaModFix/>
          </a:blip>
          <a:srcRect b="0" l="24707" r="24707" t="0"/>
          <a:stretch/>
        </p:blipFill>
        <p:spPr>
          <a:xfrm>
            <a:off x="5237450" y="-20723"/>
            <a:ext cx="3930849" cy="5171399"/>
          </a:xfrm>
          <a:prstGeom prst="rect">
            <a:avLst/>
          </a:prstGeom>
          <a:noFill/>
          <a:ln>
            <a:noFill/>
          </a:ln>
        </p:spPr>
      </p:pic>
      <p:sp>
        <p:nvSpPr>
          <p:cNvPr id="483" name="Google Shape;483;p80"/>
          <p:cNvSpPr txBox="1"/>
          <p:nvPr>
            <p:ph type="title"/>
          </p:nvPr>
        </p:nvSpPr>
        <p:spPr>
          <a:xfrm>
            <a:off x="311700" y="279100"/>
            <a:ext cx="48759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200"/>
              <a:buNone/>
              <a:defRPr b="1" sz="22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descr="background image for decorative use only" id="484" name="Google Shape;484;p80"/>
          <p:cNvPicPr preferRelativeResize="0"/>
          <p:nvPr/>
        </p:nvPicPr>
        <p:blipFill rotWithShape="1">
          <a:blip r:embed="rId3">
            <a:alphaModFix/>
          </a:blip>
          <a:srcRect b="31295" l="0" r="0" t="51631"/>
          <a:stretch/>
        </p:blipFill>
        <p:spPr>
          <a:xfrm>
            <a:off x="0" y="-2"/>
            <a:ext cx="9144003" cy="125025"/>
          </a:xfrm>
          <a:prstGeom prst="rect">
            <a:avLst/>
          </a:prstGeom>
          <a:noFill/>
          <a:ln>
            <a:noFill/>
          </a:ln>
        </p:spPr>
      </p:pic>
      <p:sp>
        <p:nvSpPr>
          <p:cNvPr descr="decorative blue overlay" id="485" name="Google Shape;485;p80"/>
          <p:cNvSpPr/>
          <p:nvPr/>
        </p:nvSpPr>
        <p:spPr>
          <a:xfrm>
            <a:off x="5237976" y="-30575"/>
            <a:ext cx="3930900" cy="52104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6" name="Google Shape;486;p8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487" name="Google Shape;487;p80"/>
          <p:cNvSpPr txBox="1"/>
          <p:nvPr>
            <p:ph idx="1" type="body"/>
          </p:nvPr>
        </p:nvSpPr>
        <p:spPr>
          <a:xfrm>
            <a:off x="251086" y="851800"/>
            <a:ext cx="43557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id="488" name="Google Shape;488;p80"/>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chemeClr val="lt1"/>
                </a:solidFill>
                <a:latin typeface="Arial"/>
                <a:ea typeface="Arial"/>
                <a:cs typeface="Arial"/>
                <a:sym typeface="Arial"/>
              </a:rPr>
              <a:t>Writing Better Requirements &amp; Performance Standards</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MAIN -  Environmental">
  <p:cSld name="ONE_COLUMN_TEXT_3_1_1_1">
    <p:spTree>
      <p:nvGrpSpPr>
        <p:cNvPr id="489" name="Shape 489"/>
        <p:cNvGrpSpPr/>
        <p:nvPr/>
      </p:nvGrpSpPr>
      <p:grpSpPr>
        <a:xfrm>
          <a:off x="0" y="0"/>
          <a:ext cx="0" cy="0"/>
          <a:chOff x="0" y="0"/>
          <a:chExt cx="0" cy="0"/>
        </a:xfrm>
      </p:grpSpPr>
      <p:pic>
        <p:nvPicPr>
          <p:cNvPr descr="decorative. man at work surveying the land. " id="490" name="Google Shape;490;p81" title="AdobeStock_302482958.jpeg"/>
          <p:cNvPicPr preferRelativeResize="0"/>
          <p:nvPr/>
        </p:nvPicPr>
        <p:blipFill rotWithShape="1">
          <a:blip r:embed="rId2">
            <a:alphaModFix/>
          </a:blip>
          <a:srcRect b="0" l="9249" r="40129" t="0"/>
          <a:stretch/>
        </p:blipFill>
        <p:spPr>
          <a:xfrm>
            <a:off x="5237450" y="0"/>
            <a:ext cx="3906550" cy="5143501"/>
          </a:xfrm>
          <a:prstGeom prst="rect">
            <a:avLst/>
          </a:prstGeom>
          <a:noFill/>
          <a:ln>
            <a:noFill/>
          </a:ln>
        </p:spPr>
      </p:pic>
      <p:sp>
        <p:nvSpPr>
          <p:cNvPr id="491" name="Google Shape;491;p81"/>
          <p:cNvSpPr txBox="1"/>
          <p:nvPr>
            <p:ph type="title"/>
          </p:nvPr>
        </p:nvSpPr>
        <p:spPr>
          <a:xfrm>
            <a:off x="311700" y="279100"/>
            <a:ext cx="48759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200"/>
              <a:buNone/>
              <a:defRPr b="1" sz="22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descr="background image for decorative use only" id="492" name="Google Shape;492;p81"/>
          <p:cNvPicPr preferRelativeResize="0"/>
          <p:nvPr/>
        </p:nvPicPr>
        <p:blipFill rotWithShape="1">
          <a:blip r:embed="rId3">
            <a:alphaModFix/>
          </a:blip>
          <a:srcRect b="31295" l="0" r="0" t="51631"/>
          <a:stretch/>
        </p:blipFill>
        <p:spPr>
          <a:xfrm>
            <a:off x="0" y="-2"/>
            <a:ext cx="9144003" cy="125025"/>
          </a:xfrm>
          <a:prstGeom prst="rect">
            <a:avLst/>
          </a:prstGeom>
          <a:noFill/>
          <a:ln>
            <a:noFill/>
          </a:ln>
        </p:spPr>
      </p:pic>
      <p:sp>
        <p:nvSpPr>
          <p:cNvPr descr="decorative blue overlay" id="493" name="Google Shape;493;p81"/>
          <p:cNvSpPr/>
          <p:nvPr/>
        </p:nvSpPr>
        <p:spPr>
          <a:xfrm>
            <a:off x="5225275" y="0"/>
            <a:ext cx="3930900" cy="51435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4" name="Google Shape;494;p8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495" name="Google Shape;495;p81"/>
          <p:cNvSpPr txBox="1"/>
          <p:nvPr>
            <p:ph idx="1" type="body"/>
          </p:nvPr>
        </p:nvSpPr>
        <p:spPr>
          <a:xfrm>
            <a:off x="251086" y="851800"/>
            <a:ext cx="43557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id="496" name="Google Shape;496;p81"/>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chemeClr val="lt1"/>
                </a:solidFill>
                <a:latin typeface="Arial"/>
                <a:ea typeface="Arial"/>
                <a:cs typeface="Arial"/>
                <a:sym typeface="Arial"/>
              </a:rPr>
              <a:t>Writing Better Requirements &amp; Performance Standards</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MAIN -  Intelligence Services">
  <p:cSld name="ONE_COLUMN_TEXT_3_1_1_2">
    <p:spTree>
      <p:nvGrpSpPr>
        <p:cNvPr id="497" name="Shape 497"/>
        <p:cNvGrpSpPr/>
        <p:nvPr/>
      </p:nvGrpSpPr>
      <p:grpSpPr>
        <a:xfrm>
          <a:off x="0" y="0"/>
          <a:ext cx="0" cy="0"/>
          <a:chOff x="0" y="0"/>
          <a:chExt cx="0" cy="0"/>
        </a:xfrm>
      </p:grpSpPr>
      <p:pic>
        <p:nvPicPr>
          <p:cNvPr descr="decorative. business people on ipad." id="498" name="Google Shape;498;p82" title="AdobeStock_1104318473.jpeg"/>
          <p:cNvPicPr preferRelativeResize="0"/>
          <p:nvPr/>
        </p:nvPicPr>
        <p:blipFill rotWithShape="1">
          <a:blip r:embed="rId2">
            <a:alphaModFix/>
          </a:blip>
          <a:srcRect b="0" l="27374" r="27662" t="0"/>
          <a:stretch/>
        </p:blipFill>
        <p:spPr>
          <a:xfrm>
            <a:off x="5244627" y="-2939"/>
            <a:ext cx="3906550" cy="5171400"/>
          </a:xfrm>
          <a:prstGeom prst="rect">
            <a:avLst/>
          </a:prstGeom>
          <a:noFill/>
          <a:ln>
            <a:noFill/>
          </a:ln>
        </p:spPr>
      </p:pic>
      <p:sp>
        <p:nvSpPr>
          <p:cNvPr id="499" name="Google Shape;499;p82"/>
          <p:cNvSpPr txBox="1"/>
          <p:nvPr>
            <p:ph type="title"/>
          </p:nvPr>
        </p:nvSpPr>
        <p:spPr>
          <a:xfrm>
            <a:off x="311700" y="279100"/>
            <a:ext cx="48759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200"/>
              <a:buNone/>
              <a:defRPr b="1" sz="22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descr="background image for decorative use only" id="500" name="Google Shape;500;p82"/>
          <p:cNvPicPr preferRelativeResize="0"/>
          <p:nvPr/>
        </p:nvPicPr>
        <p:blipFill rotWithShape="1">
          <a:blip r:embed="rId3">
            <a:alphaModFix/>
          </a:blip>
          <a:srcRect b="31295" l="0" r="0" t="51631"/>
          <a:stretch/>
        </p:blipFill>
        <p:spPr>
          <a:xfrm>
            <a:off x="0" y="-2"/>
            <a:ext cx="9144003" cy="125025"/>
          </a:xfrm>
          <a:prstGeom prst="rect">
            <a:avLst/>
          </a:prstGeom>
          <a:noFill/>
          <a:ln>
            <a:noFill/>
          </a:ln>
        </p:spPr>
      </p:pic>
      <p:sp>
        <p:nvSpPr>
          <p:cNvPr descr="decorative blue overlay" id="501" name="Google Shape;501;p82"/>
          <p:cNvSpPr/>
          <p:nvPr/>
        </p:nvSpPr>
        <p:spPr>
          <a:xfrm>
            <a:off x="5228588" y="-2950"/>
            <a:ext cx="3930900" cy="51828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2" name="Google Shape;502;p8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03" name="Google Shape;503;p82"/>
          <p:cNvSpPr txBox="1"/>
          <p:nvPr>
            <p:ph idx="1" type="body"/>
          </p:nvPr>
        </p:nvSpPr>
        <p:spPr>
          <a:xfrm>
            <a:off x="251086" y="851800"/>
            <a:ext cx="43557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id="504" name="Google Shape;504;p82"/>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chemeClr val="lt1"/>
                </a:solidFill>
                <a:latin typeface="Arial"/>
                <a:ea typeface="Arial"/>
                <a:cs typeface="Arial"/>
                <a:sym typeface="Arial"/>
              </a:rPr>
              <a:t>Writing Better Requirements &amp; Performance Standards</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MAIN -  Facilities">
  <p:cSld name="ONE_COLUMN_TEXT_3_1_1_1_1_2">
    <p:spTree>
      <p:nvGrpSpPr>
        <p:cNvPr id="505" name="Shape 505"/>
        <p:cNvGrpSpPr/>
        <p:nvPr/>
      </p:nvGrpSpPr>
      <p:grpSpPr>
        <a:xfrm>
          <a:off x="0" y="0"/>
          <a:ext cx="0" cy="0"/>
          <a:chOff x="0" y="0"/>
          <a:chExt cx="0" cy="0"/>
        </a:xfrm>
      </p:grpSpPr>
      <p:pic>
        <p:nvPicPr>
          <p:cNvPr descr="decorative. building. " id="506" name="Google Shape;506;p83" title="AdobeStock_480285097.jpeg"/>
          <p:cNvPicPr preferRelativeResize="0"/>
          <p:nvPr/>
        </p:nvPicPr>
        <p:blipFill rotWithShape="1">
          <a:blip r:embed="rId2">
            <a:alphaModFix/>
          </a:blip>
          <a:srcRect b="0" l="31648" r="31645" t="0"/>
          <a:stretch/>
        </p:blipFill>
        <p:spPr>
          <a:xfrm>
            <a:off x="5237450" y="-13545"/>
            <a:ext cx="3930849" cy="5171399"/>
          </a:xfrm>
          <a:prstGeom prst="rect">
            <a:avLst/>
          </a:prstGeom>
          <a:noFill/>
          <a:ln>
            <a:noFill/>
          </a:ln>
        </p:spPr>
      </p:pic>
      <p:sp>
        <p:nvSpPr>
          <p:cNvPr id="507" name="Google Shape;507;p8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08" name="Google Shape;508;p83"/>
          <p:cNvSpPr txBox="1"/>
          <p:nvPr>
            <p:ph type="title"/>
          </p:nvPr>
        </p:nvSpPr>
        <p:spPr>
          <a:xfrm>
            <a:off x="311700" y="279100"/>
            <a:ext cx="48759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200"/>
              <a:buNone/>
              <a:defRPr b="1" sz="22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descr="background image for decorative use only" id="509" name="Google Shape;509;p83"/>
          <p:cNvPicPr preferRelativeResize="0"/>
          <p:nvPr/>
        </p:nvPicPr>
        <p:blipFill rotWithShape="1">
          <a:blip r:embed="rId3">
            <a:alphaModFix/>
          </a:blip>
          <a:srcRect b="31295" l="0" r="0" t="51631"/>
          <a:stretch/>
        </p:blipFill>
        <p:spPr>
          <a:xfrm>
            <a:off x="0" y="-2"/>
            <a:ext cx="9144003" cy="125025"/>
          </a:xfrm>
          <a:prstGeom prst="rect">
            <a:avLst/>
          </a:prstGeom>
          <a:noFill/>
          <a:ln>
            <a:noFill/>
          </a:ln>
        </p:spPr>
      </p:pic>
      <p:sp>
        <p:nvSpPr>
          <p:cNvPr descr="decorative blue overlay" id="510" name="Google Shape;510;p83"/>
          <p:cNvSpPr/>
          <p:nvPr/>
        </p:nvSpPr>
        <p:spPr>
          <a:xfrm>
            <a:off x="5237976" y="-13550"/>
            <a:ext cx="3930900" cy="51936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1" name="Google Shape;511;p83"/>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12" name="Google Shape;512;p83"/>
          <p:cNvSpPr txBox="1"/>
          <p:nvPr>
            <p:ph idx="1" type="body"/>
          </p:nvPr>
        </p:nvSpPr>
        <p:spPr>
          <a:xfrm>
            <a:off x="251086" y="851800"/>
            <a:ext cx="43557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id="513" name="Google Shape;513;p83"/>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chemeClr val="lt1"/>
                </a:solidFill>
                <a:latin typeface="Arial"/>
                <a:ea typeface="Arial"/>
                <a:cs typeface="Arial"/>
                <a:sym typeface="Arial"/>
              </a:rPr>
              <a:t>Writing Better Requirements &amp; Performance Standards</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MAIN - Enterprise Solutions (UR Only)">
  <p:cSld name="ONE_COLUMN_TEXT_3_1_1_1_1_1_1">
    <p:spTree>
      <p:nvGrpSpPr>
        <p:cNvPr id="514" name="Shape 514"/>
        <p:cNvGrpSpPr/>
        <p:nvPr/>
      </p:nvGrpSpPr>
      <p:grpSpPr>
        <a:xfrm>
          <a:off x="0" y="0"/>
          <a:ext cx="0" cy="0"/>
          <a:chOff x="0" y="0"/>
          <a:chExt cx="0" cy="0"/>
        </a:xfrm>
      </p:grpSpPr>
      <p:pic>
        <p:nvPicPr>
          <p:cNvPr descr="decorative. man holding a world" id="515" name="Google Shape;515;p84" title="AdobeStock_486100725.jpeg"/>
          <p:cNvPicPr preferRelativeResize="0"/>
          <p:nvPr/>
        </p:nvPicPr>
        <p:blipFill rotWithShape="1">
          <a:blip r:embed="rId2">
            <a:alphaModFix/>
          </a:blip>
          <a:srcRect b="0" l="31612" r="19620" t="0"/>
          <a:stretch/>
        </p:blipFill>
        <p:spPr>
          <a:xfrm>
            <a:off x="5230273" y="-20723"/>
            <a:ext cx="3930849" cy="5171401"/>
          </a:xfrm>
          <a:prstGeom prst="rect">
            <a:avLst/>
          </a:prstGeom>
          <a:noFill/>
          <a:ln>
            <a:noFill/>
          </a:ln>
        </p:spPr>
      </p:pic>
      <p:sp>
        <p:nvSpPr>
          <p:cNvPr id="516" name="Google Shape;516;p8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17" name="Google Shape;517;p84"/>
          <p:cNvSpPr txBox="1"/>
          <p:nvPr>
            <p:ph type="title"/>
          </p:nvPr>
        </p:nvSpPr>
        <p:spPr>
          <a:xfrm>
            <a:off x="311700" y="279100"/>
            <a:ext cx="48759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200"/>
              <a:buNone/>
              <a:defRPr b="1" sz="22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descr="background image for decorative use only" id="518" name="Google Shape;518;p84"/>
          <p:cNvPicPr preferRelativeResize="0"/>
          <p:nvPr/>
        </p:nvPicPr>
        <p:blipFill rotWithShape="1">
          <a:blip r:embed="rId3">
            <a:alphaModFix/>
          </a:blip>
          <a:srcRect b="31295" l="0" r="0" t="51631"/>
          <a:stretch/>
        </p:blipFill>
        <p:spPr>
          <a:xfrm>
            <a:off x="0" y="-2"/>
            <a:ext cx="9144003" cy="125025"/>
          </a:xfrm>
          <a:prstGeom prst="rect">
            <a:avLst/>
          </a:prstGeom>
          <a:noFill/>
          <a:ln>
            <a:noFill/>
          </a:ln>
        </p:spPr>
      </p:pic>
      <p:sp>
        <p:nvSpPr>
          <p:cNvPr descr="decorative blue overlay" id="519" name="Google Shape;519;p84"/>
          <p:cNvSpPr/>
          <p:nvPr/>
        </p:nvSpPr>
        <p:spPr>
          <a:xfrm>
            <a:off x="5228588" y="-30575"/>
            <a:ext cx="3930900" cy="52104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0" name="Google Shape;520;p84"/>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21" name="Google Shape;521;p84"/>
          <p:cNvSpPr txBox="1"/>
          <p:nvPr>
            <p:ph idx="1" type="body"/>
          </p:nvPr>
        </p:nvSpPr>
        <p:spPr>
          <a:xfrm>
            <a:off x="251086" y="851800"/>
            <a:ext cx="43557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id="522" name="Google Shape;522;p84"/>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chemeClr val="lt1"/>
                </a:solidFill>
                <a:latin typeface="Arial"/>
                <a:ea typeface="Arial"/>
                <a:cs typeface="Arial"/>
                <a:sym typeface="Arial"/>
              </a:rPr>
              <a:t>Writing Better Requirements &amp; Performance Standards</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MAIN - Financial Solutions">
  <p:cSld name="ONE_COLUMN_TEXT_3_1_1_1_1_1_1_1">
    <p:spTree>
      <p:nvGrpSpPr>
        <p:cNvPr id="523" name="Shape 523"/>
        <p:cNvGrpSpPr/>
        <p:nvPr/>
      </p:nvGrpSpPr>
      <p:grpSpPr>
        <a:xfrm>
          <a:off x="0" y="0"/>
          <a:ext cx="0" cy="0"/>
          <a:chOff x="0" y="0"/>
          <a:chExt cx="0" cy="0"/>
        </a:xfrm>
      </p:grpSpPr>
      <p:pic>
        <p:nvPicPr>
          <p:cNvPr descr="decorative. man using a calculator and working on her computer" id="524" name="Google Shape;524;p85" title="AdobeStock_474885092.jpeg"/>
          <p:cNvPicPr preferRelativeResize="0"/>
          <p:nvPr/>
        </p:nvPicPr>
        <p:blipFill rotWithShape="1">
          <a:blip r:embed="rId2">
            <a:alphaModFix/>
          </a:blip>
          <a:srcRect b="6156" l="0" r="626" t="6156"/>
          <a:stretch/>
        </p:blipFill>
        <p:spPr>
          <a:xfrm>
            <a:off x="5244627" y="-13545"/>
            <a:ext cx="3906552" cy="5171400"/>
          </a:xfrm>
          <a:prstGeom prst="rect">
            <a:avLst/>
          </a:prstGeom>
          <a:noFill/>
          <a:ln>
            <a:noFill/>
          </a:ln>
        </p:spPr>
      </p:pic>
      <p:sp>
        <p:nvSpPr>
          <p:cNvPr id="525" name="Google Shape;525;p8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26" name="Google Shape;526;p85"/>
          <p:cNvSpPr txBox="1"/>
          <p:nvPr>
            <p:ph type="title"/>
          </p:nvPr>
        </p:nvSpPr>
        <p:spPr>
          <a:xfrm>
            <a:off x="311700" y="279100"/>
            <a:ext cx="48759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200"/>
              <a:buNone/>
              <a:defRPr b="1" sz="22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descr="background image for decorative use only" id="527" name="Google Shape;527;p85"/>
          <p:cNvPicPr preferRelativeResize="0"/>
          <p:nvPr/>
        </p:nvPicPr>
        <p:blipFill rotWithShape="1">
          <a:blip r:embed="rId3">
            <a:alphaModFix/>
          </a:blip>
          <a:srcRect b="31295" l="0" r="0" t="51631"/>
          <a:stretch/>
        </p:blipFill>
        <p:spPr>
          <a:xfrm>
            <a:off x="0" y="-2"/>
            <a:ext cx="9144003" cy="125025"/>
          </a:xfrm>
          <a:prstGeom prst="rect">
            <a:avLst/>
          </a:prstGeom>
          <a:noFill/>
          <a:ln>
            <a:noFill/>
          </a:ln>
        </p:spPr>
      </p:pic>
      <p:sp>
        <p:nvSpPr>
          <p:cNvPr descr="decorative blue overlay" id="528" name="Google Shape;528;p85"/>
          <p:cNvSpPr/>
          <p:nvPr/>
        </p:nvSpPr>
        <p:spPr>
          <a:xfrm>
            <a:off x="5228588" y="-13550"/>
            <a:ext cx="3930900" cy="51936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9" name="Google Shape;529;p85"/>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30" name="Google Shape;530;p85"/>
          <p:cNvSpPr txBox="1"/>
          <p:nvPr>
            <p:ph idx="1" type="body"/>
          </p:nvPr>
        </p:nvSpPr>
        <p:spPr>
          <a:xfrm>
            <a:off x="251086" y="851800"/>
            <a:ext cx="43557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id="531" name="Google Shape;531;p85"/>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chemeClr val="lt1"/>
                </a:solidFill>
                <a:latin typeface="Arial"/>
                <a:ea typeface="Arial"/>
                <a:cs typeface="Arial"/>
                <a:sym typeface="Arial"/>
              </a:rPr>
              <a:t>Writing Better Requirements &amp; Performance Standards</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MAIN - Human Capital Services">
  <p:cSld name="ONE_COLUMN_TEXT_3_1_1_1_1_1_1_1_1_2">
    <p:spTree>
      <p:nvGrpSpPr>
        <p:cNvPr id="532" name="Shape 532"/>
        <p:cNvGrpSpPr/>
        <p:nvPr/>
      </p:nvGrpSpPr>
      <p:grpSpPr>
        <a:xfrm>
          <a:off x="0" y="0"/>
          <a:ext cx="0" cy="0"/>
          <a:chOff x="0" y="0"/>
          <a:chExt cx="0" cy="0"/>
        </a:xfrm>
      </p:grpSpPr>
      <p:pic>
        <p:nvPicPr>
          <p:cNvPr descr="decorative. graphic images of people. " id="533" name="Google Shape;533;p86" title="AdobeStock_127106962.jpeg"/>
          <p:cNvPicPr preferRelativeResize="0"/>
          <p:nvPr/>
        </p:nvPicPr>
        <p:blipFill rotWithShape="1">
          <a:blip r:embed="rId2">
            <a:alphaModFix/>
          </a:blip>
          <a:srcRect b="0" l="22391" r="33085" t="11567"/>
          <a:stretch/>
        </p:blipFill>
        <p:spPr>
          <a:xfrm>
            <a:off x="5244627" y="-13545"/>
            <a:ext cx="3906550" cy="5171401"/>
          </a:xfrm>
          <a:prstGeom prst="rect">
            <a:avLst/>
          </a:prstGeom>
          <a:noFill/>
          <a:ln>
            <a:noFill/>
          </a:ln>
        </p:spPr>
      </p:pic>
      <p:sp>
        <p:nvSpPr>
          <p:cNvPr id="534" name="Google Shape;534;p8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35" name="Google Shape;535;p86"/>
          <p:cNvSpPr txBox="1"/>
          <p:nvPr>
            <p:ph type="title"/>
          </p:nvPr>
        </p:nvSpPr>
        <p:spPr>
          <a:xfrm>
            <a:off x="311700" y="279100"/>
            <a:ext cx="48759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200"/>
              <a:buNone/>
              <a:defRPr b="1" sz="22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descr="background image for decorative use only" id="536" name="Google Shape;536;p86"/>
          <p:cNvPicPr preferRelativeResize="0"/>
          <p:nvPr/>
        </p:nvPicPr>
        <p:blipFill rotWithShape="1">
          <a:blip r:embed="rId3">
            <a:alphaModFix/>
          </a:blip>
          <a:srcRect b="31295" l="0" r="0" t="51631"/>
          <a:stretch/>
        </p:blipFill>
        <p:spPr>
          <a:xfrm>
            <a:off x="0" y="-2"/>
            <a:ext cx="9144003" cy="125025"/>
          </a:xfrm>
          <a:prstGeom prst="rect">
            <a:avLst/>
          </a:prstGeom>
          <a:noFill/>
          <a:ln>
            <a:noFill/>
          </a:ln>
        </p:spPr>
      </p:pic>
      <p:sp>
        <p:nvSpPr>
          <p:cNvPr descr="decorative blue overlay" id="537" name="Google Shape;537;p86"/>
          <p:cNvSpPr/>
          <p:nvPr/>
        </p:nvSpPr>
        <p:spPr>
          <a:xfrm>
            <a:off x="5219200" y="8425"/>
            <a:ext cx="3930900" cy="51714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8" name="Google Shape;538;p86"/>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39" name="Google Shape;539;p86"/>
          <p:cNvSpPr txBox="1"/>
          <p:nvPr>
            <p:ph idx="1" type="body"/>
          </p:nvPr>
        </p:nvSpPr>
        <p:spPr>
          <a:xfrm>
            <a:off x="251086" y="851800"/>
            <a:ext cx="43557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id="540" name="Google Shape;540;p86"/>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chemeClr val="lt1"/>
                </a:solidFill>
                <a:latin typeface="Arial"/>
                <a:ea typeface="Arial"/>
                <a:cs typeface="Arial"/>
                <a:sym typeface="Arial"/>
              </a:rPr>
              <a:t>Writing Better Requirements &amp; Performance Standards</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MAIN - Marketing and Public Relations">
  <p:cSld name="ONE_COLUMN_TEXT_3_1_1_1_1_1_1_1_1_1_1">
    <p:spTree>
      <p:nvGrpSpPr>
        <p:cNvPr id="541" name="Shape 541"/>
        <p:cNvGrpSpPr/>
        <p:nvPr/>
      </p:nvGrpSpPr>
      <p:grpSpPr>
        <a:xfrm>
          <a:off x="0" y="0"/>
          <a:ext cx="0" cy="0"/>
          <a:chOff x="0" y="0"/>
          <a:chExt cx="0" cy="0"/>
        </a:xfrm>
      </p:grpSpPr>
      <p:pic>
        <p:nvPicPr>
          <p:cNvPr id="542" name="Google Shape;542;p87" title="AdobeStock_471499058.jpeg"/>
          <p:cNvPicPr preferRelativeResize="0"/>
          <p:nvPr/>
        </p:nvPicPr>
        <p:blipFill rotWithShape="1">
          <a:blip r:embed="rId2">
            <a:alphaModFix/>
          </a:blip>
          <a:srcRect b="0" l="24667" r="24672" t="0"/>
          <a:stretch/>
        </p:blipFill>
        <p:spPr>
          <a:xfrm>
            <a:off x="5237450" y="-6368"/>
            <a:ext cx="3930849" cy="5171401"/>
          </a:xfrm>
          <a:prstGeom prst="rect">
            <a:avLst/>
          </a:prstGeom>
          <a:noFill/>
          <a:ln>
            <a:noFill/>
          </a:ln>
        </p:spPr>
      </p:pic>
      <p:sp>
        <p:nvSpPr>
          <p:cNvPr id="543" name="Google Shape;543;p8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44" name="Google Shape;544;p87"/>
          <p:cNvSpPr txBox="1"/>
          <p:nvPr>
            <p:ph type="title"/>
          </p:nvPr>
        </p:nvSpPr>
        <p:spPr>
          <a:xfrm>
            <a:off x="311700" y="279100"/>
            <a:ext cx="48759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200"/>
              <a:buNone/>
              <a:defRPr b="1" sz="22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descr="background image for decorative use only" id="545" name="Google Shape;545;p87"/>
          <p:cNvPicPr preferRelativeResize="0"/>
          <p:nvPr/>
        </p:nvPicPr>
        <p:blipFill rotWithShape="1">
          <a:blip r:embed="rId3">
            <a:alphaModFix/>
          </a:blip>
          <a:srcRect b="31295" l="0" r="0" t="51631"/>
          <a:stretch/>
        </p:blipFill>
        <p:spPr>
          <a:xfrm>
            <a:off x="0" y="-2"/>
            <a:ext cx="9144003" cy="125025"/>
          </a:xfrm>
          <a:prstGeom prst="rect">
            <a:avLst/>
          </a:prstGeom>
          <a:noFill/>
          <a:ln>
            <a:noFill/>
          </a:ln>
        </p:spPr>
      </p:pic>
      <p:sp>
        <p:nvSpPr>
          <p:cNvPr descr="decorative blue overlay" id="546" name="Google Shape;546;p87"/>
          <p:cNvSpPr/>
          <p:nvPr/>
        </p:nvSpPr>
        <p:spPr>
          <a:xfrm>
            <a:off x="5237976" y="-6375"/>
            <a:ext cx="3930900" cy="51861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7" name="Google Shape;547;p87"/>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48" name="Google Shape;548;p87"/>
          <p:cNvSpPr txBox="1"/>
          <p:nvPr>
            <p:ph idx="1" type="body"/>
          </p:nvPr>
        </p:nvSpPr>
        <p:spPr>
          <a:xfrm>
            <a:off x="251086" y="851800"/>
            <a:ext cx="43557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id="549" name="Google Shape;549;p87"/>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chemeClr val="lt1"/>
                </a:solidFill>
                <a:latin typeface="Arial"/>
                <a:ea typeface="Arial"/>
                <a:cs typeface="Arial"/>
                <a:sym typeface="Arial"/>
              </a:rPr>
              <a:t>Writing Better Requirements &amp; Performance Standards</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MAIN - Marketing and Public Relations 1">
  <p:cSld name="ONE_COLUMN_TEXT_3_1_1_1_1_1_1_1_1_1_1_2">
    <p:spTree>
      <p:nvGrpSpPr>
        <p:cNvPr id="550" name="Shape 550"/>
        <p:cNvGrpSpPr/>
        <p:nvPr/>
      </p:nvGrpSpPr>
      <p:grpSpPr>
        <a:xfrm>
          <a:off x="0" y="0"/>
          <a:ext cx="0" cy="0"/>
          <a:chOff x="0" y="0"/>
          <a:chExt cx="0" cy="0"/>
        </a:xfrm>
      </p:grpSpPr>
      <p:pic>
        <p:nvPicPr>
          <p:cNvPr descr="decorative. volunteers packing up boxes" id="551" name="Google Shape;551;p88" title="AdobeStock_345553840.jpeg"/>
          <p:cNvPicPr preferRelativeResize="0"/>
          <p:nvPr/>
        </p:nvPicPr>
        <p:blipFill rotWithShape="1">
          <a:blip r:embed="rId2">
            <a:alphaModFix amt="93000"/>
          </a:blip>
          <a:srcRect b="4893" l="17212" r="35604" t="1901"/>
          <a:stretch/>
        </p:blipFill>
        <p:spPr>
          <a:xfrm>
            <a:off x="5237450" y="0"/>
            <a:ext cx="3906550" cy="5143501"/>
          </a:xfrm>
          <a:prstGeom prst="rect">
            <a:avLst/>
          </a:prstGeom>
          <a:noFill/>
          <a:ln>
            <a:noFill/>
          </a:ln>
        </p:spPr>
      </p:pic>
      <p:sp>
        <p:nvSpPr>
          <p:cNvPr id="552" name="Google Shape;552;p8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53" name="Google Shape;553;p88"/>
          <p:cNvSpPr txBox="1"/>
          <p:nvPr>
            <p:ph type="title"/>
          </p:nvPr>
        </p:nvSpPr>
        <p:spPr>
          <a:xfrm>
            <a:off x="311700" y="279100"/>
            <a:ext cx="48759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200"/>
              <a:buNone/>
              <a:defRPr b="1" sz="22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descr="background image for decorative use only" id="554" name="Google Shape;554;p88"/>
          <p:cNvPicPr preferRelativeResize="0"/>
          <p:nvPr/>
        </p:nvPicPr>
        <p:blipFill rotWithShape="1">
          <a:blip r:embed="rId3">
            <a:alphaModFix/>
          </a:blip>
          <a:srcRect b="31295" l="0" r="0" t="51631"/>
          <a:stretch/>
        </p:blipFill>
        <p:spPr>
          <a:xfrm>
            <a:off x="0" y="-2"/>
            <a:ext cx="9144003" cy="125025"/>
          </a:xfrm>
          <a:prstGeom prst="rect">
            <a:avLst/>
          </a:prstGeom>
          <a:noFill/>
          <a:ln>
            <a:noFill/>
          </a:ln>
        </p:spPr>
      </p:pic>
      <p:sp>
        <p:nvSpPr>
          <p:cNvPr descr="decorative blue overlay" id="555" name="Google Shape;555;p88"/>
          <p:cNvSpPr/>
          <p:nvPr/>
        </p:nvSpPr>
        <p:spPr>
          <a:xfrm>
            <a:off x="5228600" y="0"/>
            <a:ext cx="3930900" cy="51798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6" name="Google Shape;556;p88"/>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557" name="Google Shape;557;p88"/>
          <p:cNvSpPr txBox="1"/>
          <p:nvPr>
            <p:ph idx="1" type="body"/>
          </p:nvPr>
        </p:nvSpPr>
        <p:spPr>
          <a:xfrm>
            <a:off x="251086" y="851800"/>
            <a:ext cx="43557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id="558" name="Google Shape;558;p88"/>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chemeClr val="lt1"/>
                </a:solidFill>
                <a:latin typeface="Arial"/>
                <a:ea typeface="Arial"/>
                <a:cs typeface="Arial"/>
                <a:sym typeface="Arial"/>
              </a:rPr>
              <a:t>Writing Better Requirements &amp; Performance Standards</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One Column &amp; Picture">
  <p:cSld name="TITLE_AND_TWO_COLUMNS_1_1_1_1">
    <p:spTree>
      <p:nvGrpSpPr>
        <p:cNvPr id="59" name="Shape 59"/>
        <p:cNvGrpSpPr/>
        <p:nvPr/>
      </p:nvGrpSpPr>
      <p:grpSpPr>
        <a:xfrm>
          <a:off x="0" y="0"/>
          <a:ext cx="0" cy="0"/>
          <a:chOff x="0" y="0"/>
          <a:chExt cx="0" cy="0"/>
        </a:xfrm>
      </p:grpSpPr>
      <p:sp>
        <p:nvSpPr>
          <p:cNvPr id="60" name="Google Shape;60;p9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61" name="Google Shape;61;p94" title="Artboard 1.png"/>
          <p:cNvPicPr preferRelativeResize="0"/>
          <p:nvPr/>
        </p:nvPicPr>
        <p:blipFill rotWithShape="1">
          <a:blip r:embed="rId2">
            <a:alphaModFix/>
          </a:blip>
          <a:srcRect b="6425" l="6650" r="53530" t="20561"/>
          <a:stretch/>
        </p:blipFill>
        <p:spPr>
          <a:xfrm>
            <a:off x="-16525" y="0"/>
            <a:ext cx="9160525" cy="5143501"/>
          </a:xfrm>
          <a:prstGeom prst="rect">
            <a:avLst/>
          </a:prstGeom>
          <a:noFill/>
          <a:ln>
            <a:noFill/>
          </a:ln>
        </p:spPr>
      </p:pic>
      <p:sp>
        <p:nvSpPr>
          <p:cNvPr id="62" name="Google Shape;62;p94"/>
          <p:cNvSpPr/>
          <p:nvPr/>
        </p:nvSpPr>
        <p:spPr>
          <a:xfrm>
            <a:off x="-16650" y="-17275"/>
            <a:ext cx="9160500" cy="1036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3" name="Google Shape;63;p94" title="ATFRW_black.png"/>
          <p:cNvPicPr preferRelativeResize="0"/>
          <p:nvPr/>
        </p:nvPicPr>
        <p:blipFill rotWithShape="1">
          <a:blip r:embed="rId3">
            <a:alphaModFix/>
          </a:blip>
          <a:srcRect b="0" l="0" r="0" t="0"/>
          <a:stretch/>
        </p:blipFill>
        <p:spPr>
          <a:xfrm>
            <a:off x="7509250" y="238196"/>
            <a:ext cx="1265929" cy="569675"/>
          </a:xfrm>
          <a:prstGeom prst="rect">
            <a:avLst/>
          </a:prstGeom>
          <a:noFill/>
          <a:ln>
            <a:noFill/>
          </a:ln>
        </p:spPr>
      </p:pic>
      <p:pic>
        <p:nvPicPr>
          <p:cNvPr id="64" name="Google Shape;64;p94" title="GSA Star Mark 250 2026 Logo STARMARK SIGNATURE_300dpi.png"/>
          <p:cNvPicPr preferRelativeResize="0"/>
          <p:nvPr/>
        </p:nvPicPr>
        <p:blipFill rotWithShape="1">
          <a:blip r:embed="rId4">
            <a:alphaModFix/>
          </a:blip>
          <a:srcRect b="0" l="0" r="0" t="0"/>
          <a:stretch/>
        </p:blipFill>
        <p:spPr>
          <a:xfrm>
            <a:off x="447650" y="194050"/>
            <a:ext cx="2103948" cy="613825"/>
          </a:xfrm>
          <a:prstGeom prst="rect">
            <a:avLst/>
          </a:prstGeom>
          <a:noFill/>
          <a:ln>
            <a:noFill/>
          </a:ln>
        </p:spPr>
      </p:pic>
      <p:sp>
        <p:nvSpPr>
          <p:cNvPr id="65" name="Google Shape;65;p94"/>
          <p:cNvSpPr txBox="1"/>
          <p:nvPr>
            <p:ph idx="1" type="body"/>
          </p:nvPr>
        </p:nvSpPr>
        <p:spPr>
          <a:xfrm>
            <a:off x="444000" y="1884925"/>
            <a:ext cx="4675800" cy="30903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66" name="Google Shape;66;p94"/>
          <p:cNvSpPr txBox="1"/>
          <p:nvPr>
            <p:ph type="title"/>
          </p:nvPr>
        </p:nvSpPr>
        <p:spPr>
          <a:xfrm>
            <a:off x="444000" y="1177475"/>
            <a:ext cx="46758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7" name="Google Shape;67;p94"/>
          <p:cNvSpPr txBox="1"/>
          <p:nvPr/>
        </p:nvSpPr>
        <p:spPr>
          <a:xfrm>
            <a:off x="8472458" y="4739417"/>
            <a:ext cx="5487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000000"/>
                </a:solidFill>
                <a:latin typeface="Arial"/>
                <a:ea typeface="Arial"/>
                <a:cs typeface="Arial"/>
                <a:sym typeface="Arial"/>
              </a:rPr>
              <a:t>‹#›</a:t>
            </a:fld>
            <a:endParaRPr b="0" i="0" sz="13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TITLE_AND_TWO_COLUMNS_1_1_1_1_1">
    <p:spTree>
      <p:nvGrpSpPr>
        <p:cNvPr id="68" name="Shape 68"/>
        <p:cNvGrpSpPr/>
        <p:nvPr/>
      </p:nvGrpSpPr>
      <p:grpSpPr>
        <a:xfrm>
          <a:off x="0" y="0"/>
          <a:ext cx="0" cy="0"/>
          <a:chOff x="0" y="0"/>
          <a:chExt cx="0" cy="0"/>
        </a:xfrm>
      </p:grpSpPr>
      <p:sp>
        <p:nvSpPr>
          <p:cNvPr id="69" name="Google Shape;69;p9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70" name="Google Shape;70;p95" title="Artboard 1.png"/>
          <p:cNvPicPr preferRelativeResize="0"/>
          <p:nvPr/>
        </p:nvPicPr>
        <p:blipFill rotWithShape="1">
          <a:blip r:embed="rId2">
            <a:alphaModFix/>
          </a:blip>
          <a:srcRect b="6425" l="6650" r="53530" t="20561"/>
          <a:stretch/>
        </p:blipFill>
        <p:spPr>
          <a:xfrm>
            <a:off x="-16525" y="0"/>
            <a:ext cx="9160525" cy="5143501"/>
          </a:xfrm>
          <a:prstGeom prst="rect">
            <a:avLst/>
          </a:prstGeom>
          <a:noFill/>
          <a:ln>
            <a:noFill/>
          </a:ln>
        </p:spPr>
      </p:pic>
      <p:sp>
        <p:nvSpPr>
          <p:cNvPr id="71" name="Google Shape;71;p95"/>
          <p:cNvSpPr/>
          <p:nvPr/>
        </p:nvSpPr>
        <p:spPr>
          <a:xfrm>
            <a:off x="-16650" y="-17275"/>
            <a:ext cx="9160500" cy="1036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2" name="Google Shape;72;p95" title="ATFRW_black.png"/>
          <p:cNvPicPr preferRelativeResize="0"/>
          <p:nvPr/>
        </p:nvPicPr>
        <p:blipFill rotWithShape="1">
          <a:blip r:embed="rId3">
            <a:alphaModFix/>
          </a:blip>
          <a:srcRect b="0" l="0" r="0" t="0"/>
          <a:stretch/>
        </p:blipFill>
        <p:spPr>
          <a:xfrm>
            <a:off x="7509250" y="238196"/>
            <a:ext cx="1265929" cy="569675"/>
          </a:xfrm>
          <a:prstGeom prst="rect">
            <a:avLst/>
          </a:prstGeom>
          <a:noFill/>
          <a:ln>
            <a:noFill/>
          </a:ln>
        </p:spPr>
      </p:pic>
      <p:pic>
        <p:nvPicPr>
          <p:cNvPr id="73" name="Google Shape;73;p95" title="GSA Star Mark 250 2026 Logo STARMARK SIGNATURE_300dpi.png"/>
          <p:cNvPicPr preferRelativeResize="0"/>
          <p:nvPr/>
        </p:nvPicPr>
        <p:blipFill rotWithShape="1">
          <a:blip r:embed="rId4">
            <a:alphaModFix/>
          </a:blip>
          <a:srcRect b="0" l="0" r="0" t="0"/>
          <a:stretch/>
        </p:blipFill>
        <p:spPr>
          <a:xfrm>
            <a:off x="447650" y="194050"/>
            <a:ext cx="2103948" cy="613825"/>
          </a:xfrm>
          <a:prstGeom prst="rect">
            <a:avLst/>
          </a:prstGeom>
          <a:noFill/>
          <a:ln>
            <a:noFill/>
          </a:ln>
        </p:spPr>
      </p:pic>
      <p:sp>
        <p:nvSpPr>
          <p:cNvPr id="74" name="Google Shape;74;p95"/>
          <p:cNvSpPr txBox="1"/>
          <p:nvPr/>
        </p:nvSpPr>
        <p:spPr>
          <a:xfrm>
            <a:off x="8472458" y="4739417"/>
            <a:ext cx="5487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000000"/>
                </a:solidFill>
                <a:latin typeface="Arial"/>
                <a:ea typeface="Arial"/>
                <a:cs typeface="Arial"/>
                <a:sym typeface="Arial"/>
              </a:rPr>
              <a:t>‹#›</a:t>
            </a:fld>
            <a:endParaRPr b="0" i="0" sz="13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75" name="Shape 75"/>
        <p:cNvGrpSpPr/>
        <p:nvPr/>
      </p:nvGrpSpPr>
      <p:grpSpPr>
        <a:xfrm>
          <a:off x="0" y="0"/>
          <a:ext cx="0" cy="0"/>
          <a:chOff x="0" y="0"/>
          <a:chExt cx="0" cy="0"/>
        </a:xfrm>
      </p:grpSpPr>
      <p:sp>
        <p:nvSpPr>
          <p:cNvPr id="76" name="Google Shape;76;p96"/>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77" name="Google Shape;77;p96"/>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78" name="Google Shape;78;p9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49.xml"/><Relationship Id="rId42" Type="http://schemas.openxmlformats.org/officeDocument/2006/relationships/slideLayout" Target="../slideLayouts/slideLayout51.xml"/><Relationship Id="rId41" Type="http://schemas.openxmlformats.org/officeDocument/2006/relationships/slideLayout" Target="../slideLayouts/slideLayout50.xml"/><Relationship Id="rId44" Type="http://schemas.openxmlformats.org/officeDocument/2006/relationships/slideLayout" Target="../slideLayouts/slideLayout53.xml"/><Relationship Id="rId43" Type="http://schemas.openxmlformats.org/officeDocument/2006/relationships/slideLayout" Target="../slideLayouts/slideLayout52.xml"/><Relationship Id="rId46" Type="http://schemas.openxmlformats.org/officeDocument/2006/relationships/slideLayout" Target="../slideLayouts/slideLayout55.xml"/><Relationship Id="rId45" Type="http://schemas.openxmlformats.org/officeDocument/2006/relationships/slideLayout" Target="../slideLayouts/slideLayout54.xml"/><Relationship Id="rId1" Type="http://schemas.openxmlformats.org/officeDocument/2006/relationships/slideLayout" Target="../slideLayouts/slideLayout10.xml"/><Relationship Id="rId2" Type="http://schemas.openxmlformats.org/officeDocument/2006/relationships/slideLayout" Target="../slideLayouts/slideLayout11.xml"/><Relationship Id="rId3" Type="http://schemas.openxmlformats.org/officeDocument/2006/relationships/slideLayout" Target="../slideLayouts/slideLayout12.xml"/><Relationship Id="rId4" Type="http://schemas.openxmlformats.org/officeDocument/2006/relationships/slideLayout" Target="../slideLayouts/slideLayout13.xml"/><Relationship Id="rId9" Type="http://schemas.openxmlformats.org/officeDocument/2006/relationships/slideLayout" Target="../slideLayouts/slideLayout18.xml"/><Relationship Id="rId48" Type="http://schemas.openxmlformats.org/officeDocument/2006/relationships/slideLayout" Target="../slideLayouts/slideLayout57.xml"/><Relationship Id="rId47" Type="http://schemas.openxmlformats.org/officeDocument/2006/relationships/slideLayout" Target="../slideLayouts/slideLayout56.xml"/><Relationship Id="rId49" Type="http://schemas.openxmlformats.org/officeDocument/2006/relationships/slideLayout" Target="../slideLayouts/slideLayout58.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31" Type="http://schemas.openxmlformats.org/officeDocument/2006/relationships/slideLayout" Target="../slideLayouts/slideLayout40.xml"/><Relationship Id="rId30" Type="http://schemas.openxmlformats.org/officeDocument/2006/relationships/slideLayout" Target="../slideLayouts/slideLayout39.xml"/><Relationship Id="rId33" Type="http://schemas.openxmlformats.org/officeDocument/2006/relationships/slideLayout" Target="../slideLayouts/slideLayout42.xml"/><Relationship Id="rId32" Type="http://schemas.openxmlformats.org/officeDocument/2006/relationships/slideLayout" Target="../slideLayouts/slideLayout41.xml"/><Relationship Id="rId35" Type="http://schemas.openxmlformats.org/officeDocument/2006/relationships/slideLayout" Target="../slideLayouts/slideLayout44.xml"/><Relationship Id="rId34" Type="http://schemas.openxmlformats.org/officeDocument/2006/relationships/slideLayout" Target="../slideLayouts/slideLayout43.xml"/><Relationship Id="rId37" Type="http://schemas.openxmlformats.org/officeDocument/2006/relationships/slideLayout" Target="../slideLayouts/slideLayout46.xml"/><Relationship Id="rId36" Type="http://schemas.openxmlformats.org/officeDocument/2006/relationships/slideLayout" Target="../slideLayouts/slideLayout45.xml"/><Relationship Id="rId39" Type="http://schemas.openxmlformats.org/officeDocument/2006/relationships/slideLayout" Target="../slideLayouts/slideLayout48.xml"/><Relationship Id="rId38" Type="http://schemas.openxmlformats.org/officeDocument/2006/relationships/slideLayout" Target="../slideLayouts/slideLayout47.xml"/><Relationship Id="rId61" Type="http://schemas.openxmlformats.org/officeDocument/2006/relationships/theme" Target="../theme/theme2.xml"/><Relationship Id="rId20" Type="http://schemas.openxmlformats.org/officeDocument/2006/relationships/slideLayout" Target="../slideLayouts/slideLayout29.xml"/><Relationship Id="rId22" Type="http://schemas.openxmlformats.org/officeDocument/2006/relationships/slideLayout" Target="../slideLayouts/slideLayout31.xml"/><Relationship Id="rId21" Type="http://schemas.openxmlformats.org/officeDocument/2006/relationships/slideLayout" Target="../slideLayouts/slideLayout30.xml"/><Relationship Id="rId24" Type="http://schemas.openxmlformats.org/officeDocument/2006/relationships/slideLayout" Target="../slideLayouts/slideLayout33.xml"/><Relationship Id="rId23" Type="http://schemas.openxmlformats.org/officeDocument/2006/relationships/slideLayout" Target="../slideLayouts/slideLayout32.xml"/><Relationship Id="rId60" Type="http://schemas.openxmlformats.org/officeDocument/2006/relationships/slideLayout" Target="../slideLayouts/slideLayout69.xml"/><Relationship Id="rId26" Type="http://schemas.openxmlformats.org/officeDocument/2006/relationships/slideLayout" Target="../slideLayouts/slideLayout35.xml"/><Relationship Id="rId25" Type="http://schemas.openxmlformats.org/officeDocument/2006/relationships/slideLayout" Target="../slideLayouts/slideLayout34.xml"/><Relationship Id="rId28" Type="http://schemas.openxmlformats.org/officeDocument/2006/relationships/slideLayout" Target="../slideLayouts/slideLayout37.xml"/><Relationship Id="rId27" Type="http://schemas.openxmlformats.org/officeDocument/2006/relationships/slideLayout" Target="../slideLayouts/slideLayout36.xml"/><Relationship Id="rId29" Type="http://schemas.openxmlformats.org/officeDocument/2006/relationships/slideLayout" Target="../slideLayouts/slideLayout38.xml"/><Relationship Id="rId51" Type="http://schemas.openxmlformats.org/officeDocument/2006/relationships/slideLayout" Target="../slideLayouts/slideLayout60.xml"/><Relationship Id="rId50" Type="http://schemas.openxmlformats.org/officeDocument/2006/relationships/slideLayout" Target="../slideLayouts/slideLayout59.xml"/><Relationship Id="rId53" Type="http://schemas.openxmlformats.org/officeDocument/2006/relationships/slideLayout" Target="../slideLayouts/slideLayout62.xml"/><Relationship Id="rId52" Type="http://schemas.openxmlformats.org/officeDocument/2006/relationships/slideLayout" Target="../slideLayouts/slideLayout61.xml"/><Relationship Id="rId11" Type="http://schemas.openxmlformats.org/officeDocument/2006/relationships/slideLayout" Target="../slideLayouts/slideLayout20.xml"/><Relationship Id="rId55" Type="http://schemas.openxmlformats.org/officeDocument/2006/relationships/slideLayout" Target="../slideLayouts/slideLayout64.xml"/><Relationship Id="rId10" Type="http://schemas.openxmlformats.org/officeDocument/2006/relationships/slideLayout" Target="../slideLayouts/slideLayout19.xml"/><Relationship Id="rId54" Type="http://schemas.openxmlformats.org/officeDocument/2006/relationships/slideLayout" Target="../slideLayouts/slideLayout63.xml"/><Relationship Id="rId13" Type="http://schemas.openxmlformats.org/officeDocument/2006/relationships/slideLayout" Target="../slideLayouts/slideLayout22.xml"/><Relationship Id="rId57" Type="http://schemas.openxmlformats.org/officeDocument/2006/relationships/slideLayout" Target="../slideLayouts/slideLayout66.xml"/><Relationship Id="rId12" Type="http://schemas.openxmlformats.org/officeDocument/2006/relationships/slideLayout" Target="../slideLayouts/slideLayout21.xml"/><Relationship Id="rId56" Type="http://schemas.openxmlformats.org/officeDocument/2006/relationships/slideLayout" Target="../slideLayouts/slideLayout65.xml"/><Relationship Id="rId15" Type="http://schemas.openxmlformats.org/officeDocument/2006/relationships/slideLayout" Target="../slideLayouts/slideLayout24.xml"/><Relationship Id="rId59" Type="http://schemas.openxmlformats.org/officeDocument/2006/relationships/slideLayout" Target="../slideLayouts/slideLayout68.xml"/><Relationship Id="rId14" Type="http://schemas.openxmlformats.org/officeDocument/2006/relationships/slideLayout" Target="../slideLayouts/slideLayout23.xml"/><Relationship Id="rId58" Type="http://schemas.openxmlformats.org/officeDocument/2006/relationships/slideLayout" Target="../slideLayouts/slideLayout67.xml"/><Relationship Id="rId17" Type="http://schemas.openxmlformats.org/officeDocument/2006/relationships/slideLayout" Target="../slideLayouts/slideLayout26.xml"/><Relationship Id="rId16" Type="http://schemas.openxmlformats.org/officeDocument/2006/relationships/slideLayout" Target="../slideLayouts/slideLayout25.xml"/><Relationship Id="rId19" Type="http://schemas.openxmlformats.org/officeDocument/2006/relationships/slideLayout" Target="../slideLayouts/slideLayout28.xml"/><Relationship Id="rId18"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2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2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79" name="Shape 79"/>
        <p:cNvGrpSpPr/>
        <p:nvPr/>
      </p:nvGrpSpPr>
      <p:grpSpPr>
        <a:xfrm>
          <a:off x="0" y="0"/>
          <a:ext cx="0" cy="0"/>
          <a:chOff x="0" y="0"/>
          <a:chExt cx="0" cy="0"/>
        </a:xfrm>
      </p:grpSpPr>
      <p:sp>
        <p:nvSpPr>
          <p:cNvPr id="80" name="Google Shape;80;p28"/>
          <p:cNvSpPr txBox="1"/>
          <p:nvPr>
            <p:ph type="title"/>
          </p:nvPr>
        </p:nvSpPr>
        <p:spPr>
          <a:xfrm>
            <a:off x="454950" y="273750"/>
            <a:ext cx="75678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accent1"/>
              </a:buClr>
              <a:buSzPts val="2600"/>
              <a:buFont typeface="Arial"/>
              <a:buNone/>
              <a:defRPr b="1" i="0" sz="2600" u="none" cap="none" strike="noStrike">
                <a:solidFill>
                  <a:schemeClr val="accent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81" name="Google Shape;81;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82" name="Google Shape;82;p28"/>
          <p:cNvSpPr txBox="1"/>
          <p:nvPr>
            <p:ph idx="1" type="body"/>
          </p:nvPr>
        </p:nvSpPr>
        <p:spPr>
          <a:xfrm>
            <a:off x="644625" y="851800"/>
            <a:ext cx="7993800" cy="20637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1F5C99"/>
              </a:buClr>
              <a:buSzPts val="1400"/>
              <a:buFont typeface="Arial"/>
              <a:buChar char="●"/>
              <a:defRPr b="0" i="0" sz="1400" u="none" cap="none" strike="noStrike">
                <a:solidFill>
                  <a:srgbClr val="3F3F3F"/>
                </a:solidFill>
                <a:latin typeface="Arial"/>
                <a:ea typeface="Arial"/>
                <a:cs typeface="Arial"/>
                <a:sym typeface="Arial"/>
              </a:defRPr>
            </a:lvl1pPr>
            <a:lvl2pPr indent="-311150" lvl="1" marL="914400" marR="0" rtl="0" algn="l">
              <a:lnSpc>
                <a:spcPct val="100000"/>
              </a:lnSpc>
              <a:spcBef>
                <a:spcPts val="0"/>
              </a:spcBef>
              <a:spcAft>
                <a:spcPts val="0"/>
              </a:spcAft>
              <a:buClr>
                <a:srgbClr val="01528E"/>
              </a:buClr>
              <a:buSzPts val="1300"/>
              <a:buFont typeface="Arial"/>
              <a:buChar char="○"/>
              <a:defRPr b="0" i="0" sz="1300" u="none" cap="none" strike="noStrike">
                <a:solidFill>
                  <a:srgbClr val="3F3F3F"/>
                </a:solidFill>
                <a:latin typeface="Arial"/>
                <a:ea typeface="Arial"/>
                <a:cs typeface="Arial"/>
                <a:sym typeface="Arial"/>
              </a:defRPr>
            </a:lvl2pPr>
            <a:lvl3pPr indent="-298450" lvl="2" marL="1371600" marR="0" rtl="0" algn="l">
              <a:lnSpc>
                <a:spcPct val="100000"/>
              </a:lnSpc>
              <a:spcBef>
                <a:spcPts val="0"/>
              </a:spcBef>
              <a:spcAft>
                <a:spcPts val="0"/>
              </a:spcAft>
              <a:buClr>
                <a:srgbClr val="1F497D"/>
              </a:buClr>
              <a:buSzPts val="1100"/>
              <a:buFont typeface="Arial"/>
              <a:buChar char="■"/>
              <a:defRPr b="0" i="0" sz="1100" u="none" cap="none" strike="noStrike">
                <a:solidFill>
                  <a:srgbClr val="3F3F3F"/>
                </a:solidFill>
                <a:latin typeface="Arial"/>
                <a:ea typeface="Arial"/>
                <a:cs typeface="Arial"/>
                <a:sym typeface="Arial"/>
              </a:defRPr>
            </a:lvl3pPr>
            <a:lvl4pPr indent="-298450" lvl="3" marL="1828800" marR="0" rtl="0" algn="l">
              <a:lnSpc>
                <a:spcPct val="100000"/>
              </a:lnSpc>
              <a:spcBef>
                <a:spcPts val="0"/>
              </a:spcBef>
              <a:spcAft>
                <a:spcPts val="0"/>
              </a:spcAft>
              <a:buClr>
                <a:srgbClr val="1F497D"/>
              </a:buClr>
              <a:buSzPts val="1100"/>
              <a:buFont typeface="Arial"/>
              <a:buChar char="●"/>
              <a:defRPr b="0" i="0" sz="1100" u="none" cap="none" strike="noStrike">
                <a:solidFill>
                  <a:srgbClr val="3F3F3F"/>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 id="2147483699" r:id="rId41"/>
    <p:sldLayoutId id="2147483700" r:id="rId42"/>
    <p:sldLayoutId id="2147483701" r:id="rId43"/>
    <p:sldLayoutId id="2147483702" r:id="rId44"/>
    <p:sldLayoutId id="2147483703" r:id="rId45"/>
    <p:sldLayoutId id="2147483704" r:id="rId46"/>
    <p:sldLayoutId id="2147483705" r:id="rId47"/>
    <p:sldLayoutId id="2147483706" r:id="rId48"/>
    <p:sldLayoutId id="2147483707" r:id="rId49"/>
    <p:sldLayoutId id="2147483708" r:id="rId50"/>
    <p:sldLayoutId id="2147483709" r:id="rId51"/>
    <p:sldLayoutId id="2147483710" r:id="rId52"/>
    <p:sldLayoutId id="2147483711" r:id="rId53"/>
    <p:sldLayoutId id="2147483712" r:id="rId54"/>
    <p:sldLayoutId id="2147483713" r:id="rId55"/>
    <p:sldLayoutId id="2147483714" r:id="rId56"/>
    <p:sldLayoutId id="2147483715" r:id="rId57"/>
    <p:sldLayoutId id="2147483716" r:id="rId58"/>
    <p:sldLayoutId id="2147483717" r:id="rId59"/>
    <p:sldLayoutId id="2147483718" r:id="rId60"/>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5.xml"/><Relationship Id="rId3"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6.xml"/><Relationship Id="rId3" Type="http://schemas.openxmlformats.org/officeDocument/2006/relationships/image" Target="../media/image2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7.xml"/><Relationship Id="rId3" Type="http://schemas.openxmlformats.org/officeDocument/2006/relationships/image" Target="../media/image3.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9.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 Id="rId3" Type="http://schemas.openxmlformats.org/officeDocument/2006/relationships/image" Target="../media/image39.png"/><Relationship Id="rId4" Type="http://schemas.openxmlformats.org/officeDocument/2006/relationships/image" Target="../media/image44.jpg"/><Relationship Id="rId5" Type="http://schemas.openxmlformats.org/officeDocument/2006/relationships/image" Target="../media/image2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2.xml"/><Relationship Id="rId3" Type="http://schemas.openxmlformats.org/officeDocument/2006/relationships/image" Target="../media/image2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3.xml"/><Relationship Id="rId3"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4.xml"/><Relationship Id="rId3" Type="http://schemas.openxmlformats.org/officeDocument/2006/relationships/image" Target="../media/image2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5.xml"/><Relationship Id="rId3" Type="http://schemas.openxmlformats.org/officeDocument/2006/relationships/image" Target="../media/image3.pn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3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 Id="rId3"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sp>
        <p:nvSpPr>
          <p:cNvPr id="563" name="Google Shape;563;p1"/>
          <p:cNvSpPr/>
          <p:nvPr/>
        </p:nvSpPr>
        <p:spPr>
          <a:xfrm>
            <a:off x="-46975" y="1467375"/>
            <a:ext cx="8424000" cy="1327500"/>
          </a:xfrm>
          <a:prstGeom prst="rect">
            <a:avLst/>
          </a:prstGeom>
          <a:gradFill>
            <a:gsLst>
              <a:gs pos="0">
                <a:srgbClr val="FFFFFF">
                  <a:alpha val="0"/>
                </a:srgbClr>
              </a:gs>
              <a:gs pos="25000">
                <a:schemeClr val="lt1"/>
              </a:gs>
              <a:gs pos="100000">
                <a:schemeClr val="lt2"/>
              </a:gs>
            </a:gsLst>
            <a:lin ang="10800025" scaled="0"/>
          </a:gra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4" name="Google Shape;564;p1"/>
          <p:cNvSpPr txBox="1"/>
          <p:nvPr>
            <p:ph idx="4294967295" type="ctrTitle"/>
          </p:nvPr>
        </p:nvSpPr>
        <p:spPr>
          <a:xfrm>
            <a:off x="311700" y="1467375"/>
            <a:ext cx="7712700" cy="1024500"/>
          </a:xfrm>
          <a:prstGeom prst="rect">
            <a:avLst/>
          </a:prstGeom>
          <a:noFill/>
          <a:ln>
            <a:noFill/>
          </a:ln>
        </p:spPr>
        <p:txBody>
          <a:bodyPr anchorCtr="0" anchor="t" bIns="91425" lIns="91425" spcFirstLastPara="1" rIns="91425" wrap="square" tIns="91425">
            <a:normAutofit fontScale="90000"/>
          </a:bodyPr>
          <a:lstStyle/>
          <a:p>
            <a:pPr indent="0" lvl="0" marL="0" marR="0" rtl="0" algn="l">
              <a:lnSpc>
                <a:spcPct val="100000"/>
              </a:lnSpc>
              <a:spcBef>
                <a:spcPts val="0"/>
              </a:spcBef>
              <a:spcAft>
                <a:spcPts val="0"/>
              </a:spcAft>
              <a:buClr>
                <a:schemeClr val="dk1"/>
              </a:buClr>
              <a:buSzPct val="72351"/>
              <a:buFont typeface="Arial"/>
              <a:buNone/>
            </a:pPr>
            <a:r>
              <a:rPr b="1" i="0" lang="en" sz="4300" u="none" cap="none" strike="noStrike">
                <a:solidFill>
                  <a:schemeClr val="dk1"/>
                </a:solidFill>
                <a:latin typeface="Arial"/>
                <a:ea typeface="Arial"/>
                <a:cs typeface="Arial"/>
                <a:sym typeface="Arial"/>
              </a:rPr>
              <a:t>Fixed-Price, Outcome-Based Contracting</a:t>
            </a:r>
            <a:r>
              <a:rPr b="0" i="0" lang="en" sz="4300" u="none" cap="none" strike="noStrike">
                <a:solidFill>
                  <a:schemeClr val="dk1"/>
                </a:solidFill>
                <a:latin typeface="Arial"/>
                <a:ea typeface="Arial"/>
                <a:cs typeface="Arial"/>
                <a:sym typeface="Arial"/>
              </a:rPr>
              <a:t> </a:t>
            </a:r>
            <a:r>
              <a:rPr b="0" i="1" lang="en" sz="4300" u="none" cap="none" strike="noStrike">
                <a:solidFill>
                  <a:schemeClr val="dk1"/>
                </a:solidFill>
                <a:latin typeface="Arial"/>
                <a:ea typeface="Arial"/>
                <a:cs typeface="Arial"/>
                <a:sym typeface="Arial"/>
              </a:rPr>
              <a:t>Making it work…</a:t>
            </a:r>
            <a:endParaRPr b="0" i="1" sz="43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ct val="72351"/>
              <a:buFont typeface="Arial"/>
              <a:buNone/>
            </a:pPr>
            <a:r>
              <a:t/>
            </a:r>
            <a:endParaRPr b="0" i="0" sz="4300" u="none" cap="none" strike="noStrike">
              <a:solidFill>
                <a:schemeClr val="dk1"/>
              </a:solidFill>
              <a:latin typeface="Arial"/>
              <a:ea typeface="Arial"/>
              <a:cs typeface="Arial"/>
              <a:sym typeface="Arial"/>
            </a:endParaRPr>
          </a:p>
        </p:txBody>
      </p:sp>
      <p:sp>
        <p:nvSpPr>
          <p:cNvPr id="565" name="Google Shape;565;p1"/>
          <p:cNvSpPr txBox="1"/>
          <p:nvPr>
            <p:ph idx="4294967295" type="subTitle"/>
          </p:nvPr>
        </p:nvSpPr>
        <p:spPr>
          <a:xfrm>
            <a:off x="311700" y="2834125"/>
            <a:ext cx="5178000" cy="792600"/>
          </a:xfrm>
          <a:prstGeom prst="rect">
            <a:avLst/>
          </a:prstGeom>
          <a:no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1200"/>
              </a:spcAft>
              <a:buClr>
                <a:schemeClr val="dk2"/>
              </a:buClr>
              <a:buSzPts val="1800"/>
              <a:buFont typeface="Arial"/>
              <a:buNone/>
            </a:pPr>
            <a:r>
              <a:rPr b="0" i="0" lang="en" sz="2200" u="none" cap="none" strike="noStrike">
                <a:solidFill>
                  <a:schemeClr val="dk2"/>
                </a:solidFill>
                <a:latin typeface="Arial"/>
                <a:ea typeface="Arial"/>
                <a:cs typeface="Arial"/>
                <a:sym typeface="Arial"/>
              </a:rPr>
              <a:t>Jonathan Evans | August 26, 2026</a:t>
            </a:r>
            <a:endParaRPr b="0" i="0" sz="2200" u="none" cap="none" strike="noStrike">
              <a:solidFill>
                <a:schemeClr val="dk2"/>
              </a:solidFill>
              <a:latin typeface="Arial"/>
              <a:ea typeface="Arial"/>
              <a:cs typeface="Arial"/>
              <a:sym typeface="Arial"/>
            </a:endParaRPr>
          </a:p>
        </p:txBody>
      </p:sp>
      <p:pic>
        <p:nvPicPr>
          <p:cNvPr descr="This image displays the logo for the Center of Excellence in Outcome-Based Contracting." id="566" name="Google Shape;566;p1"/>
          <p:cNvPicPr preferRelativeResize="0"/>
          <p:nvPr/>
        </p:nvPicPr>
        <p:blipFill rotWithShape="1">
          <a:blip r:embed="rId3">
            <a:alphaModFix/>
          </a:blip>
          <a:srcRect b="0" l="0" r="0" t="0"/>
          <a:stretch/>
        </p:blipFill>
        <p:spPr>
          <a:xfrm>
            <a:off x="311700" y="3495175"/>
            <a:ext cx="2408376" cy="792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7" name="Shape 647"/>
        <p:cNvGrpSpPr/>
        <p:nvPr/>
      </p:nvGrpSpPr>
      <p:grpSpPr>
        <a:xfrm>
          <a:off x="0" y="0"/>
          <a:ext cx="0" cy="0"/>
          <a:chOff x="0" y="0"/>
          <a:chExt cx="0" cy="0"/>
        </a:xfrm>
      </p:grpSpPr>
      <p:sp>
        <p:nvSpPr>
          <p:cNvPr id="648" name="Google Shape;648;p10"/>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Four Questions Before You Call It OBC</a:t>
            </a:r>
            <a:endParaRPr/>
          </a:p>
          <a:p>
            <a:pPr indent="0" lvl="0" marL="0" rtl="0" algn="l">
              <a:lnSpc>
                <a:spcPct val="100000"/>
              </a:lnSpc>
              <a:spcBef>
                <a:spcPts val="0"/>
              </a:spcBef>
              <a:spcAft>
                <a:spcPts val="0"/>
              </a:spcAft>
              <a:buSzPts val="2200"/>
              <a:buNone/>
            </a:pPr>
            <a:r>
              <a:t/>
            </a:r>
            <a:endParaRPr/>
          </a:p>
          <a:p>
            <a:pPr indent="0" lvl="0" marL="0" rtl="0" algn="l">
              <a:lnSpc>
                <a:spcPct val="100000"/>
              </a:lnSpc>
              <a:spcBef>
                <a:spcPts val="0"/>
              </a:spcBef>
              <a:spcAft>
                <a:spcPts val="0"/>
              </a:spcAft>
              <a:buSzPts val="2200"/>
              <a:buNone/>
            </a:pPr>
            <a:r>
              <a:t/>
            </a:r>
            <a:endParaRPr/>
          </a:p>
        </p:txBody>
      </p:sp>
      <p:pic>
        <p:nvPicPr>
          <p:cNvPr descr="This image represents the Acquisition Training For The Real-World banner logo." id="649" name="Google Shape;649;p10"/>
          <p:cNvPicPr preferRelativeResize="0"/>
          <p:nvPr/>
        </p:nvPicPr>
        <p:blipFill rotWithShape="1">
          <a:blip r:embed="rId3">
            <a:alphaModFix/>
          </a:blip>
          <a:srcRect b="0" l="0" r="0" t="0"/>
          <a:stretch/>
        </p:blipFill>
        <p:spPr>
          <a:xfrm>
            <a:off x="7509250" y="238196"/>
            <a:ext cx="1265929" cy="569675"/>
          </a:xfrm>
          <a:prstGeom prst="rect">
            <a:avLst/>
          </a:prstGeom>
          <a:noFill/>
          <a:ln>
            <a:noFill/>
          </a:ln>
        </p:spPr>
      </p:pic>
      <p:sp>
        <p:nvSpPr>
          <p:cNvPr id="650" name="Google Shape;650;p10"/>
          <p:cNvSpPr txBox="1"/>
          <p:nvPr>
            <p:ph idx="1" type="body"/>
          </p:nvPr>
        </p:nvSpPr>
        <p:spPr>
          <a:xfrm>
            <a:off x="1334100" y="661300"/>
            <a:ext cx="2369700" cy="2063700"/>
          </a:xfrm>
          <a:prstGeom prst="rect">
            <a:avLst/>
          </a:prstGeom>
          <a:noFill/>
          <a:ln>
            <a:noFill/>
          </a:ln>
        </p:spPr>
        <p:txBody>
          <a:bodyPr anchorCtr="0" anchor="t" bIns="62675" lIns="62675" spcFirstLastPara="1" rIns="62675" wrap="square" tIns="274300">
            <a:noAutofit/>
          </a:bodyPr>
          <a:lstStyle/>
          <a:p>
            <a:pPr indent="-374904" lvl="0" marL="374904" marR="0" rtl="0" algn="l">
              <a:lnSpc>
                <a:spcPct val="100000"/>
              </a:lnSpc>
              <a:spcBef>
                <a:spcPts val="0"/>
              </a:spcBef>
              <a:spcAft>
                <a:spcPts val="0"/>
              </a:spcAft>
              <a:buSzPts val="1300"/>
              <a:buNone/>
            </a:pPr>
            <a:r>
              <a:rPr b="1" lang="en" sz="5771">
                <a:solidFill>
                  <a:srgbClr val="01528E"/>
                </a:solidFill>
              </a:rPr>
              <a:t>1</a:t>
            </a:r>
            <a:r>
              <a:rPr b="1" lang="en" sz="4071">
                <a:solidFill>
                  <a:schemeClr val="accent6"/>
                </a:solidFill>
              </a:rPr>
              <a:t>………</a:t>
            </a:r>
            <a:br>
              <a:rPr b="1" lang="en" sz="5771">
                <a:solidFill>
                  <a:schemeClr val="accent6"/>
                </a:solidFill>
              </a:rPr>
            </a:br>
            <a:r>
              <a:rPr lang="en" sz="1671">
                <a:solidFill>
                  <a:srgbClr val="595959"/>
                </a:solidFill>
              </a:rPr>
              <a:t>What condition are we changing?</a:t>
            </a:r>
            <a:endParaRPr sz="1671">
              <a:solidFill>
                <a:srgbClr val="595959"/>
              </a:solidFill>
            </a:endParaRPr>
          </a:p>
          <a:p>
            <a:pPr indent="0" lvl="0" marL="313484" rtl="0" algn="l">
              <a:lnSpc>
                <a:spcPct val="100000"/>
              </a:lnSpc>
              <a:spcBef>
                <a:spcPts val="0"/>
              </a:spcBef>
              <a:spcAft>
                <a:spcPts val="0"/>
              </a:spcAft>
              <a:buSzPts val="1300"/>
              <a:buNone/>
            </a:pPr>
            <a:r>
              <a:t/>
            </a:r>
            <a:endParaRPr sz="754"/>
          </a:p>
        </p:txBody>
      </p:sp>
      <p:sp>
        <p:nvSpPr>
          <p:cNvPr id="651" name="Google Shape;651;p10"/>
          <p:cNvSpPr txBox="1"/>
          <p:nvPr>
            <p:ph idx="1" type="body"/>
          </p:nvPr>
        </p:nvSpPr>
        <p:spPr>
          <a:xfrm>
            <a:off x="1366110" y="2466977"/>
            <a:ext cx="2273100" cy="1942200"/>
          </a:xfrm>
          <a:prstGeom prst="rect">
            <a:avLst/>
          </a:prstGeom>
          <a:noFill/>
          <a:ln>
            <a:noFill/>
          </a:ln>
        </p:spPr>
        <p:txBody>
          <a:bodyPr anchorCtr="0" anchor="t" bIns="62675" lIns="62675" spcFirstLastPara="1" rIns="62675" wrap="square" tIns="274300">
            <a:noAutofit/>
          </a:bodyPr>
          <a:lstStyle/>
          <a:p>
            <a:pPr indent="-374904" lvl="0" marL="374904" marR="0" rtl="0" algn="l">
              <a:lnSpc>
                <a:spcPct val="100000"/>
              </a:lnSpc>
              <a:spcBef>
                <a:spcPts val="0"/>
              </a:spcBef>
              <a:spcAft>
                <a:spcPts val="0"/>
              </a:spcAft>
              <a:buSzPts val="1300"/>
              <a:buNone/>
            </a:pPr>
            <a:r>
              <a:rPr b="1" lang="en" sz="5771">
                <a:solidFill>
                  <a:srgbClr val="01528E"/>
                </a:solidFill>
              </a:rPr>
              <a:t>3</a:t>
            </a:r>
            <a:r>
              <a:rPr b="1" lang="en" sz="4071">
                <a:solidFill>
                  <a:schemeClr val="accent6"/>
                </a:solidFill>
              </a:rPr>
              <a:t>………</a:t>
            </a:r>
            <a:br>
              <a:rPr b="1" lang="en" sz="5771">
                <a:solidFill>
                  <a:schemeClr val="accent6"/>
                </a:solidFill>
              </a:rPr>
            </a:br>
            <a:r>
              <a:rPr lang="en" sz="1671">
                <a:solidFill>
                  <a:srgbClr val="595959"/>
                </a:solidFill>
              </a:rPr>
              <a:t>Can the contractor influence it?</a:t>
            </a:r>
            <a:endParaRPr sz="1671">
              <a:solidFill>
                <a:srgbClr val="595959"/>
              </a:solidFill>
            </a:endParaRPr>
          </a:p>
          <a:p>
            <a:pPr indent="0" lvl="0" marL="313484" rtl="0" algn="l">
              <a:lnSpc>
                <a:spcPct val="100000"/>
              </a:lnSpc>
              <a:spcBef>
                <a:spcPts val="0"/>
              </a:spcBef>
              <a:spcAft>
                <a:spcPts val="0"/>
              </a:spcAft>
              <a:buSzPts val="1300"/>
              <a:buNone/>
            </a:pPr>
            <a:r>
              <a:t/>
            </a:r>
            <a:endParaRPr sz="754"/>
          </a:p>
        </p:txBody>
      </p:sp>
      <p:sp>
        <p:nvSpPr>
          <p:cNvPr id="652" name="Google Shape;652;p10"/>
          <p:cNvSpPr txBox="1"/>
          <p:nvPr>
            <p:ph idx="1" type="body"/>
          </p:nvPr>
        </p:nvSpPr>
        <p:spPr>
          <a:xfrm>
            <a:off x="3958025" y="653627"/>
            <a:ext cx="2273100" cy="1859400"/>
          </a:xfrm>
          <a:prstGeom prst="rect">
            <a:avLst/>
          </a:prstGeom>
          <a:noFill/>
          <a:ln>
            <a:noFill/>
          </a:ln>
        </p:spPr>
        <p:txBody>
          <a:bodyPr anchorCtr="0" anchor="t" bIns="62675" lIns="62675" spcFirstLastPara="1" rIns="62675" wrap="square" tIns="274300">
            <a:noAutofit/>
          </a:bodyPr>
          <a:lstStyle/>
          <a:p>
            <a:pPr indent="-374904" lvl="0" marL="374904" marR="0" rtl="0" algn="l">
              <a:lnSpc>
                <a:spcPct val="100000"/>
              </a:lnSpc>
              <a:spcBef>
                <a:spcPts val="0"/>
              </a:spcBef>
              <a:spcAft>
                <a:spcPts val="0"/>
              </a:spcAft>
              <a:buSzPts val="1300"/>
              <a:buNone/>
            </a:pPr>
            <a:r>
              <a:rPr b="1" lang="en" sz="5771">
                <a:solidFill>
                  <a:srgbClr val="01528E"/>
                </a:solidFill>
              </a:rPr>
              <a:t>2</a:t>
            </a:r>
            <a:r>
              <a:rPr b="1" lang="en" sz="4071">
                <a:solidFill>
                  <a:schemeClr val="accent6"/>
                </a:solidFill>
              </a:rPr>
              <a:t>………</a:t>
            </a:r>
            <a:br>
              <a:rPr b="1" lang="en" sz="5771">
                <a:solidFill>
                  <a:schemeClr val="accent6"/>
                </a:solidFill>
              </a:rPr>
            </a:br>
            <a:r>
              <a:rPr lang="en" sz="1671">
                <a:solidFill>
                  <a:srgbClr val="595959"/>
                </a:solidFill>
              </a:rPr>
              <a:t>How will we know it changed?</a:t>
            </a:r>
            <a:endParaRPr sz="1671">
              <a:solidFill>
                <a:srgbClr val="595959"/>
              </a:solidFill>
            </a:endParaRPr>
          </a:p>
          <a:p>
            <a:pPr indent="0" lvl="0" marL="313484" rtl="0" algn="l">
              <a:lnSpc>
                <a:spcPct val="100000"/>
              </a:lnSpc>
              <a:spcBef>
                <a:spcPts val="0"/>
              </a:spcBef>
              <a:spcAft>
                <a:spcPts val="0"/>
              </a:spcAft>
              <a:buSzPts val="1300"/>
              <a:buNone/>
            </a:pPr>
            <a:r>
              <a:t/>
            </a:r>
            <a:endParaRPr sz="754"/>
          </a:p>
        </p:txBody>
      </p:sp>
      <p:sp>
        <p:nvSpPr>
          <p:cNvPr id="653" name="Google Shape;653;p10"/>
          <p:cNvSpPr txBox="1"/>
          <p:nvPr>
            <p:ph idx="1" type="body"/>
          </p:nvPr>
        </p:nvSpPr>
        <p:spPr>
          <a:xfrm>
            <a:off x="3981071" y="2490590"/>
            <a:ext cx="2273100" cy="2100900"/>
          </a:xfrm>
          <a:prstGeom prst="rect">
            <a:avLst/>
          </a:prstGeom>
          <a:noFill/>
          <a:ln>
            <a:noFill/>
          </a:ln>
        </p:spPr>
        <p:txBody>
          <a:bodyPr anchorCtr="0" anchor="t" bIns="62675" lIns="62675" spcFirstLastPara="1" rIns="62675" wrap="square" tIns="274300">
            <a:noAutofit/>
          </a:bodyPr>
          <a:lstStyle/>
          <a:p>
            <a:pPr indent="-374904" lvl="0" marL="374904" marR="0" rtl="0" algn="l">
              <a:lnSpc>
                <a:spcPct val="100000"/>
              </a:lnSpc>
              <a:spcBef>
                <a:spcPts val="0"/>
              </a:spcBef>
              <a:spcAft>
                <a:spcPts val="0"/>
              </a:spcAft>
              <a:buSzPts val="1300"/>
              <a:buNone/>
            </a:pPr>
            <a:r>
              <a:rPr b="1" lang="en" sz="5771">
                <a:solidFill>
                  <a:srgbClr val="01528E"/>
                </a:solidFill>
              </a:rPr>
              <a:t>4</a:t>
            </a:r>
            <a:r>
              <a:rPr b="1" lang="en" sz="4071">
                <a:solidFill>
                  <a:schemeClr val="accent6"/>
                </a:solidFill>
              </a:rPr>
              <a:t>………</a:t>
            </a:r>
            <a:br>
              <a:rPr b="1" lang="en" sz="5771">
                <a:solidFill>
                  <a:schemeClr val="accent6"/>
                </a:solidFill>
              </a:rPr>
            </a:br>
            <a:r>
              <a:rPr lang="en" sz="1671">
                <a:solidFill>
                  <a:schemeClr val="dk2"/>
                </a:solidFill>
              </a:rPr>
              <a:t>Does the structure reinforce it?</a:t>
            </a:r>
            <a:endParaRPr sz="1671">
              <a:solidFill>
                <a:srgbClr val="595959"/>
              </a:solidFill>
            </a:endParaRPr>
          </a:p>
          <a:p>
            <a:pPr indent="0" lvl="0" marL="313484" rtl="0" algn="l">
              <a:lnSpc>
                <a:spcPct val="100000"/>
              </a:lnSpc>
              <a:spcBef>
                <a:spcPts val="0"/>
              </a:spcBef>
              <a:spcAft>
                <a:spcPts val="0"/>
              </a:spcAft>
              <a:buSzPts val="1300"/>
              <a:buNone/>
            </a:pPr>
            <a:r>
              <a:t/>
            </a:r>
            <a:endParaRPr sz="754"/>
          </a:p>
        </p:txBody>
      </p:sp>
      <p:pic>
        <p:nvPicPr>
          <p:cNvPr descr="This image displays the logo for the Center of Excellence in Outcome-Based Contracting." id="654" name="Google Shape;654;p10"/>
          <p:cNvPicPr preferRelativeResize="0"/>
          <p:nvPr/>
        </p:nvPicPr>
        <p:blipFill rotWithShape="1">
          <a:blip r:embed="rId4">
            <a:alphaModFix/>
          </a:blip>
          <a:srcRect b="0" l="0" r="0" t="0"/>
          <a:stretch/>
        </p:blipFill>
        <p:spPr>
          <a:xfrm>
            <a:off x="250526" y="4703599"/>
            <a:ext cx="1195971" cy="393601"/>
          </a:xfrm>
          <a:prstGeom prst="rect">
            <a:avLst/>
          </a:prstGeom>
          <a:noFill/>
          <a:ln>
            <a:noFill/>
          </a:ln>
        </p:spPr>
      </p:pic>
      <p:sp>
        <p:nvSpPr>
          <p:cNvPr id="655" name="Google Shape;655;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9" name="Shape 659"/>
        <p:cNvGrpSpPr/>
        <p:nvPr/>
      </p:nvGrpSpPr>
      <p:grpSpPr>
        <a:xfrm>
          <a:off x="0" y="0"/>
          <a:ext cx="0" cy="0"/>
          <a:chOff x="0" y="0"/>
          <a:chExt cx="0" cy="0"/>
        </a:xfrm>
      </p:grpSpPr>
      <p:sp>
        <p:nvSpPr>
          <p:cNvPr id="660" name="Google Shape;660;p11"/>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4200"/>
              <a:buNone/>
            </a:pPr>
            <a:r>
              <a:rPr lang="en">
                <a:solidFill>
                  <a:schemeClr val="accent1"/>
                </a:solidFill>
              </a:rPr>
              <a:t>Performance-Based Maturity</a:t>
            </a:r>
            <a:endParaRPr>
              <a:solidFill>
                <a:schemeClr val="accent1"/>
              </a:solidFill>
            </a:endParaRPr>
          </a:p>
          <a:p>
            <a:pPr indent="0" lvl="0" marL="0" rtl="0" algn="ctr">
              <a:lnSpc>
                <a:spcPct val="100000"/>
              </a:lnSpc>
              <a:spcBef>
                <a:spcPts val="0"/>
              </a:spcBef>
              <a:spcAft>
                <a:spcPts val="0"/>
              </a:spcAft>
              <a:buSzPts val="4200"/>
              <a:buNone/>
            </a:pPr>
            <a:r>
              <a:t/>
            </a:r>
            <a:endParaRPr>
              <a:solidFill>
                <a:schemeClr val="accent1"/>
              </a:solidFill>
            </a:endParaRPr>
          </a:p>
          <a:p>
            <a:pPr indent="0" lvl="0" marL="0" rtl="0" algn="ctr">
              <a:lnSpc>
                <a:spcPct val="100000"/>
              </a:lnSpc>
              <a:spcBef>
                <a:spcPts val="0"/>
              </a:spcBef>
              <a:spcAft>
                <a:spcPts val="0"/>
              </a:spcAft>
              <a:buSzPts val="4200"/>
              <a:buNone/>
            </a:pPr>
            <a:r>
              <a:t/>
            </a:r>
            <a:endParaRPr>
              <a:solidFill>
                <a:schemeClr val="accent1"/>
              </a:solidFill>
            </a:endParaRPr>
          </a:p>
          <a:p>
            <a:pPr indent="0" lvl="0" marL="0" rtl="0" algn="ctr">
              <a:lnSpc>
                <a:spcPct val="100000"/>
              </a:lnSpc>
              <a:spcBef>
                <a:spcPts val="0"/>
              </a:spcBef>
              <a:spcAft>
                <a:spcPts val="0"/>
              </a:spcAft>
              <a:buSzPts val="4200"/>
              <a:buNone/>
            </a:pPr>
            <a:r>
              <a:t/>
            </a:r>
            <a:endParaRPr>
              <a:solidFill>
                <a:schemeClr val="accent1"/>
              </a:solidFill>
            </a:endParaRPr>
          </a:p>
          <a:p>
            <a:pPr indent="0" lvl="0" marL="0" rtl="0" algn="ctr">
              <a:lnSpc>
                <a:spcPct val="100000"/>
              </a:lnSpc>
              <a:spcBef>
                <a:spcPts val="0"/>
              </a:spcBef>
              <a:spcAft>
                <a:spcPts val="0"/>
              </a:spcAft>
              <a:buSzPts val="4200"/>
              <a:buNone/>
            </a:pPr>
            <a:r>
              <a:t/>
            </a:r>
            <a:endParaRPr>
              <a:solidFill>
                <a:schemeClr val="accent1"/>
              </a:solidFill>
            </a:endParaRPr>
          </a:p>
        </p:txBody>
      </p:sp>
      <p:sp>
        <p:nvSpPr>
          <p:cNvPr id="661" name="Google Shape;661;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5" name="Shape 665"/>
        <p:cNvGrpSpPr/>
        <p:nvPr/>
      </p:nvGrpSpPr>
      <p:grpSpPr>
        <a:xfrm>
          <a:off x="0" y="0"/>
          <a:ext cx="0" cy="0"/>
          <a:chOff x="0" y="0"/>
          <a:chExt cx="0" cy="0"/>
        </a:xfrm>
      </p:grpSpPr>
      <p:sp>
        <p:nvSpPr>
          <p:cNvPr id="666" name="Google Shape;666;p12"/>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Performance-Based Maturity Continuum</a:t>
            </a:r>
            <a:endParaRPr/>
          </a:p>
          <a:p>
            <a:pPr indent="0" lvl="0" marL="0" rtl="0" algn="l">
              <a:lnSpc>
                <a:spcPct val="100000"/>
              </a:lnSpc>
              <a:spcBef>
                <a:spcPts val="0"/>
              </a:spcBef>
              <a:spcAft>
                <a:spcPts val="0"/>
              </a:spcAft>
              <a:buSzPts val="2200"/>
              <a:buNone/>
            </a:pPr>
            <a:r>
              <a:t/>
            </a:r>
            <a:endParaRPr/>
          </a:p>
          <a:p>
            <a:pPr indent="0" lvl="0" marL="0" rtl="0" algn="l">
              <a:lnSpc>
                <a:spcPct val="100000"/>
              </a:lnSpc>
              <a:spcBef>
                <a:spcPts val="0"/>
              </a:spcBef>
              <a:spcAft>
                <a:spcPts val="0"/>
              </a:spcAft>
              <a:buSzPts val="2200"/>
              <a:buNone/>
            </a:pPr>
            <a:r>
              <a:t/>
            </a:r>
            <a:endParaRPr/>
          </a:p>
          <a:p>
            <a:pPr indent="0" lvl="0" marL="0" rtl="0" algn="l">
              <a:lnSpc>
                <a:spcPct val="100000"/>
              </a:lnSpc>
              <a:spcBef>
                <a:spcPts val="0"/>
              </a:spcBef>
              <a:spcAft>
                <a:spcPts val="0"/>
              </a:spcAft>
              <a:buSzPts val="2200"/>
              <a:buNone/>
            </a:pPr>
            <a:r>
              <a:t/>
            </a:r>
            <a:endParaRPr/>
          </a:p>
          <a:p>
            <a:pPr indent="0" lvl="0" marL="0" rtl="0" algn="l">
              <a:lnSpc>
                <a:spcPct val="100000"/>
              </a:lnSpc>
              <a:spcBef>
                <a:spcPts val="0"/>
              </a:spcBef>
              <a:spcAft>
                <a:spcPts val="0"/>
              </a:spcAft>
              <a:buSzPts val="2200"/>
              <a:buNone/>
            </a:pPr>
            <a:r>
              <a:t/>
            </a:r>
            <a:endParaRPr/>
          </a:p>
        </p:txBody>
      </p:sp>
      <p:pic>
        <p:nvPicPr>
          <p:cNvPr descr="This image represents the Acquisition Training For The Real-World banner logo." id="667" name="Google Shape;667;p12"/>
          <p:cNvPicPr preferRelativeResize="0"/>
          <p:nvPr/>
        </p:nvPicPr>
        <p:blipFill rotWithShape="1">
          <a:blip r:embed="rId3">
            <a:alphaModFix/>
          </a:blip>
          <a:srcRect b="0" l="0" r="0" t="0"/>
          <a:stretch/>
        </p:blipFill>
        <p:spPr>
          <a:xfrm>
            <a:off x="7509250" y="238196"/>
            <a:ext cx="1265929" cy="569675"/>
          </a:xfrm>
          <a:prstGeom prst="rect">
            <a:avLst/>
          </a:prstGeom>
          <a:noFill/>
          <a:ln>
            <a:noFill/>
          </a:ln>
        </p:spPr>
      </p:pic>
      <p:sp>
        <p:nvSpPr>
          <p:cNvPr id="668" name="Google Shape;668;p12"/>
          <p:cNvSpPr/>
          <p:nvPr/>
        </p:nvSpPr>
        <p:spPr>
          <a:xfrm>
            <a:off x="683975" y="1005950"/>
            <a:ext cx="1461000" cy="1361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en" sz="1400" u="none" cap="none" strike="noStrike">
                <a:solidFill>
                  <a:srgbClr val="124D6C"/>
                </a:solidFill>
                <a:latin typeface="Arial"/>
                <a:ea typeface="Arial"/>
                <a:cs typeface="Arial"/>
                <a:sym typeface="Arial"/>
              </a:rPr>
              <a:t>Prescriptive</a:t>
            </a:r>
            <a:endParaRPr b="1" i="0" sz="14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1" i="0" sz="2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rPr b="0" i="0" lang="en" sz="1200" u="none" cap="none" strike="noStrike">
                <a:solidFill>
                  <a:srgbClr val="124D6C"/>
                </a:solidFill>
                <a:latin typeface="Arial"/>
                <a:ea typeface="Arial"/>
                <a:cs typeface="Arial"/>
                <a:sym typeface="Arial"/>
              </a:rPr>
              <a:t>Gov defines</a:t>
            </a:r>
            <a:endParaRPr b="0" i="0" sz="12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rPr b="0" i="0" lang="en" sz="1200" u="none" cap="none" strike="noStrike">
                <a:solidFill>
                  <a:srgbClr val="124D6C"/>
                </a:solidFill>
                <a:latin typeface="Arial"/>
                <a:ea typeface="Arial"/>
                <a:cs typeface="Arial"/>
                <a:sym typeface="Arial"/>
              </a:rPr>
              <a:t>how</a:t>
            </a:r>
            <a:endParaRPr b="0" i="0" sz="12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0" i="0" sz="1200" u="none" cap="none" strike="noStrike">
              <a:solidFill>
                <a:srgbClr val="124D6C"/>
              </a:solidFill>
              <a:latin typeface="Arial"/>
              <a:ea typeface="Arial"/>
              <a:cs typeface="Arial"/>
              <a:sym typeface="Arial"/>
            </a:endParaRPr>
          </a:p>
        </p:txBody>
      </p:sp>
      <p:sp>
        <p:nvSpPr>
          <p:cNvPr id="669" name="Google Shape;669;p12"/>
          <p:cNvSpPr/>
          <p:nvPr/>
        </p:nvSpPr>
        <p:spPr>
          <a:xfrm>
            <a:off x="2285000" y="1012400"/>
            <a:ext cx="1461000" cy="1361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en" sz="1400" u="none" cap="none" strike="noStrike">
                <a:solidFill>
                  <a:srgbClr val="124D6C"/>
                </a:solidFill>
                <a:latin typeface="Arial"/>
                <a:ea typeface="Arial"/>
                <a:cs typeface="Arial"/>
                <a:sym typeface="Arial"/>
              </a:rPr>
              <a:t>Activity-based</a:t>
            </a:r>
            <a:endParaRPr b="1" i="0" sz="17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1" i="0" sz="2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rPr b="0" i="0" lang="en" sz="1200" u="none" cap="none" strike="noStrike">
                <a:solidFill>
                  <a:srgbClr val="124D6C"/>
                </a:solidFill>
                <a:latin typeface="Arial"/>
                <a:ea typeface="Arial"/>
                <a:cs typeface="Arial"/>
                <a:sym typeface="Arial"/>
              </a:rPr>
              <a:t>Work is performed</a:t>
            </a:r>
            <a:endParaRPr b="0" i="0" sz="12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0" i="0" sz="12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0" i="0" sz="1200" u="none" cap="none" strike="noStrike">
              <a:solidFill>
                <a:srgbClr val="124D6C"/>
              </a:solidFill>
              <a:latin typeface="Arial"/>
              <a:ea typeface="Arial"/>
              <a:cs typeface="Arial"/>
              <a:sym typeface="Arial"/>
            </a:endParaRPr>
          </a:p>
        </p:txBody>
      </p:sp>
      <p:sp>
        <p:nvSpPr>
          <p:cNvPr id="670" name="Google Shape;670;p12"/>
          <p:cNvSpPr/>
          <p:nvPr/>
        </p:nvSpPr>
        <p:spPr>
          <a:xfrm>
            <a:off x="3885038" y="1012175"/>
            <a:ext cx="1461000" cy="1361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en" sz="1400" u="none" cap="none" strike="noStrike">
                <a:solidFill>
                  <a:srgbClr val="124D6C"/>
                </a:solidFill>
                <a:latin typeface="Arial"/>
                <a:ea typeface="Arial"/>
                <a:cs typeface="Arial"/>
                <a:sym typeface="Arial"/>
              </a:rPr>
              <a:t>Output-based</a:t>
            </a:r>
            <a:endParaRPr b="1" i="0" sz="14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1" i="0" sz="2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rPr b="0" i="0" lang="en" sz="1200" u="none" cap="none" strike="noStrike">
                <a:solidFill>
                  <a:srgbClr val="124D6C"/>
                </a:solidFill>
                <a:latin typeface="Arial"/>
                <a:ea typeface="Arial"/>
                <a:cs typeface="Arial"/>
                <a:sym typeface="Arial"/>
              </a:rPr>
              <a:t>Result is delivered</a:t>
            </a:r>
            <a:endParaRPr b="0" i="0" sz="12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0" i="0" sz="12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0" i="0" sz="1200" u="none" cap="none" strike="noStrike">
              <a:solidFill>
                <a:srgbClr val="124D6C"/>
              </a:solidFill>
              <a:latin typeface="Arial"/>
              <a:ea typeface="Arial"/>
              <a:cs typeface="Arial"/>
              <a:sym typeface="Arial"/>
            </a:endParaRPr>
          </a:p>
        </p:txBody>
      </p:sp>
      <p:sp>
        <p:nvSpPr>
          <p:cNvPr id="671" name="Google Shape;671;p12"/>
          <p:cNvSpPr/>
          <p:nvPr/>
        </p:nvSpPr>
        <p:spPr>
          <a:xfrm>
            <a:off x="5485063" y="1012400"/>
            <a:ext cx="1461000" cy="1361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br>
              <a:rPr b="1" i="0" lang="en" sz="1400" u="none" cap="none" strike="noStrike">
                <a:solidFill>
                  <a:srgbClr val="124D6C"/>
                </a:solidFill>
                <a:latin typeface="Arial"/>
                <a:ea typeface="Arial"/>
                <a:cs typeface="Arial"/>
                <a:sym typeface="Arial"/>
              </a:rPr>
            </a:br>
            <a:r>
              <a:rPr b="1" i="0" lang="en" sz="1400" u="none" cap="none" strike="noStrike">
                <a:solidFill>
                  <a:srgbClr val="124D6C"/>
                </a:solidFill>
                <a:latin typeface="Arial"/>
                <a:ea typeface="Arial"/>
                <a:cs typeface="Arial"/>
                <a:sym typeface="Arial"/>
              </a:rPr>
              <a:t>Outcome-</a:t>
            </a:r>
            <a:br>
              <a:rPr b="1" i="0" lang="en" sz="1400" u="none" cap="none" strike="noStrike">
                <a:solidFill>
                  <a:srgbClr val="124D6C"/>
                </a:solidFill>
                <a:latin typeface="Arial"/>
                <a:ea typeface="Arial"/>
                <a:cs typeface="Arial"/>
                <a:sym typeface="Arial"/>
              </a:rPr>
            </a:br>
            <a:r>
              <a:rPr b="1" i="0" lang="en" sz="1400" u="none" cap="none" strike="noStrike">
                <a:solidFill>
                  <a:srgbClr val="124D6C"/>
                </a:solidFill>
                <a:latin typeface="Arial"/>
                <a:ea typeface="Arial"/>
                <a:cs typeface="Arial"/>
                <a:sym typeface="Arial"/>
              </a:rPr>
              <a:t>oriented</a:t>
            </a:r>
            <a:endParaRPr b="1" i="0" sz="14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1" i="0" sz="2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rPr b="0" i="0" lang="en" sz="1200" u="none" cap="none" strike="noStrike">
                <a:solidFill>
                  <a:srgbClr val="124D6C"/>
                </a:solidFill>
                <a:latin typeface="Arial"/>
                <a:ea typeface="Arial"/>
                <a:cs typeface="Arial"/>
                <a:sym typeface="Arial"/>
              </a:rPr>
              <a:t>Effect is measured</a:t>
            </a:r>
            <a:endParaRPr b="0" i="0" sz="12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0" i="0" sz="12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0" i="0" sz="1200" u="none" cap="none" strike="noStrike">
              <a:solidFill>
                <a:srgbClr val="124D6C"/>
              </a:solidFill>
              <a:latin typeface="Arial"/>
              <a:ea typeface="Arial"/>
              <a:cs typeface="Arial"/>
              <a:sym typeface="Arial"/>
            </a:endParaRPr>
          </a:p>
        </p:txBody>
      </p:sp>
      <p:sp>
        <p:nvSpPr>
          <p:cNvPr id="672" name="Google Shape;672;p12"/>
          <p:cNvSpPr/>
          <p:nvPr/>
        </p:nvSpPr>
        <p:spPr>
          <a:xfrm>
            <a:off x="7084213" y="1012400"/>
            <a:ext cx="1461000" cy="1361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t/>
            </a:r>
            <a:endParaRPr b="1" i="0" sz="1400" u="none" cap="none" strike="noStrike">
              <a:solidFill>
                <a:srgbClr val="FFD966"/>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1" i="0" sz="1400" u="none" cap="none" strike="noStrike">
              <a:solidFill>
                <a:srgbClr val="FFD966"/>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rPr b="1" i="0" lang="en" sz="1400" u="none" cap="none" strike="noStrike">
                <a:solidFill>
                  <a:srgbClr val="FFD966"/>
                </a:solidFill>
                <a:latin typeface="Arial"/>
                <a:ea typeface="Arial"/>
                <a:cs typeface="Arial"/>
                <a:sym typeface="Arial"/>
              </a:rPr>
              <a:t>Output-based</a:t>
            </a:r>
            <a:endParaRPr b="1" i="0" sz="1400" u="none" cap="none" strike="noStrike">
              <a:solidFill>
                <a:srgbClr val="FFD966"/>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1" i="0" sz="200" u="none" cap="none" strike="noStrike">
              <a:solidFill>
                <a:srgbClr val="FFD966"/>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rPr b="0" i="0" lang="en" sz="1200" u="none" cap="none" strike="noStrike">
                <a:solidFill>
                  <a:srgbClr val="FFD966"/>
                </a:solidFill>
                <a:latin typeface="Arial"/>
                <a:ea typeface="Arial"/>
                <a:cs typeface="Arial"/>
                <a:sym typeface="Arial"/>
              </a:rPr>
              <a:t>Mission result</a:t>
            </a:r>
            <a:endParaRPr b="0" i="0" sz="1200" u="none" cap="none" strike="noStrike">
              <a:solidFill>
                <a:srgbClr val="FFD966"/>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rPr b="0" i="0" lang="en" sz="1200" u="none" cap="none" strike="noStrike">
                <a:solidFill>
                  <a:srgbClr val="FFD966"/>
                </a:solidFill>
                <a:latin typeface="Arial"/>
                <a:ea typeface="Arial"/>
                <a:cs typeface="Arial"/>
                <a:sym typeface="Arial"/>
              </a:rPr>
              <a:t>drives accountability</a:t>
            </a:r>
            <a:endParaRPr b="0" i="0" sz="1200" u="none" cap="none" strike="noStrike">
              <a:solidFill>
                <a:srgbClr val="FFD966"/>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0" i="0" sz="1200" u="none" cap="none" strike="noStrike">
              <a:solidFill>
                <a:srgbClr val="FFD966"/>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0"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0" i="0" sz="1200" u="none" cap="none" strike="noStrike">
              <a:solidFill>
                <a:schemeClr val="lt1"/>
              </a:solidFill>
              <a:latin typeface="Arial"/>
              <a:ea typeface="Arial"/>
              <a:cs typeface="Arial"/>
              <a:sym typeface="Arial"/>
            </a:endParaRPr>
          </a:p>
        </p:txBody>
      </p:sp>
      <p:sp>
        <p:nvSpPr>
          <p:cNvPr descr="Requirements are directly connected to the overall mission outcomes&#10;Standards and incentives &#10;are precisely aligned with those outcomes&#10;Contractors are granted flexibility to design and implement solutions, operating within established guardrails&#10;" id="673" name="Google Shape;673;p12"/>
          <p:cNvSpPr txBox="1"/>
          <p:nvPr/>
        </p:nvSpPr>
        <p:spPr>
          <a:xfrm>
            <a:off x="684074" y="2683825"/>
            <a:ext cx="7861200" cy="1941000"/>
          </a:xfrm>
          <a:prstGeom prst="rect">
            <a:avLst/>
          </a:prstGeom>
          <a:noFill/>
          <a:ln>
            <a:noFill/>
          </a:ln>
        </p:spPr>
        <p:txBody>
          <a:bodyPr anchorCtr="0" anchor="t" bIns="91425" lIns="91425" spcFirstLastPara="1" rIns="91425" wrap="square" tIns="182875">
            <a:noAutofit/>
          </a:bodyPr>
          <a:lstStyle/>
          <a:p>
            <a:pPr indent="0" lvl="0" marL="457200" marR="0" rtl="0" algn="ctr">
              <a:lnSpc>
                <a:spcPct val="115000"/>
              </a:lnSpc>
              <a:spcBef>
                <a:spcPts val="0"/>
              </a:spcBef>
              <a:spcAft>
                <a:spcPts val="0"/>
              </a:spcAft>
              <a:buClr>
                <a:srgbClr val="000000"/>
              </a:buClr>
              <a:buSzPts val="1300"/>
              <a:buFont typeface="Arial"/>
              <a:buNone/>
            </a:pPr>
            <a:r>
              <a:rPr b="1" i="0" lang="en" sz="1300" u="none" cap="none" strike="noStrike">
                <a:solidFill>
                  <a:srgbClr val="0A202C"/>
                </a:solidFill>
                <a:latin typeface="Arial"/>
                <a:ea typeface="Arial"/>
                <a:cs typeface="Arial"/>
                <a:sym typeface="Arial"/>
              </a:rPr>
              <a:t>Maturity ≠ Always Moving Right</a:t>
            </a:r>
            <a:endParaRPr b="1" i="0" sz="1300" u="none" cap="none" strike="noStrike">
              <a:solidFill>
                <a:srgbClr val="0A202C"/>
              </a:solidFill>
              <a:latin typeface="Arial"/>
              <a:ea typeface="Arial"/>
              <a:cs typeface="Arial"/>
              <a:sym typeface="Arial"/>
            </a:endParaRPr>
          </a:p>
          <a:p>
            <a:pPr indent="0" lvl="0" marL="457200" marR="0" rtl="0" algn="ctr">
              <a:lnSpc>
                <a:spcPct val="115000"/>
              </a:lnSpc>
              <a:spcBef>
                <a:spcPts val="0"/>
              </a:spcBef>
              <a:spcAft>
                <a:spcPts val="0"/>
              </a:spcAft>
              <a:buClr>
                <a:srgbClr val="000000"/>
              </a:buClr>
              <a:buSzPts val="1300"/>
              <a:buFont typeface="Arial"/>
              <a:buNone/>
            </a:pPr>
            <a:r>
              <a:t/>
            </a:r>
            <a:endParaRPr b="0" i="0" sz="1300" u="none" cap="none" strike="noStrike">
              <a:solidFill>
                <a:srgbClr val="0A202C"/>
              </a:solidFill>
              <a:latin typeface="Arial"/>
              <a:ea typeface="Arial"/>
              <a:cs typeface="Arial"/>
              <a:sym typeface="Arial"/>
            </a:endParaRPr>
          </a:p>
          <a:p>
            <a:pPr indent="0" lvl="0" marL="457200" marR="0" rtl="0" algn="ctr">
              <a:lnSpc>
                <a:spcPct val="115000"/>
              </a:lnSpc>
              <a:spcBef>
                <a:spcPts val="0"/>
              </a:spcBef>
              <a:spcAft>
                <a:spcPts val="0"/>
              </a:spcAft>
              <a:buClr>
                <a:srgbClr val="000000"/>
              </a:buClr>
              <a:buSzPts val="1300"/>
              <a:buFont typeface="Arial"/>
              <a:buNone/>
            </a:pPr>
            <a:r>
              <a:rPr b="0" i="0" lang="en" sz="1300" u="none" cap="none" strike="noStrike">
                <a:solidFill>
                  <a:srgbClr val="0A202C"/>
                </a:solidFill>
                <a:latin typeface="Arial"/>
                <a:ea typeface="Arial"/>
                <a:cs typeface="Arial"/>
                <a:sym typeface="Arial"/>
              </a:rPr>
              <a:t>Maturity means making a deliberate, supportable choice about what level </a:t>
            </a:r>
            <a:br>
              <a:rPr b="0" i="0" lang="en" sz="1300" u="none" cap="none" strike="noStrike">
                <a:solidFill>
                  <a:srgbClr val="0A202C"/>
                </a:solidFill>
                <a:latin typeface="Arial"/>
                <a:ea typeface="Arial"/>
                <a:cs typeface="Arial"/>
                <a:sym typeface="Arial"/>
              </a:rPr>
            </a:br>
            <a:r>
              <a:rPr b="0" i="0" lang="en" sz="1300" u="none" cap="none" strike="noStrike">
                <a:solidFill>
                  <a:srgbClr val="0A202C"/>
                </a:solidFill>
                <a:latin typeface="Arial"/>
                <a:ea typeface="Arial"/>
                <a:cs typeface="Arial"/>
                <a:sym typeface="Arial"/>
              </a:rPr>
              <a:t>of performance the contractor can reasonably own.</a:t>
            </a:r>
            <a:endParaRPr b="0" i="0" sz="1300" u="none" cap="none" strike="noStrike">
              <a:solidFill>
                <a:srgbClr val="0A202C"/>
              </a:solidFill>
              <a:latin typeface="Arial"/>
              <a:ea typeface="Arial"/>
              <a:cs typeface="Arial"/>
              <a:sym typeface="Arial"/>
            </a:endParaRPr>
          </a:p>
        </p:txBody>
      </p:sp>
      <p:pic>
        <p:nvPicPr>
          <p:cNvPr descr="This image displays the logo for the Center of Excellence in Outcome-Based Contracting." id="674" name="Google Shape;674;p12"/>
          <p:cNvPicPr preferRelativeResize="0"/>
          <p:nvPr/>
        </p:nvPicPr>
        <p:blipFill rotWithShape="1">
          <a:blip r:embed="rId4">
            <a:alphaModFix/>
          </a:blip>
          <a:srcRect b="0" l="0" r="0" t="0"/>
          <a:stretch/>
        </p:blipFill>
        <p:spPr>
          <a:xfrm>
            <a:off x="250526" y="4703599"/>
            <a:ext cx="1195971" cy="393601"/>
          </a:xfrm>
          <a:prstGeom prst="rect">
            <a:avLst/>
          </a:prstGeom>
          <a:noFill/>
          <a:ln>
            <a:noFill/>
          </a:ln>
        </p:spPr>
      </p:pic>
      <p:sp>
        <p:nvSpPr>
          <p:cNvPr id="675" name="Google Shape;675;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9" name="Shape 679"/>
        <p:cNvGrpSpPr/>
        <p:nvPr/>
      </p:nvGrpSpPr>
      <p:grpSpPr>
        <a:xfrm>
          <a:off x="0" y="0"/>
          <a:ext cx="0" cy="0"/>
          <a:chOff x="0" y="0"/>
          <a:chExt cx="0" cy="0"/>
        </a:xfrm>
      </p:grpSpPr>
      <p:sp>
        <p:nvSpPr>
          <p:cNvPr id="680" name="Google Shape;680;p13"/>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Example: Workforce Capability Support</a:t>
            </a:r>
            <a:endParaRPr/>
          </a:p>
          <a:p>
            <a:pPr indent="0" lvl="0" marL="0" rtl="0" algn="l">
              <a:lnSpc>
                <a:spcPct val="100000"/>
              </a:lnSpc>
              <a:spcBef>
                <a:spcPts val="0"/>
              </a:spcBef>
              <a:spcAft>
                <a:spcPts val="0"/>
              </a:spcAft>
              <a:buSzPts val="2200"/>
              <a:buNone/>
            </a:pPr>
            <a:r>
              <a:t/>
            </a:r>
            <a:endParaRPr/>
          </a:p>
          <a:p>
            <a:pPr indent="0" lvl="0" marL="0" rtl="0" algn="l">
              <a:lnSpc>
                <a:spcPct val="100000"/>
              </a:lnSpc>
              <a:spcBef>
                <a:spcPts val="0"/>
              </a:spcBef>
              <a:spcAft>
                <a:spcPts val="0"/>
              </a:spcAft>
              <a:buSzPts val="2200"/>
              <a:buNone/>
            </a:pPr>
            <a:r>
              <a:t/>
            </a:r>
            <a:endParaRPr/>
          </a:p>
          <a:p>
            <a:pPr indent="0" lvl="0" marL="0" rtl="0" algn="l">
              <a:lnSpc>
                <a:spcPct val="100000"/>
              </a:lnSpc>
              <a:spcBef>
                <a:spcPts val="0"/>
              </a:spcBef>
              <a:spcAft>
                <a:spcPts val="0"/>
              </a:spcAft>
              <a:buSzPts val="2200"/>
              <a:buNone/>
            </a:pPr>
            <a:r>
              <a:t/>
            </a:r>
            <a:endParaRPr/>
          </a:p>
          <a:p>
            <a:pPr indent="0" lvl="0" marL="0" rtl="0" algn="l">
              <a:lnSpc>
                <a:spcPct val="100000"/>
              </a:lnSpc>
              <a:spcBef>
                <a:spcPts val="0"/>
              </a:spcBef>
              <a:spcAft>
                <a:spcPts val="0"/>
              </a:spcAft>
              <a:buSzPts val="2200"/>
              <a:buNone/>
            </a:pPr>
            <a:r>
              <a:t/>
            </a:r>
            <a:endParaRPr/>
          </a:p>
          <a:p>
            <a:pPr indent="0" lvl="0" marL="0" rtl="0" algn="l">
              <a:lnSpc>
                <a:spcPct val="100000"/>
              </a:lnSpc>
              <a:spcBef>
                <a:spcPts val="0"/>
              </a:spcBef>
              <a:spcAft>
                <a:spcPts val="0"/>
              </a:spcAft>
              <a:buSzPts val="2200"/>
              <a:buNone/>
            </a:pPr>
            <a:r>
              <a:t/>
            </a:r>
            <a:endParaRPr/>
          </a:p>
        </p:txBody>
      </p:sp>
      <p:pic>
        <p:nvPicPr>
          <p:cNvPr descr="This image represents the Acquisition Training For The Real-World banner logo." id="681" name="Google Shape;681;p13"/>
          <p:cNvPicPr preferRelativeResize="0"/>
          <p:nvPr/>
        </p:nvPicPr>
        <p:blipFill rotWithShape="1">
          <a:blip r:embed="rId3">
            <a:alphaModFix/>
          </a:blip>
          <a:srcRect b="0" l="0" r="0" t="0"/>
          <a:stretch/>
        </p:blipFill>
        <p:spPr>
          <a:xfrm>
            <a:off x="7509250" y="238196"/>
            <a:ext cx="1265929" cy="569675"/>
          </a:xfrm>
          <a:prstGeom prst="rect">
            <a:avLst/>
          </a:prstGeom>
          <a:noFill/>
          <a:ln>
            <a:noFill/>
          </a:ln>
        </p:spPr>
      </p:pic>
      <p:sp>
        <p:nvSpPr>
          <p:cNvPr id="682" name="Google Shape;682;p13"/>
          <p:cNvSpPr/>
          <p:nvPr/>
        </p:nvSpPr>
        <p:spPr>
          <a:xfrm>
            <a:off x="683975" y="851800"/>
            <a:ext cx="1461000" cy="1515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en" sz="1400" u="none" cap="none" strike="noStrike">
                <a:solidFill>
                  <a:srgbClr val="124D6C"/>
                </a:solidFill>
                <a:latin typeface="Arial"/>
                <a:ea typeface="Arial"/>
                <a:cs typeface="Arial"/>
                <a:sym typeface="Arial"/>
              </a:rPr>
              <a:t>Input</a:t>
            </a:r>
            <a:endParaRPr b="1" i="0" sz="14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1" i="0" sz="2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rPr b="0" i="0" lang="en" sz="1200" u="none" cap="none" strike="noStrike">
                <a:solidFill>
                  <a:srgbClr val="124D6C"/>
                </a:solidFill>
                <a:latin typeface="Arial"/>
                <a:ea typeface="Arial"/>
                <a:cs typeface="Arial"/>
                <a:sym typeface="Arial"/>
              </a:rPr>
              <a:t>Provide</a:t>
            </a:r>
            <a:endParaRPr b="0" i="0" sz="12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rPr b="0" i="0" lang="en" sz="1200" u="none" cap="none" strike="noStrike">
                <a:solidFill>
                  <a:srgbClr val="124D6C"/>
                </a:solidFill>
                <a:latin typeface="Arial"/>
                <a:ea typeface="Arial"/>
                <a:cs typeface="Arial"/>
                <a:sym typeface="Arial"/>
              </a:rPr>
              <a:t>5 analysts</a:t>
            </a:r>
            <a:endParaRPr b="0" i="0" sz="12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0" i="0" sz="1200" u="none" cap="none" strike="noStrike">
              <a:solidFill>
                <a:srgbClr val="124D6C"/>
              </a:solidFill>
              <a:latin typeface="Arial"/>
              <a:ea typeface="Arial"/>
              <a:cs typeface="Arial"/>
              <a:sym typeface="Arial"/>
            </a:endParaRPr>
          </a:p>
        </p:txBody>
      </p:sp>
      <p:sp>
        <p:nvSpPr>
          <p:cNvPr id="683" name="Google Shape;683;p13"/>
          <p:cNvSpPr/>
          <p:nvPr/>
        </p:nvSpPr>
        <p:spPr>
          <a:xfrm>
            <a:off x="2285000" y="1012400"/>
            <a:ext cx="1461000" cy="1361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en" sz="1400" u="none" cap="none" strike="noStrike">
                <a:solidFill>
                  <a:srgbClr val="124D6C"/>
                </a:solidFill>
                <a:latin typeface="Arial"/>
                <a:ea typeface="Arial"/>
                <a:cs typeface="Arial"/>
                <a:sym typeface="Arial"/>
              </a:rPr>
              <a:t>Activity</a:t>
            </a:r>
            <a:endParaRPr b="1" i="0" sz="17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1" i="0" sz="2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rPr b="0" i="0" lang="en" sz="1200" u="none" cap="none" strike="noStrike">
                <a:solidFill>
                  <a:srgbClr val="124D6C"/>
                </a:solidFill>
                <a:latin typeface="Arial"/>
                <a:ea typeface="Arial"/>
                <a:cs typeface="Arial"/>
                <a:sym typeface="Arial"/>
              </a:rPr>
              <a:t>Conduct workshops</a:t>
            </a:r>
            <a:endParaRPr b="0" i="0" sz="12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0" i="0" sz="12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0" i="0" sz="1200" u="none" cap="none" strike="noStrike">
              <a:solidFill>
                <a:srgbClr val="124D6C"/>
              </a:solidFill>
              <a:latin typeface="Arial"/>
              <a:ea typeface="Arial"/>
              <a:cs typeface="Arial"/>
              <a:sym typeface="Arial"/>
            </a:endParaRPr>
          </a:p>
        </p:txBody>
      </p:sp>
      <p:sp>
        <p:nvSpPr>
          <p:cNvPr id="684" name="Google Shape;684;p13"/>
          <p:cNvSpPr/>
          <p:nvPr/>
        </p:nvSpPr>
        <p:spPr>
          <a:xfrm>
            <a:off x="3885038" y="1012175"/>
            <a:ext cx="1461000" cy="1361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en" sz="1400" u="none" cap="none" strike="noStrike">
                <a:solidFill>
                  <a:srgbClr val="124D6C"/>
                </a:solidFill>
                <a:latin typeface="Arial"/>
                <a:ea typeface="Arial"/>
                <a:cs typeface="Arial"/>
                <a:sym typeface="Arial"/>
              </a:rPr>
              <a:t>Output</a:t>
            </a:r>
            <a:endParaRPr b="1" i="0" sz="14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1" i="0" sz="2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rPr b="0" i="0" lang="en" sz="1200" u="none" cap="none" strike="noStrike">
                <a:solidFill>
                  <a:srgbClr val="124D6C"/>
                </a:solidFill>
                <a:latin typeface="Arial"/>
                <a:ea typeface="Arial"/>
                <a:cs typeface="Arial"/>
                <a:sym typeface="Arial"/>
              </a:rPr>
              <a:t>Deliver</a:t>
            </a:r>
            <a:endParaRPr b="0" i="0" sz="12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rPr b="0" i="0" lang="en" sz="1200" u="none" cap="none" strike="noStrike">
                <a:solidFill>
                  <a:srgbClr val="124D6C"/>
                </a:solidFill>
                <a:latin typeface="Arial"/>
                <a:ea typeface="Arial"/>
                <a:cs typeface="Arial"/>
                <a:sym typeface="Arial"/>
              </a:rPr>
              <a:t>training plan</a:t>
            </a:r>
            <a:endParaRPr b="0" i="0" sz="12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0" i="0" sz="12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0" i="0" sz="1200" u="none" cap="none" strike="noStrike">
              <a:solidFill>
                <a:srgbClr val="124D6C"/>
              </a:solidFill>
              <a:latin typeface="Arial"/>
              <a:ea typeface="Arial"/>
              <a:cs typeface="Arial"/>
              <a:sym typeface="Arial"/>
            </a:endParaRPr>
          </a:p>
        </p:txBody>
      </p:sp>
      <p:sp>
        <p:nvSpPr>
          <p:cNvPr id="685" name="Google Shape;685;p13"/>
          <p:cNvSpPr/>
          <p:nvPr/>
        </p:nvSpPr>
        <p:spPr>
          <a:xfrm>
            <a:off x="5485063" y="1012400"/>
            <a:ext cx="1461000" cy="1361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br>
              <a:rPr b="1" i="0" lang="en" sz="1400" u="none" cap="none" strike="noStrike">
                <a:solidFill>
                  <a:srgbClr val="124D6C"/>
                </a:solidFill>
                <a:latin typeface="Arial"/>
                <a:ea typeface="Arial"/>
                <a:cs typeface="Arial"/>
                <a:sym typeface="Arial"/>
              </a:rPr>
            </a:br>
            <a:r>
              <a:rPr b="1" i="0" lang="en" sz="1400" u="none" cap="none" strike="noStrike">
                <a:solidFill>
                  <a:srgbClr val="124D6C"/>
                </a:solidFill>
                <a:latin typeface="Arial"/>
                <a:ea typeface="Arial"/>
                <a:cs typeface="Arial"/>
                <a:sym typeface="Arial"/>
              </a:rPr>
              <a:t>Intermediate outcome</a:t>
            </a:r>
            <a:endParaRPr b="1" i="0" sz="14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1" i="0" sz="2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rPr b="0" i="0" lang="en" sz="1200" u="none" cap="none" strike="noStrike">
                <a:solidFill>
                  <a:srgbClr val="124D6C"/>
                </a:solidFill>
                <a:latin typeface="Arial"/>
                <a:ea typeface="Arial"/>
                <a:cs typeface="Arial"/>
                <a:sym typeface="Arial"/>
              </a:rPr>
              <a:t>Improve adoption</a:t>
            </a:r>
            <a:endParaRPr b="0" i="0" sz="12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rPr b="0" i="0" lang="en" sz="1200" u="none" cap="none" strike="noStrike">
                <a:solidFill>
                  <a:srgbClr val="124D6C"/>
                </a:solidFill>
                <a:latin typeface="Arial"/>
                <a:ea typeface="Arial"/>
                <a:cs typeface="Arial"/>
                <a:sym typeface="Arial"/>
              </a:rPr>
              <a:t>of new practices</a:t>
            </a:r>
            <a:endParaRPr b="0" i="0" sz="12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0" i="0" sz="1200" u="none" cap="none" strike="noStrike">
              <a:solidFill>
                <a:srgbClr val="124D6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0" i="0" sz="1200" u="none" cap="none" strike="noStrike">
              <a:solidFill>
                <a:srgbClr val="124D6C"/>
              </a:solidFill>
              <a:latin typeface="Arial"/>
              <a:ea typeface="Arial"/>
              <a:cs typeface="Arial"/>
              <a:sym typeface="Arial"/>
            </a:endParaRPr>
          </a:p>
        </p:txBody>
      </p:sp>
      <p:sp>
        <p:nvSpPr>
          <p:cNvPr id="686" name="Google Shape;686;p13"/>
          <p:cNvSpPr/>
          <p:nvPr/>
        </p:nvSpPr>
        <p:spPr>
          <a:xfrm>
            <a:off x="7084213" y="1012400"/>
            <a:ext cx="1461000" cy="1361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t/>
            </a:r>
            <a:endParaRPr b="1" i="0" sz="1400" u="none" cap="none" strike="noStrike">
              <a:solidFill>
                <a:srgbClr val="FFD966"/>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1" i="0" sz="1400" u="none" cap="none" strike="noStrike">
              <a:solidFill>
                <a:srgbClr val="FFD966"/>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rPr b="1" i="0" lang="en" sz="1400" u="none" cap="none" strike="noStrike">
                <a:solidFill>
                  <a:srgbClr val="FFD966"/>
                </a:solidFill>
                <a:latin typeface="Arial"/>
                <a:ea typeface="Arial"/>
                <a:cs typeface="Arial"/>
                <a:sym typeface="Arial"/>
              </a:rPr>
              <a:t>Mission outcome</a:t>
            </a:r>
            <a:endParaRPr b="1" i="0" sz="1400" u="none" cap="none" strike="noStrike">
              <a:solidFill>
                <a:srgbClr val="FFD966"/>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1" i="0" sz="200" u="none" cap="none" strike="noStrike">
              <a:solidFill>
                <a:srgbClr val="FFD966"/>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rPr b="0" i="0" lang="en" sz="1200" u="none" cap="none" strike="noStrike">
                <a:solidFill>
                  <a:srgbClr val="FFD966"/>
                </a:solidFill>
                <a:latin typeface="Arial"/>
                <a:ea typeface="Arial"/>
                <a:cs typeface="Arial"/>
                <a:sym typeface="Arial"/>
              </a:rPr>
              <a:t>Sustain stronger</a:t>
            </a:r>
            <a:endParaRPr b="0" i="0" sz="1200" u="none" cap="none" strike="noStrike">
              <a:solidFill>
                <a:srgbClr val="FFD966"/>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rPr b="0" i="0" lang="en" sz="1200" u="none" cap="none" strike="noStrike">
                <a:solidFill>
                  <a:srgbClr val="FFD966"/>
                </a:solidFill>
                <a:latin typeface="Arial"/>
                <a:ea typeface="Arial"/>
                <a:cs typeface="Arial"/>
                <a:sym typeface="Arial"/>
              </a:rPr>
              <a:t>workforce capability</a:t>
            </a:r>
            <a:endParaRPr b="0" i="0" sz="1200" u="none" cap="none" strike="noStrike">
              <a:solidFill>
                <a:srgbClr val="FFD966"/>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0" i="0" sz="1200" u="none" cap="none" strike="noStrike">
              <a:solidFill>
                <a:srgbClr val="FFD966"/>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0"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0" i="0" sz="1200" u="none" cap="none" strike="noStrike">
              <a:solidFill>
                <a:schemeClr val="lt1"/>
              </a:solidFill>
              <a:latin typeface="Arial"/>
              <a:ea typeface="Arial"/>
              <a:cs typeface="Arial"/>
              <a:sym typeface="Arial"/>
            </a:endParaRPr>
          </a:p>
        </p:txBody>
      </p:sp>
      <p:sp>
        <p:nvSpPr>
          <p:cNvPr descr="Requirements are directly connected to the overall mission outcomes&#10;Standards and incentives &#10;are precisely aligned with those outcomes&#10;Contractors are granted flexibility to design and implement solutions, operating within established guardrails&#10;" id="687" name="Google Shape;687;p13"/>
          <p:cNvSpPr txBox="1"/>
          <p:nvPr/>
        </p:nvSpPr>
        <p:spPr>
          <a:xfrm>
            <a:off x="684074" y="2683825"/>
            <a:ext cx="7861200" cy="1941000"/>
          </a:xfrm>
          <a:prstGeom prst="rect">
            <a:avLst/>
          </a:prstGeom>
          <a:noFill/>
          <a:ln>
            <a:noFill/>
          </a:ln>
        </p:spPr>
        <p:txBody>
          <a:bodyPr anchorCtr="0" anchor="t" bIns="91425" lIns="91425" spcFirstLastPara="1" rIns="91425" wrap="square" tIns="182875">
            <a:noAutofit/>
          </a:bodyPr>
          <a:lstStyle/>
          <a:p>
            <a:pPr indent="0" lvl="0" marL="457200" marR="0" rtl="0" algn="ctr">
              <a:lnSpc>
                <a:spcPct val="115000"/>
              </a:lnSpc>
              <a:spcBef>
                <a:spcPts val="0"/>
              </a:spcBef>
              <a:spcAft>
                <a:spcPts val="0"/>
              </a:spcAft>
              <a:buClr>
                <a:srgbClr val="000000"/>
              </a:buClr>
              <a:buSzPts val="1300"/>
              <a:buFont typeface="Arial"/>
              <a:buNone/>
            </a:pPr>
            <a:r>
              <a:rPr b="1" i="0" lang="en" sz="1300" u="none" cap="none" strike="noStrike">
                <a:solidFill>
                  <a:srgbClr val="0A202C"/>
                </a:solidFill>
                <a:latin typeface="Arial"/>
                <a:ea typeface="Arial"/>
                <a:cs typeface="Arial"/>
                <a:sym typeface="Arial"/>
              </a:rPr>
              <a:t>The same mission need can be framed at different levels of maturity.</a:t>
            </a:r>
            <a:endParaRPr b="1" i="0" sz="1300" u="none" cap="none" strike="noStrike">
              <a:solidFill>
                <a:srgbClr val="0A202C"/>
              </a:solidFill>
              <a:latin typeface="Arial"/>
              <a:ea typeface="Arial"/>
              <a:cs typeface="Arial"/>
              <a:sym typeface="Arial"/>
            </a:endParaRPr>
          </a:p>
          <a:p>
            <a:pPr indent="0" lvl="0" marL="457200" marR="0" rtl="0" algn="ctr">
              <a:lnSpc>
                <a:spcPct val="115000"/>
              </a:lnSpc>
              <a:spcBef>
                <a:spcPts val="0"/>
              </a:spcBef>
              <a:spcAft>
                <a:spcPts val="0"/>
              </a:spcAft>
              <a:buClr>
                <a:srgbClr val="000000"/>
              </a:buClr>
              <a:buSzPts val="1300"/>
              <a:buFont typeface="Arial"/>
              <a:buNone/>
            </a:pPr>
            <a:r>
              <a:t/>
            </a:r>
            <a:endParaRPr b="0" i="0" sz="1300" u="none" cap="none" strike="noStrike">
              <a:solidFill>
                <a:srgbClr val="0A202C"/>
              </a:solidFill>
              <a:latin typeface="Arial"/>
              <a:ea typeface="Arial"/>
              <a:cs typeface="Arial"/>
              <a:sym typeface="Arial"/>
            </a:endParaRPr>
          </a:p>
          <a:p>
            <a:pPr indent="0" lvl="0" marL="457200" marR="0" rtl="0" algn="ctr">
              <a:lnSpc>
                <a:spcPct val="115000"/>
              </a:lnSpc>
              <a:spcBef>
                <a:spcPts val="0"/>
              </a:spcBef>
              <a:spcAft>
                <a:spcPts val="0"/>
              </a:spcAft>
              <a:buClr>
                <a:srgbClr val="000000"/>
              </a:buClr>
              <a:buSzPts val="1300"/>
              <a:buFont typeface="Arial"/>
              <a:buNone/>
            </a:pPr>
            <a:r>
              <a:rPr b="0" i="0" lang="en" sz="1300" u="none" cap="none" strike="noStrike">
                <a:solidFill>
                  <a:srgbClr val="0A202C"/>
                </a:solidFill>
                <a:latin typeface="Arial"/>
                <a:ea typeface="Arial"/>
                <a:cs typeface="Arial"/>
                <a:sym typeface="Arial"/>
              </a:rPr>
              <a:t>The further right we move, the more architecture matters.</a:t>
            </a:r>
            <a:endParaRPr b="0" i="0" sz="1300" u="none" cap="none" strike="noStrike">
              <a:solidFill>
                <a:srgbClr val="0A202C"/>
              </a:solidFill>
              <a:latin typeface="Arial"/>
              <a:ea typeface="Arial"/>
              <a:cs typeface="Arial"/>
              <a:sym typeface="Arial"/>
            </a:endParaRPr>
          </a:p>
          <a:p>
            <a:pPr indent="0" lvl="0" marL="457200" marR="0" rtl="0" algn="ctr">
              <a:lnSpc>
                <a:spcPct val="115000"/>
              </a:lnSpc>
              <a:spcBef>
                <a:spcPts val="0"/>
              </a:spcBef>
              <a:spcAft>
                <a:spcPts val="0"/>
              </a:spcAft>
              <a:buClr>
                <a:srgbClr val="000000"/>
              </a:buClr>
              <a:buSzPts val="1300"/>
              <a:buFont typeface="Arial"/>
              <a:buNone/>
            </a:pPr>
            <a:r>
              <a:t/>
            </a:r>
            <a:endParaRPr b="0" i="0" sz="1300" u="none" cap="none" strike="noStrike">
              <a:solidFill>
                <a:srgbClr val="0A202C"/>
              </a:solidFill>
              <a:latin typeface="Arial"/>
              <a:ea typeface="Arial"/>
              <a:cs typeface="Arial"/>
              <a:sym typeface="Arial"/>
            </a:endParaRPr>
          </a:p>
        </p:txBody>
      </p:sp>
      <p:pic>
        <p:nvPicPr>
          <p:cNvPr descr="This image displays the logo for the Center of Excellence in Outcome-Based Contracting." id="688" name="Google Shape;688;p13"/>
          <p:cNvPicPr preferRelativeResize="0"/>
          <p:nvPr/>
        </p:nvPicPr>
        <p:blipFill rotWithShape="1">
          <a:blip r:embed="rId4">
            <a:alphaModFix/>
          </a:blip>
          <a:srcRect b="0" l="0" r="0" t="0"/>
          <a:stretch/>
        </p:blipFill>
        <p:spPr>
          <a:xfrm>
            <a:off x="250526" y="4703599"/>
            <a:ext cx="1195971" cy="393601"/>
          </a:xfrm>
          <a:prstGeom prst="rect">
            <a:avLst/>
          </a:prstGeom>
          <a:noFill/>
          <a:ln>
            <a:noFill/>
          </a:ln>
        </p:spPr>
      </p:pic>
      <p:sp>
        <p:nvSpPr>
          <p:cNvPr id="689" name="Google Shape;689;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3" name="Shape 693"/>
        <p:cNvGrpSpPr/>
        <p:nvPr/>
      </p:nvGrpSpPr>
      <p:grpSpPr>
        <a:xfrm>
          <a:off x="0" y="0"/>
          <a:ext cx="0" cy="0"/>
          <a:chOff x="0" y="0"/>
          <a:chExt cx="0" cy="0"/>
        </a:xfrm>
      </p:grpSpPr>
      <p:sp>
        <p:nvSpPr>
          <p:cNvPr id="694" name="Google Shape;694;p14"/>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4200"/>
              <a:buNone/>
            </a:pPr>
            <a:r>
              <a:rPr lang="en">
                <a:solidFill>
                  <a:schemeClr val="accent1"/>
                </a:solidFill>
              </a:rPr>
              <a:t>Preconditions for OBC</a:t>
            </a:r>
            <a:endParaRPr>
              <a:solidFill>
                <a:schemeClr val="accent1"/>
              </a:solidFill>
            </a:endParaRPr>
          </a:p>
          <a:p>
            <a:pPr indent="0" lvl="0" marL="0" rtl="0" algn="ctr">
              <a:lnSpc>
                <a:spcPct val="100000"/>
              </a:lnSpc>
              <a:spcBef>
                <a:spcPts val="0"/>
              </a:spcBef>
              <a:spcAft>
                <a:spcPts val="0"/>
              </a:spcAft>
              <a:buSzPts val="4200"/>
              <a:buNone/>
            </a:pPr>
            <a:r>
              <a:t/>
            </a:r>
            <a:endParaRPr>
              <a:solidFill>
                <a:schemeClr val="accent1"/>
              </a:solidFill>
            </a:endParaRPr>
          </a:p>
          <a:p>
            <a:pPr indent="0" lvl="0" marL="0" rtl="0" algn="ctr">
              <a:lnSpc>
                <a:spcPct val="100000"/>
              </a:lnSpc>
              <a:spcBef>
                <a:spcPts val="0"/>
              </a:spcBef>
              <a:spcAft>
                <a:spcPts val="0"/>
              </a:spcAft>
              <a:buSzPts val="4200"/>
              <a:buNone/>
            </a:pPr>
            <a:r>
              <a:t/>
            </a:r>
            <a:endParaRPr>
              <a:solidFill>
                <a:schemeClr val="accent1"/>
              </a:solidFill>
            </a:endParaRPr>
          </a:p>
          <a:p>
            <a:pPr indent="0" lvl="0" marL="0" rtl="0" algn="ctr">
              <a:lnSpc>
                <a:spcPct val="100000"/>
              </a:lnSpc>
              <a:spcBef>
                <a:spcPts val="0"/>
              </a:spcBef>
              <a:spcAft>
                <a:spcPts val="0"/>
              </a:spcAft>
              <a:buSzPts val="4200"/>
              <a:buNone/>
            </a:pPr>
            <a:r>
              <a:t/>
            </a:r>
            <a:endParaRPr>
              <a:solidFill>
                <a:schemeClr val="accent1"/>
              </a:solidFill>
            </a:endParaRPr>
          </a:p>
          <a:p>
            <a:pPr indent="0" lvl="0" marL="0" rtl="0" algn="ctr">
              <a:lnSpc>
                <a:spcPct val="100000"/>
              </a:lnSpc>
              <a:spcBef>
                <a:spcPts val="0"/>
              </a:spcBef>
              <a:spcAft>
                <a:spcPts val="0"/>
              </a:spcAft>
              <a:buSzPts val="4200"/>
              <a:buNone/>
            </a:pPr>
            <a:r>
              <a:t/>
            </a:r>
            <a:endParaRPr>
              <a:solidFill>
                <a:schemeClr val="accent1"/>
              </a:solidFill>
            </a:endParaRPr>
          </a:p>
        </p:txBody>
      </p:sp>
      <p:sp>
        <p:nvSpPr>
          <p:cNvPr id="695" name="Google Shape;695;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9" name="Shape 699"/>
        <p:cNvGrpSpPr/>
        <p:nvPr/>
      </p:nvGrpSpPr>
      <p:grpSpPr>
        <a:xfrm>
          <a:off x="0" y="0"/>
          <a:ext cx="0" cy="0"/>
          <a:chOff x="0" y="0"/>
          <a:chExt cx="0" cy="0"/>
        </a:xfrm>
      </p:grpSpPr>
      <p:sp>
        <p:nvSpPr>
          <p:cNvPr id="700" name="Google Shape;700;p15"/>
          <p:cNvSpPr txBox="1"/>
          <p:nvPr>
            <p:ph idx="3"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OBC Is Not Always the Right Answer</a:t>
            </a:r>
            <a:endParaRPr/>
          </a:p>
          <a:p>
            <a:pPr indent="0" lvl="0" marL="0" rtl="0" algn="l">
              <a:lnSpc>
                <a:spcPct val="100000"/>
              </a:lnSpc>
              <a:spcBef>
                <a:spcPts val="0"/>
              </a:spcBef>
              <a:spcAft>
                <a:spcPts val="0"/>
              </a:spcAft>
              <a:buSzPts val="2200"/>
              <a:buNone/>
            </a:pPr>
            <a:r>
              <a:t/>
            </a:r>
            <a:endParaRPr/>
          </a:p>
        </p:txBody>
      </p:sp>
      <p:pic>
        <p:nvPicPr>
          <p:cNvPr descr="This image represents the Acquisition Training For The Real-World banner logo." id="701" name="Google Shape;701;p15"/>
          <p:cNvPicPr preferRelativeResize="0"/>
          <p:nvPr/>
        </p:nvPicPr>
        <p:blipFill rotWithShape="1">
          <a:blip r:embed="rId3">
            <a:alphaModFix/>
          </a:blip>
          <a:srcRect b="0" l="0" r="0" t="0"/>
          <a:stretch/>
        </p:blipFill>
        <p:spPr>
          <a:xfrm>
            <a:off x="7509250" y="238196"/>
            <a:ext cx="1265929" cy="569675"/>
          </a:xfrm>
          <a:prstGeom prst="rect">
            <a:avLst/>
          </a:prstGeom>
          <a:noFill/>
          <a:ln>
            <a:noFill/>
          </a:ln>
        </p:spPr>
      </p:pic>
      <p:sp>
        <p:nvSpPr>
          <p:cNvPr id="702" name="Google Shape;702;p15"/>
          <p:cNvSpPr txBox="1"/>
          <p:nvPr>
            <p:ph type="title"/>
          </p:nvPr>
        </p:nvSpPr>
        <p:spPr>
          <a:xfrm>
            <a:off x="304080" y="1301350"/>
            <a:ext cx="3711900" cy="650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100"/>
              <a:buNone/>
            </a:pPr>
            <a:r>
              <a:rPr lang="en"/>
              <a:t>Use OBC when…</a:t>
            </a:r>
            <a:br>
              <a:rPr lang="en"/>
            </a:br>
            <a:endParaRPr b="0" sz="1400">
              <a:solidFill>
                <a:schemeClr val="lt1"/>
              </a:solidFill>
            </a:endParaRPr>
          </a:p>
          <a:p>
            <a:pPr indent="-317500" lvl="0" marL="457200" rtl="0" algn="l">
              <a:lnSpc>
                <a:spcPct val="150000"/>
              </a:lnSpc>
              <a:spcBef>
                <a:spcPts val="0"/>
              </a:spcBef>
              <a:spcAft>
                <a:spcPts val="0"/>
              </a:spcAft>
              <a:buClr>
                <a:schemeClr val="lt1"/>
              </a:buClr>
              <a:buSzPts val="1400"/>
              <a:buChar char="●"/>
            </a:pPr>
            <a:r>
              <a:rPr b="0" lang="en" sz="1400">
                <a:solidFill>
                  <a:schemeClr val="lt1"/>
                </a:solidFill>
              </a:rPr>
              <a:t>Outcome is clear</a:t>
            </a:r>
            <a:endParaRPr b="0" sz="1400">
              <a:solidFill>
                <a:schemeClr val="lt1"/>
              </a:solidFill>
            </a:endParaRPr>
          </a:p>
          <a:p>
            <a:pPr indent="-317500" lvl="0" marL="457200" rtl="0" algn="l">
              <a:lnSpc>
                <a:spcPct val="150000"/>
              </a:lnSpc>
              <a:spcBef>
                <a:spcPts val="0"/>
              </a:spcBef>
              <a:spcAft>
                <a:spcPts val="0"/>
              </a:spcAft>
              <a:buClr>
                <a:schemeClr val="lt1"/>
              </a:buClr>
              <a:buSzPts val="1400"/>
              <a:buChar char="●"/>
            </a:pPr>
            <a:r>
              <a:rPr b="0" lang="en" sz="1400">
                <a:solidFill>
                  <a:schemeClr val="lt1"/>
                </a:solidFill>
              </a:rPr>
              <a:t>Data is credible</a:t>
            </a:r>
            <a:endParaRPr b="0" sz="1400">
              <a:solidFill>
                <a:schemeClr val="lt1"/>
              </a:solidFill>
            </a:endParaRPr>
          </a:p>
          <a:p>
            <a:pPr indent="-317500" lvl="0" marL="457200" rtl="0" algn="l">
              <a:lnSpc>
                <a:spcPct val="150000"/>
              </a:lnSpc>
              <a:spcBef>
                <a:spcPts val="0"/>
              </a:spcBef>
              <a:spcAft>
                <a:spcPts val="0"/>
              </a:spcAft>
              <a:buClr>
                <a:schemeClr val="lt1"/>
              </a:buClr>
              <a:buSzPts val="1400"/>
              <a:buChar char="●"/>
            </a:pPr>
            <a:r>
              <a:rPr b="0" lang="en" sz="1400">
                <a:solidFill>
                  <a:schemeClr val="lt1"/>
                </a:solidFill>
              </a:rPr>
              <a:t>Influence is meaningful</a:t>
            </a:r>
            <a:endParaRPr b="0" sz="1400">
              <a:solidFill>
                <a:schemeClr val="lt1"/>
              </a:solidFill>
            </a:endParaRPr>
          </a:p>
          <a:p>
            <a:pPr indent="-317500" lvl="0" marL="457200" rtl="0" algn="l">
              <a:lnSpc>
                <a:spcPct val="150000"/>
              </a:lnSpc>
              <a:spcBef>
                <a:spcPts val="0"/>
              </a:spcBef>
              <a:spcAft>
                <a:spcPts val="0"/>
              </a:spcAft>
              <a:buClr>
                <a:schemeClr val="lt1"/>
              </a:buClr>
              <a:buSzPts val="1400"/>
              <a:buChar char="●"/>
            </a:pPr>
            <a:r>
              <a:rPr b="0" lang="en" sz="1400">
                <a:solidFill>
                  <a:schemeClr val="lt1"/>
                </a:solidFill>
              </a:rPr>
              <a:t>Governance can adapt</a:t>
            </a:r>
            <a:endParaRPr b="0" sz="1400">
              <a:solidFill>
                <a:schemeClr val="lt1"/>
              </a:solidFill>
            </a:endParaRPr>
          </a:p>
          <a:p>
            <a:pPr indent="0" lvl="0" marL="457200" rtl="0" algn="l">
              <a:lnSpc>
                <a:spcPct val="100000"/>
              </a:lnSpc>
              <a:spcBef>
                <a:spcPts val="0"/>
              </a:spcBef>
              <a:spcAft>
                <a:spcPts val="0"/>
              </a:spcAft>
              <a:buSzPts val="2100"/>
              <a:buNone/>
            </a:pPr>
            <a:r>
              <a:t/>
            </a:r>
            <a:endParaRPr sz="1400">
              <a:solidFill>
                <a:schemeClr val="lt1"/>
              </a:solidFill>
            </a:endParaRPr>
          </a:p>
          <a:p>
            <a:pPr indent="0" lvl="0" marL="0" rtl="0" algn="l">
              <a:lnSpc>
                <a:spcPct val="60000"/>
              </a:lnSpc>
              <a:spcBef>
                <a:spcPts val="0"/>
              </a:spcBef>
              <a:spcAft>
                <a:spcPts val="0"/>
              </a:spcAft>
              <a:buClr>
                <a:schemeClr val="dk1"/>
              </a:buClr>
              <a:buSzPts val="1100"/>
              <a:buFont typeface="Arial"/>
              <a:buNone/>
            </a:pPr>
            <a:r>
              <a:t/>
            </a:r>
            <a:endParaRPr sz="1400">
              <a:solidFill>
                <a:schemeClr val="lt1"/>
              </a:solidFill>
              <a:latin typeface="Helvetica Neue"/>
              <a:ea typeface="Helvetica Neue"/>
              <a:cs typeface="Helvetica Neue"/>
              <a:sym typeface="Helvetica Neue"/>
            </a:endParaRPr>
          </a:p>
          <a:p>
            <a:pPr indent="0" lvl="0" marL="0" rtl="0" algn="l">
              <a:lnSpc>
                <a:spcPct val="100000"/>
              </a:lnSpc>
              <a:spcBef>
                <a:spcPts val="0"/>
              </a:spcBef>
              <a:spcAft>
                <a:spcPts val="0"/>
              </a:spcAft>
              <a:buClr>
                <a:schemeClr val="dk1"/>
              </a:buClr>
              <a:buSzPts val="1100"/>
              <a:buFont typeface="Arial"/>
              <a:buNone/>
            </a:pPr>
            <a:r>
              <a:t/>
            </a:r>
            <a:endParaRPr b="0" sz="1400">
              <a:solidFill>
                <a:schemeClr val="lt1"/>
              </a:solidFill>
              <a:latin typeface="Helvetica Neue"/>
              <a:ea typeface="Helvetica Neue"/>
              <a:cs typeface="Helvetica Neue"/>
              <a:sym typeface="Helvetica Neue"/>
            </a:endParaRPr>
          </a:p>
          <a:p>
            <a:pPr indent="0" lvl="0" marL="0" rtl="0" algn="ctr">
              <a:lnSpc>
                <a:spcPct val="100000"/>
              </a:lnSpc>
              <a:spcBef>
                <a:spcPts val="0"/>
              </a:spcBef>
              <a:spcAft>
                <a:spcPts val="0"/>
              </a:spcAft>
              <a:buSzPts val="2100"/>
              <a:buNone/>
            </a:pPr>
            <a:r>
              <a:t/>
            </a:r>
            <a:endParaRPr/>
          </a:p>
          <a:p>
            <a:pPr indent="0" lvl="0" marL="0" rtl="0" algn="ctr">
              <a:lnSpc>
                <a:spcPct val="100000"/>
              </a:lnSpc>
              <a:spcBef>
                <a:spcPts val="0"/>
              </a:spcBef>
              <a:spcAft>
                <a:spcPts val="0"/>
              </a:spcAft>
              <a:buSzPts val="2100"/>
              <a:buNone/>
            </a:pPr>
            <a:r>
              <a:t/>
            </a:r>
            <a:endParaRPr/>
          </a:p>
        </p:txBody>
      </p:sp>
      <p:sp>
        <p:nvSpPr>
          <p:cNvPr id="703" name="Google Shape;703;p15"/>
          <p:cNvSpPr txBox="1"/>
          <p:nvPr>
            <p:ph idx="4" type="title"/>
          </p:nvPr>
        </p:nvSpPr>
        <p:spPr>
          <a:xfrm>
            <a:off x="5124700" y="1319819"/>
            <a:ext cx="3711900" cy="650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100"/>
              <a:buNone/>
            </a:pPr>
            <a:r>
              <a:rPr lang="en"/>
              <a:t>Be cautious when…</a:t>
            </a:r>
            <a:br>
              <a:rPr lang="en"/>
            </a:br>
            <a:endParaRPr b="0" sz="1300"/>
          </a:p>
          <a:p>
            <a:pPr indent="-317500" lvl="0" marL="457200" rtl="0" algn="l">
              <a:lnSpc>
                <a:spcPct val="150000"/>
              </a:lnSpc>
              <a:spcBef>
                <a:spcPts val="0"/>
              </a:spcBef>
              <a:spcAft>
                <a:spcPts val="0"/>
              </a:spcAft>
              <a:buClr>
                <a:schemeClr val="lt1"/>
              </a:buClr>
              <a:buSzPts val="1400"/>
              <a:buFont typeface="Helvetica Neue"/>
              <a:buChar char="●"/>
            </a:pPr>
            <a:r>
              <a:rPr b="0" lang="en" sz="1400">
                <a:solidFill>
                  <a:schemeClr val="lt1"/>
                </a:solidFill>
                <a:latin typeface="Helvetica Neue"/>
                <a:ea typeface="Helvetica Neue"/>
                <a:cs typeface="Helvetica Neue"/>
                <a:sym typeface="Helvetica Neue"/>
              </a:rPr>
              <a:t>Outcome is distant</a:t>
            </a:r>
            <a:endParaRPr b="0" sz="1400">
              <a:solidFill>
                <a:schemeClr val="lt1"/>
              </a:solidFill>
              <a:latin typeface="Helvetica Neue"/>
              <a:ea typeface="Helvetica Neue"/>
              <a:cs typeface="Helvetica Neue"/>
              <a:sym typeface="Helvetica Neue"/>
            </a:endParaRPr>
          </a:p>
          <a:p>
            <a:pPr indent="-317500" lvl="0" marL="457200" rtl="0" algn="l">
              <a:lnSpc>
                <a:spcPct val="150000"/>
              </a:lnSpc>
              <a:spcBef>
                <a:spcPts val="0"/>
              </a:spcBef>
              <a:spcAft>
                <a:spcPts val="0"/>
              </a:spcAft>
              <a:buClr>
                <a:schemeClr val="lt1"/>
              </a:buClr>
              <a:buSzPts val="1400"/>
              <a:buFont typeface="Helvetica Neue"/>
              <a:buChar char="●"/>
            </a:pPr>
            <a:r>
              <a:rPr b="0" lang="en" sz="1400">
                <a:solidFill>
                  <a:schemeClr val="lt1"/>
                </a:solidFill>
                <a:latin typeface="Helvetica Neue"/>
                <a:ea typeface="Helvetica Neue"/>
                <a:cs typeface="Helvetica Neue"/>
                <a:sym typeface="Helvetica Neue"/>
              </a:rPr>
              <a:t>Data is weak</a:t>
            </a:r>
            <a:endParaRPr b="0" sz="1400">
              <a:solidFill>
                <a:schemeClr val="lt1"/>
              </a:solidFill>
              <a:latin typeface="Helvetica Neue"/>
              <a:ea typeface="Helvetica Neue"/>
              <a:cs typeface="Helvetica Neue"/>
              <a:sym typeface="Helvetica Neue"/>
            </a:endParaRPr>
          </a:p>
          <a:p>
            <a:pPr indent="-317500" lvl="0" marL="457200" rtl="0" algn="l">
              <a:lnSpc>
                <a:spcPct val="150000"/>
              </a:lnSpc>
              <a:spcBef>
                <a:spcPts val="0"/>
              </a:spcBef>
              <a:spcAft>
                <a:spcPts val="0"/>
              </a:spcAft>
              <a:buClr>
                <a:schemeClr val="lt1"/>
              </a:buClr>
              <a:buSzPts val="1400"/>
              <a:buFont typeface="Helvetica Neue"/>
              <a:buChar char="●"/>
            </a:pPr>
            <a:r>
              <a:rPr b="0" lang="en" sz="1400">
                <a:solidFill>
                  <a:schemeClr val="lt1"/>
                </a:solidFill>
                <a:latin typeface="Helvetica Neue"/>
                <a:ea typeface="Helvetica Neue"/>
                <a:cs typeface="Helvetica Neue"/>
                <a:sym typeface="Helvetica Neue"/>
              </a:rPr>
              <a:t>Dependencies dominate</a:t>
            </a:r>
            <a:endParaRPr b="0" sz="1400">
              <a:solidFill>
                <a:schemeClr val="lt1"/>
              </a:solidFill>
              <a:latin typeface="Helvetica Neue"/>
              <a:ea typeface="Helvetica Neue"/>
              <a:cs typeface="Helvetica Neue"/>
              <a:sym typeface="Helvetica Neue"/>
            </a:endParaRPr>
          </a:p>
          <a:p>
            <a:pPr indent="-317500" lvl="0" marL="457200" rtl="0" algn="l">
              <a:lnSpc>
                <a:spcPct val="150000"/>
              </a:lnSpc>
              <a:spcBef>
                <a:spcPts val="0"/>
              </a:spcBef>
              <a:spcAft>
                <a:spcPts val="0"/>
              </a:spcAft>
              <a:buClr>
                <a:schemeClr val="lt1"/>
              </a:buClr>
              <a:buSzPts val="1400"/>
              <a:buFont typeface="Helvetica Neue"/>
              <a:buChar char="●"/>
            </a:pPr>
            <a:r>
              <a:rPr b="0" lang="en" sz="1400">
                <a:solidFill>
                  <a:schemeClr val="lt1"/>
                </a:solidFill>
                <a:latin typeface="Helvetica Neue"/>
                <a:ea typeface="Helvetica Neue"/>
                <a:cs typeface="Helvetica Neue"/>
                <a:sym typeface="Helvetica Neue"/>
              </a:rPr>
              <a:t>Risk cannot be priced</a:t>
            </a:r>
            <a:endParaRPr b="0" sz="1400">
              <a:solidFill>
                <a:schemeClr val="lt1"/>
              </a:solidFill>
              <a:latin typeface="Helvetica Neue"/>
              <a:ea typeface="Helvetica Neue"/>
              <a:cs typeface="Helvetica Neue"/>
              <a:sym typeface="Helvetica Neue"/>
            </a:endParaRPr>
          </a:p>
          <a:p>
            <a:pPr indent="0" lvl="0" marL="457200" rtl="0" algn="l">
              <a:lnSpc>
                <a:spcPct val="100000"/>
              </a:lnSpc>
              <a:spcBef>
                <a:spcPts val="0"/>
              </a:spcBef>
              <a:spcAft>
                <a:spcPts val="0"/>
              </a:spcAft>
              <a:buSzPts val="2100"/>
              <a:buNone/>
            </a:pPr>
            <a:r>
              <a:t/>
            </a:r>
            <a:endParaRPr sz="1400">
              <a:solidFill>
                <a:schemeClr val="lt1"/>
              </a:solidFill>
              <a:latin typeface="Helvetica Neue"/>
              <a:ea typeface="Helvetica Neue"/>
              <a:cs typeface="Helvetica Neue"/>
              <a:sym typeface="Helvetica Neue"/>
            </a:endParaRPr>
          </a:p>
        </p:txBody>
      </p:sp>
      <p:sp>
        <p:nvSpPr>
          <p:cNvPr id="704" name="Google Shape;704;p15"/>
          <p:cNvSpPr/>
          <p:nvPr/>
        </p:nvSpPr>
        <p:spPr>
          <a:xfrm>
            <a:off x="10991050" y="1134275"/>
            <a:ext cx="2470200" cy="1478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br>
              <a:rPr b="1" i="0" lang="en" sz="1100" u="none" cap="none" strike="noStrike">
                <a:solidFill>
                  <a:srgbClr val="FFFFFF"/>
                </a:solidFill>
                <a:latin typeface="Helvetica Neue"/>
                <a:ea typeface="Helvetica Neue"/>
                <a:cs typeface="Helvetica Neue"/>
                <a:sym typeface="Helvetica Neue"/>
              </a:rPr>
            </a:br>
            <a:r>
              <a:rPr b="1" i="0" lang="en" sz="1100" u="none" cap="none" strike="noStrike">
                <a:solidFill>
                  <a:srgbClr val="005087"/>
                </a:solidFill>
                <a:latin typeface="Helvetica Neue"/>
                <a:ea typeface="Helvetica Neue"/>
                <a:cs typeface="Helvetica Neue"/>
                <a:sym typeface="Helvetica Neue"/>
              </a:rPr>
              <a:t>Outcome-Based Training &amp; Outreach</a:t>
            </a:r>
            <a:br>
              <a:rPr b="1" i="0" lang="en" sz="1100" u="none" cap="none" strike="noStrike">
                <a:solidFill>
                  <a:srgbClr val="005087"/>
                </a:solidFill>
                <a:latin typeface="Helvetica Neue"/>
                <a:ea typeface="Helvetica Neue"/>
                <a:cs typeface="Helvetica Neue"/>
                <a:sym typeface="Helvetica Neue"/>
              </a:rPr>
            </a:br>
            <a:br>
              <a:rPr b="1" i="0" lang="en" sz="1100" u="none" cap="none" strike="noStrike">
                <a:solidFill>
                  <a:srgbClr val="005087"/>
                </a:solidFill>
                <a:latin typeface="Helvetica Neue"/>
                <a:ea typeface="Helvetica Neue"/>
                <a:cs typeface="Helvetica Neue"/>
                <a:sym typeface="Helvetica Neue"/>
              </a:rPr>
            </a:br>
            <a:r>
              <a:rPr b="1" i="0" lang="en" sz="1100" u="none" cap="none" strike="noStrike">
                <a:solidFill>
                  <a:srgbClr val="005087"/>
                </a:solidFill>
                <a:latin typeface="Helvetica Neue"/>
                <a:ea typeface="Helvetica Neue"/>
                <a:cs typeface="Helvetica Neue"/>
                <a:sym typeface="Helvetica Neue"/>
              </a:rPr>
              <a:t>On-Demand Resources</a:t>
            </a:r>
            <a:br>
              <a:rPr b="1" i="0" lang="en" sz="1100" u="none" cap="none" strike="noStrike">
                <a:solidFill>
                  <a:srgbClr val="005087"/>
                </a:solidFill>
                <a:latin typeface="Helvetica Neue"/>
                <a:ea typeface="Helvetica Neue"/>
                <a:cs typeface="Helvetica Neue"/>
                <a:sym typeface="Helvetica Neue"/>
              </a:rPr>
            </a:br>
            <a:br>
              <a:rPr b="1" i="0" lang="en" sz="1100" u="none" cap="none" strike="noStrike">
                <a:solidFill>
                  <a:srgbClr val="005087"/>
                </a:solidFill>
                <a:latin typeface="Helvetica Neue"/>
                <a:ea typeface="Helvetica Neue"/>
                <a:cs typeface="Helvetica Neue"/>
                <a:sym typeface="Helvetica Neue"/>
              </a:rPr>
            </a:br>
            <a:r>
              <a:rPr b="1" i="0" lang="en" sz="1100" u="none" cap="none" strike="noStrike">
                <a:solidFill>
                  <a:srgbClr val="005087"/>
                </a:solidFill>
                <a:latin typeface="Helvetica Neue"/>
                <a:ea typeface="Helvetica Neue"/>
                <a:cs typeface="Helvetica Neue"/>
                <a:sym typeface="Helvetica Neue"/>
              </a:rPr>
              <a:t>Requirements Development AI and Digital Innovations</a:t>
            </a:r>
            <a:endParaRPr b="1" i="0" sz="1100" u="none" cap="none" strike="noStrike">
              <a:solidFill>
                <a:srgbClr val="005087"/>
              </a:solidFill>
              <a:latin typeface="Helvetica Neue"/>
              <a:ea typeface="Helvetica Neue"/>
              <a:cs typeface="Helvetica Neue"/>
              <a:sym typeface="Helvetica Neue"/>
            </a:endParaRPr>
          </a:p>
          <a:p>
            <a:pPr indent="0" lvl="0" marL="45720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05087"/>
              </a:solidFill>
              <a:latin typeface="Helvetica Neue"/>
              <a:ea typeface="Helvetica Neue"/>
              <a:cs typeface="Helvetica Neue"/>
              <a:sym typeface="Helvetica Neue"/>
            </a:endParaRPr>
          </a:p>
        </p:txBody>
      </p:sp>
      <p:sp>
        <p:nvSpPr>
          <p:cNvPr id="705" name="Google Shape;705;p15"/>
          <p:cNvSpPr txBox="1"/>
          <p:nvPr>
            <p:ph idx="5" type="title"/>
          </p:nvPr>
        </p:nvSpPr>
        <p:spPr>
          <a:xfrm>
            <a:off x="1952700" y="3849425"/>
            <a:ext cx="67848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500"/>
              <a:buNone/>
            </a:pPr>
            <a:r>
              <a:rPr lang="en"/>
              <a:t>The right question is not “Can we make it outcome-based?”</a:t>
            </a:r>
            <a:r>
              <a:rPr lang="en" sz="500"/>
              <a:t> </a:t>
            </a:r>
            <a:br>
              <a:rPr lang="en" sz="500"/>
            </a:br>
            <a:br>
              <a:rPr lang="en" sz="500"/>
            </a:br>
            <a:r>
              <a:rPr lang="en"/>
              <a:t>It is </a:t>
            </a:r>
            <a:r>
              <a:rPr b="1" lang="en"/>
              <a:t>“What level of accountability is fair, measurable, and useful?”</a:t>
            </a:r>
            <a:endParaRPr b="1"/>
          </a:p>
        </p:txBody>
      </p:sp>
      <p:sp>
        <p:nvSpPr>
          <p:cNvPr id="706" name="Google Shape;706;p15"/>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707" name="Google Shape;707;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1" name="Shape 711"/>
        <p:cNvGrpSpPr/>
        <p:nvPr/>
      </p:nvGrpSpPr>
      <p:grpSpPr>
        <a:xfrm>
          <a:off x="0" y="0"/>
          <a:ext cx="0" cy="0"/>
          <a:chOff x="0" y="0"/>
          <a:chExt cx="0" cy="0"/>
        </a:xfrm>
      </p:grpSpPr>
      <p:sp>
        <p:nvSpPr>
          <p:cNvPr id="712" name="Google Shape;712;p16"/>
          <p:cNvSpPr txBox="1"/>
          <p:nvPr>
            <p:ph type="title"/>
          </p:nvPr>
        </p:nvSpPr>
        <p:spPr>
          <a:xfrm>
            <a:off x="300275" y="441803"/>
            <a:ext cx="8481600" cy="7449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4400"/>
              <a:buNone/>
            </a:pPr>
            <a:r>
              <a:rPr lang="en" sz="3500"/>
              <a:t>The CCMI Challenge</a:t>
            </a:r>
            <a:endParaRPr sz="3500"/>
          </a:p>
          <a:p>
            <a:pPr indent="0" lvl="0" marL="0" rtl="0" algn="ctr">
              <a:lnSpc>
                <a:spcPct val="100000"/>
              </a:lnSpc>
              <a:spcBef>
                <a:spcPts val="0"/>
              </a:spcBef>
              <a:spcAft>
                <a:spcPts val="0"/>
              </a:spcAft>
              <a:buSzPts val="4400"/>
              <a:buNone/>
            </a:pPr>
            <a:r>
              <a:t/>
            </a:r>
            <a:endParaRPr sz="3500"/>
          </a:p>
          <a:p>
            <a:pPr indent="0" lvl="0" marL="0" rtl="0" algn="ctr">
              <a:lnSpc>
                <a:spcPct val="100000"/>
              </a:lnSpc>
              <a:spcBef>
                <a:spcPts val="0"/>
              </a:spcBef>
              <a:spcAft>
                <a:spcPts val="0"/>
              </a:spcAft>
              <a:buSzPts val="4400"/>
              <a:buNone/>
            </a:pPr>
            <a:r>
              <a:t/>
            </a:r>
            <a:endParaRPr/>
          </a:p>
        </p:txBody>
      </p:sp>
      <p:sp>
        <p:nvSpPr>
          <p:cNvPr id="713" name="Google Shape;713;p16"/>
          <p:cNvSpPr txBox="1"/>
          <p:nvPr>
            <p:ph idx="3" type="title"/>
          </p:nvPr>
        </p:nvSpPr>
        <p:spPr>
          <a:xfrm>
            <a:off x="961875" y="1186827"/>
            <a:ext cx="7179000" cy="29970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SzPts val="2600"/>
              <a:buNone/>
            </a:pPr>
            <a:r>
              <a:rPr lang="en" sz="2000"/>
              <a:t>Outcome-based contracting assumes collaborative, </a:t>
            </a:r>
            <a:br>
              <a:rPr lang="en" sz="2000"/>
            </a:br>
            <a:r>
              <a:rPr lang="en" sz="2000"/>
              <a:t>transparent, adaptive behavior. Business-as-usual systems often pull in the opposite direction.</a:t>
            </a:r>
            <a:r>
              <a:rPr lang="en" sz="1800"/>
              <a:t> </a:t>
            </a:r>
            <a:endParaRPr sz="1200"/>
          </a:p>
          <a:p>
            <a:pPr indent="0" lvl="0" marL="0" rtl="0" algn="ctr">
              <a:lnSpc>
                <a:spcPct val="115000"/>
              </a:lnSpc>
              <a:spcBef>
                <a:spcPts val="0"/>
              </a:spcBef>
              <a:spcAft>
                <a:spcPts val="0"/>
              </a:spcAft>
              <a:buSzPts val="2600"/>
              <a:buNone/>
            </a:pPr>
            <a:br>
              <a:rPr lang="en" sz="600"/>
            </a:br>
            <a:r>
              <a:rPr lang="en" sz="1200"/>
              <a:t>— Paraphrased from Commerce &amp; Contracting Management Institute research themes</a:t>
            </a:r>
            <a:endParaRPr sz="1200"/>
          </a:p>
          <a:p>
            <a:pPr indent="0" lvl="0" marL="0" rtl="0" algn="ctr">
              <a:lnSpc>
                <a:spcPct val="115000"/>
              </a:lnSpc>
              <a:spcBef>
                <a:spcPts val="0"/>
              </a:spcBef>
              <a:spcAft>
                <a:spcPts val="0"/>
              </a:spcAft>
              <a:buSzPts val="2600"/>
              <a:buNone/>
            </a:pPr>
            <a:r>
              <a:t/>
            </a:r>
            <a:endParaRPr sz="1200"/>
          </a:p>
          <a:p>
            <a:pPr indent="0" lvl="0" marL="0" rtl="0" algn="ctr">
              <a:lnSpc>
                <a:spcPct val="115000"/>
              </a:lnSpc>
              <a:spcBef>
                <a:spcPts val="0"/>
              </a:spcBef>
              <a:spcAft>
                <a:spcPts val="0"/>
              </a:spcAft>
              <a:buSzPts val="2600"/>
              <a:buNone/>
            </a:pPr>
            <a:r>
              <a:t/>
            </a:r>
            <a:endParaRPr sz="1200"/>
          </a:p>
          <a:p>
            <a:pPr indent="0" lvl="0" marL="0" rtl="0" algn="ctr">
              <a:lnSpc>
                <a:spcPct val="100000"/>
              </a:lnSpc>
              <a:spcBef>
                <a:spcPts val="0"/>
              </a:spcBef>
              <a:spcAft>
                <a:spcPts val="0"/>
              </a:spcAft>
              <a:buSzPts val="2600"/>
              <a:buNone/>
            </a:pPr>
            <a:r>
              <a:rPr b="1" i="0" lang="en" sz="2000">
                <a:solidFill>
                  <a:srgbClr val="FFD966"/>
                </a:solidFill>
              </a:rPr>
              <a:t>The obstacle may not be the clause. </a:t>
            </a:r>
            <a:br>
              <a:rPr b="1" i="0" lang="en" sz="2000">
                <a:solidFill>
                  <a:srgbClr val="FFD966"/>
                </a:solidFill>
              </a:rPr>
            </a:br>
            <a:r>
              <a:rPr b="1" i="0" lang="en" sz="2000">
                <a:solidFill>
                  <a:srgbClr val="FFD966"/>
                </a:solidFill>
              </a:rPr>
              <a:t>It may be the surrounding system.</a:t>
            </a:r>
            <a:endParaRPr b="1" i="0" sz="2000">
              <a:solidFill>
                <a:srgbClr val="FFD966"/>
              </a:solidFill>
            </a:endParaRPr>
          </a:p>
          <a:p>
            <a:pPr indent="0" lvl="0" marL="0" rtl="0" algn="ctr">
              <a:lnSpc>
                <a:spcPct val="100000"/>
              </a:lnSpc>
              <a:spcBef>
                <a:spcPts val="0"/>
              </a:spcBef>
              <a:spcAft>
                <a:spcPts val="0"/>
              </a:spcAft>
              <a:buSzPts val="2600"/>
              <a:buNone/>
            </a:pPr>
            <a:r>
              <a:t/>
            </a:r>
            <a:endParaRPr b="1" i="0" sz="3500">
              <a:solidFill>
                <a:srgbClr val="FFD966"/>
              </a:solidFill>
            </a:endParaRPr>
          </a:p>
          <a:p>
            <a:pPr indent="0" lvl="0" marL="0" rtl="0" algn="ctr">
              <a:lnSpc>
                <a:spcPct val="115000"/>
              </a:lnSpc>
              <a:spcBef>
                <a:spcPts val="0"/>
              </a:spcBef>
              <a:spcAft>
                <a:spcPts val="0"/>
              </a:spcAft>
              <a:buSzPts val="2600"/>
              <a:buNone/>
            </a:pPr>
            <a:r>
              <a:t/>
            </a:r>
            <a:endParaRPr sz="1200"/>
          </a:p>
        </p:txBody>
      </p:sp>
      <p:pic>
        <p:nvPicPr>
          <p:cNvPr descr="This image displays the logo for the Center of Excellence in Outcome-Based Contracting." id="714" name="Google Shape;714;p16"/>
          <p:cNvPicPr preferRelativeResize="0"/>
          <p:nvPr/>
        </p:nvPicPr>
        <p:blipFill rotWithShape="1">
          <a:blip r:embed="rId3">
            <a:alphaModFix/>
          </a:blip>
          <a:srcRect b="0" l="0" r="0" t="0"/>
          <a:stretch/>
        </p:blipFill>
        <p:spPr>
          <a:xfrm>
            <a:off x="250526" y="4703599"/>
            <a:ext cx="1195971" cy="393601"/>
          </a:xfrm>
          <a:prstGeom prst="rect">
            <a:avLst/>
          </a:prstGeom>
          <a:noFill/>
          <a:ln>
            <a:noFill/>
          </a:ln>
        </p:spPr>
      </p:pic>
      <p:sp>
        <p:nvSpPr>
          <p:cNvPr id="715" name="Google Shape;715;p16"/>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716" name="Google Shape;716;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0" name="Shape 720"/>
        <p:cNvGrpSpPr/>
        <p:nvPr/>
      </p:nvGrpSpPr>
      <p:grpSpPr>
        <a:xfrm>
          <a:off x="0" y="0"/>
          <a:ext cx="0" cy="0"/>
          <a:chOff x="0" y="0"/>
          <a:chExt cx="0" cy="0"/>
        </a:xfrm>
      </p:grpSpPr>
      <p:sp>
        <p:nvSpPr>
          <p:cNvPr id="721" name="Google Shape;721;p17"/>
          <p:cNvSpPr txBox="1"/>
          <p:nvPr>
            <p:ph type="title"/>
          </p:nvPr>
        </p:nvSpPr>
        <p:spPr>
          <a:xfrm>
            <a:off x="311700" y="279100"/>
            <a:ext cx="8326800" cy="572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Turn Preconditions into Design Questions</a:t>
            </a:r>
            <a:endParaRPr/>
          </a:p>
          <a:p>
            <a:pPr indent="0" lvl="0" marL="0" rtl="0" algn="l">
              <a:lnSpc>
                <a:spcPct val="100000"/>
              </a:lnSpc>
              <a:spcBef>
                <a:spcPts val="0"/>
              </a:spcBef>
              <a:spcAft>
                <a:spcPts val="0"/>
              </a:spcAft>
              <a:buSzPts val="2200"/>
              <a:buNone/>
            </a:pPr>
            <a:r>
              <a:t/>
            </a:r>
            <a:endParaRPr/>
          </a:p>
          <a:p>
            <a:pPr indent="0" lvl="0" marL="0" rtl="0" algn="l">
              <a:lnSpc>
                <a:spcPct val="100000"/>
              </a:lnSpc>
              <a:spcBef>
                <a:spcPts val="0"/>
              </a:spcBef>
              <a:spcAft>
                <a:spcPts val="0"/>
              </a:spcAft>
              <a:buSzPts val="2200"/>
              <a:buNone/>
            </a:pPr>
            <a:r>
              <a:t/>
            </a:r>
            <a:endParaRPr/>
          </a:p>
        </p:txBody>
      </p:sp>
      <p:pic>
        <p:nvPicPr>
          <p:cNvPr descr="This image represents the Acquisition Training For The Real-World banner logo." id="722" name="Google Shape;722;p17"/>
          <p:cNvPicPr preferRelativeResize="0"/>
          <p:nvPr/>
        </p:nvPicPr>
        <p:blipFill rotWithShape="1">
          <a:blip r:embed="rId3">
            <a:alphaModFix/>
          </a:blip>
          <a:srcRect b="0" l="0" r="0" t="0"/>
          <a:stretch/>
        </p:blipFill>
        <p:spPr>
          <a:xfrm>
            <a:off x="7509250" y="238196"/>
            <a:ext cx="1265929" cy="569675"/>
          </a:xfrm>
          <a:prstGeom prst="rect">
            <a:avLst/>
          </a:prstGeom>
          <a:noFill/>
          <a:ln>
            <a:noFill/>
          </a:ln>
        </p:spPr>
      </p:pic>
      <p:sp>
        <p:nvSpPr>
          <p:cNvPr id="723" name="Google Shape;723;p17"/>
          <p:cNvSpPr txBox="1"/>
          <p:nvPr>
            <p:ph idx="1" type="body"/>
          </p:nvPr>
        </p:nvSpPr>
        <p:spPr>
          <a:xfrm>
            <a:off x="644625" y="851800"/>
            <a:ext cx="3537900" cy="30246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SzPts val="1300"/>
              <a:buNone/>
            </a:pPr>
            <a:r>
              <a:rPr b="1" lang="en"/>
              <a:t>Outcome clarity</a:t>
            </a:r>
            <a:endParaRPr b="1"/>
          </a:p>
          <a:p>
            <a:pPr indent="-311150" lvl="0" marL="457200" rtl="0" algn="l">
              <a:lnSpc>
                <a:spcPct val="150000"/>
              </a:lnSpc>
              <a:spcBef>
                <a:spcPts val="0"/>
              </a:spcBef>
              <a:spcAft>
                <a:spcPts val="0"/>
              </a:spcAft>
              <a:buSzPts val="1300"/>
              <a:buChar char="●"/>
            </a:pPr>
            <a:r>
              <a:rPr lang="en"/>
              <a:t>What condition must change?</a:t>
            </a:r>
            <a:endParaRPr/>
          </a:p>
          <a:p>
            <a:pPr indent="0" lvl="0" marL="0" rtl="0" algn="l">
              <a:lnSpc>
                <a:spcPct val="150000"/>
              </a:lnSpc>
              <a:spcBef>
                <a:spcPts val="0"/>
              </a:spcBef>
              <a:spcAft>
                <a:spcPts val="0"/>
              </a:spcAft>
              <a:buSzPts val="1300"/>
              <a:buNone/>
            </a:pPr>
            <a:r>
              <a:rPr b="1" lang="en"/>
              <a:t>Influence</a:t>
            </a:r>
            <a:endParaRPr b="1"/>
          </a:p>
          <a:p>
            <a:pPr indent="-311150" lvl="0" marL="457200" rtl="0" algn="l">
              <a:lnSpc>
                <a:spcPct val="150000"/>
              </a:lnSpc>
              <a:spcBef>
                <a:spcPts val="0"/>
              </a:spcBef>
              <a:spcAft>
                <a:spcPts val="0"/>
              </a:spcAft>
              <a:buSzPts val="1300"/>
              <a:buChar char="●"/>
            </a:pPr>
            <a:r>
              <a:rPr lang="en"/>
              <a:t>What can industry actually affect?</a:t>
            </a:r>
            <a:endParaRPr/>
          </a:p>
          <a:p>
            <a:pPr indent="0" lvl="0" marL="0" rtl="0" algn="l">
              <a:lnSpc>
                <a:spcPct val="150000"/>
              </a:lnSpc>
              <a:spcBef>
                <a:spcPts val="0"/>
              </a:spcBef>
              <a:spcAft>
                <a:spcPts val="0"/>
              </a:spcAft>
              <a:buSzPts val="1300"/>
              <a:buNone/>
            </a:pPr>
            <a:r>
              <a:rPr b="1" lang="en"/>
              <a:t>Measurement</a:t>
            </a:r>
            <a:endParaRPr b="1"/>
          </a:p>
          <a:p>
            <a:pPr indent="-311150" lvl="0" marL="457200" rtl="0" algn="l">
              <a:lnSpc>
                <a:spcPct val="150000"/>
              </a:lnSpc>
              <a:spcBef>
                <a:spcPts val="0"/>
              </a:spcBef>
              <a:spcAft>
                <a:spcPts val="0"/>
              </a:spcAft>
              <a:buSzPts val="1300"/>
              <a:buChar char="●"/>
            </a:pPr>
            <a:r>
              <a:rPr lang="en"/>
              <a:t>What evidence will both parties trust?</a:t>
            </a:r>
            <a:endParaRPr/>
          </a:p>
          <a:p>
            <a:pPr indent="0" lvl="0" marL="0" rtl="0" algn="l">
              <a:lnSpc>
                <a:spcPct val="150000"/>
              </a:lnSpc>
              <a:spcBef>
                <a:spcPts val="0"/>
              </a:spcBef>
              <a:spcAft>
                <a:spcPts val="0"/>
              </a:spcAft>
              <a:buSzPts val="1300"/>
              <a:buNone/>
            </a:pPr>
            <a:r>
              <a:t/>
            </a:r>
            <a:endParaRPr/>
          </a:p>
          <a:p>
            <a:pPr indent="0" lvl="0" marL="0" rtl="0" algn="l">
              <a:lnSpc>
                <a:spcPct val="150000"/>
              </a:lnSpc>
              <a:spcBef>
                <a:spcPts val="0"/>
              </a:spcBef>
              <a:spcAft>
                <a:spcPts val="0"/>
              </a:spcAft>
              <a:buSzPts val="1300"/>
              <a:buNone/>
            </a:pPr>
            <a:r>
              <a:t/>
            </a:r>
            <a:endParaRPr/>
          </a:p>
        </p:txBody>
      </p:sp>
      <p:cxnSp>
        <p:nvCxnSpPr>
          <p:cNvPr descr="divider line" id="724" name="Google Shape;724;p17"/>
          <p:cNvCxnSpPr/>
          <p:nvPr/>
        </p:nvCxnSpPr>
        <p:spPr>
          <a:xfrm>
            <a:off x="4411997" y="994350"/>
            <a:ext cx="0" cy="3252900"/>
          </a:xfrm>
          <a:prstGeom prst="straightConnector1">
            <a:avLst/>
          </a:prstGeom>
          <a:noFill/>
          <a:ln cap="flat" cmpd="sng" w="28575">
            <a:solidFill>
              <a:schemeClr val="dk2"/>
            </a:solidFill>
            <a:prstDash val="dot"/>
            <a:round/>
            <a:headEnd len="sm" w="sm" type="none"/>
            <a:tailEnd len="sm" w="sm" type="none"/>
          </a:ln>
        </p:spPr>
      </p:cxnSp>
      <p:sp>
        <p:nvSpPr>
          <p:cNvPr id="725" name="Google Shape;725;p17"/>
          <p:cNvSpPr txBox="1"/>
          <p:nvPr>
            <p:ph idx="1" type="body"/>
          </p:nvPr>
        </p:nvSpPr>
        <p:spPr>
          <a:xfrm>
            <a:off x="4619875" y="851275"/>
            <a:ext cx="3798000" cy="30246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SzPts val="1300"/>
              <a:buNone/>
            </a:pPr>
            <a:r>
              <a:rPr b="1" lang="en"/>
              <a:t>Governance</a:t>
            </a:r>
            <a:endParaRPr b="1"/>
          </a:p>
          <a:p>
            <a:pPr indent="-311150" lvl="0" marL="457200" rtl="0" algn="l">
              <a:lnSpc>
                <a:spcPct val="150000"/>
              </a:lnSpc>
              <a:spcBef>
                <a:spcPts val="0"/>
              </a:spcBef>
              <a:spcAft>
                <a:spcPts val="0"/>
              </a:spcAft>
              <a:buSzPts val="1300"/>
              <a:buChar char="●"/>
            </a:pPr>
            <a:r>
              <a:rPr lang="en"/>
              <a:t>Who decides, adapts, and escalates?</a:t>
            </a:r>
            <a:endParaRPr/>
          </a:p>
          <a:p>
            <a:pPr indent="0" lvl="0" marL="0" rtl="0" algn="l">
              <a:lnSpc>
                <a:spcPct val="150000"/>
              </a:lnSpc>
              <a:spcBef>
                <a:spcPts val="0"/>
              </a:spcBef>
              <a:spcAft>
                <a:spcPts val="0"/>
              </a:spcAft>
              <a:buSzPts val="1300"/>
              <a:buNone/>
            </a:pPr>
            <a:r>
              <a:rPr b="1" lang="en"/>
              <a:t>Commercial model</a:t>
            </a:r>
            <a:endParaRPr b="1"/>
          </a:p>
          <a:p>
            <a:pPr indent="-311150" lvl="0" marL="457200" rtl="0" algn="l">
              <a:lnSpc>
                <a:spcPct val="150000"/>
              </a:lnSpc>
              <a:spcBef>
                <a:spcPts val="0"/>
              </a:spcBef>
              <a:spcAft>
                <a:spcPts val="0"/>
              </a:spcAft>
              <a:buSzPts val="1300"/>
              <a:buChar char="●"/>
            </a:pPr>
            <a:r>
              <a:rPr lang="en"/>
              <a:t>How do payment and incentives </a:t>
            </a:r>
            <a:br>
              <a:rPr lang="en"/>
            </a:br>
            <a:r>
              <a:rPr lang="en"/>
              <a:t>shape behavior?</a:t>
            </a:r>
            <a:endParaRPr/>
          </a:p>
          <a:p>
            <a:pPr indent="0" lvl="0" marL="0" rtl="0" algn="l">
              <a:lnSpc>
                <a:spcPct val="150000"/>
              </a:lnSpc>
              <a:spcBef>
                <a:spcPts val="0"/>
              </a:spcBef>
              <a:spcAft>
                <a:spcPts val="0"/>
              </a:spcAft>
              <a:buSzPts val="1300"/>
              <a:buNone/>
            </a:pPr>
            <a:r>
              <a:rPr b="1" lang="en"/>
              <a:t>Team readiness</a:t>
            </a:r>
            <a:endParaRPr b="1"/>
          </a:p>
          <a:p>
            <a:pPr indent="-311150" lvl="0" marL="457200" rtl="0" algn="l">
              <a:lnSpc>
                <a:spcPct val="150000"/>
              </a:lnSpc>
              <a:spcBef>
                <a:spcPts val="0"/>
              </a:spcBef>
              <a:spcAft>
                <a:spcPts val="0"/>
              </a:spcAft>
              <a:buSzPts val="1300"/>
              <a:buChar char="●"/>
            </a:pPr>
            <a:r>
              <a:rPr lang="en"/>
              <a:t>Can we manage the relationship differently?</a:t>
            </a:r>
            <a:endParaRPr/>
          </a:p>
          <a:p>
            <a:pPr indent="0" lvl="0" marL="0" rtl="0" algn="l">
              <a:lnSpc>
                <a:spcPct val="150000"/>
              </a:lnSpc>
              <a:spcBef>
                <a:spcPts val="0"/>
              </a:spcBef>
              <a:spcAft>
                <a:spcPts val="0"/>
              </a:spcAft>
              <a:buSzPts val="1300"/>
              <a:buNone/>
            </a:pPr>
            <a:r>
              <a:t/>
            </a:r>
            <a:endParaRPr/>
          </a:p>
          <a:p>
            <a:pPr indent="0" lvl="0" marL="0" rtl="0" algn="l">
              <a:lnSpc>
                <a:spcPct val="150000"/>
              </a:lnSpc>
              <a:spcBef>
                <a:spcPts val="0"/>
              </a:spcBef>
              <a:spcAft>
                <a:spcPts val="0"/>
              </a:spcAft>
              <a:buSzPts val="1300"/>
              <a:buNone/>
            </a:pPr>
            <a:r>
              <a:t/>
            </a:r>
            <a:endParaRPr/>
          </a:p>
        </p:txBody>
      </p:sp>
      <p:pic>
        <p:nvPicPr>
          <p:cNvPr descr="This image displays the logo for the Center of Excellence in Outcome-Based Contracting." id="726" name="Google Shape;726;p17"/>
          <p:cNvPicPr preferRelativeResize="0"/>
          <p:nvPr/>
        </p:nvPicPr>
        <p:blipFill rotWithShape="1">
          <a:blip r:embed="rId4">
            <a:alphaModFix/>
          </a:blip>
          <a:srcRect b="0" l="0" r="0" t="0"/>
          <a:stretch/>
        </p:blipFill>
        <p:spPr>
          <a:xfrm>
            <a:off x="250526" y="4703599"/>
            <a:ext cx="1195971" cy="393601"/>
          </a:xfrm>
          <a:prstGeom prst="rect">
            <a:avLst/>
          </a:prstGeom>
          <a:noFill/>
          <a:ln>
            <a:noFill/>
          </a:ln>
        </p:spPr>
      </p:pic>
      <p:sp>
        <p:nvSpPr>
          <p:cNvPr id="727" name="Google Shape;727;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1" name="Shape 731"/>
        <p:cNvGrpSpPr/>
        <p:nvPr/>
      </p:nvGrpSpPr>
      <p:grpSpPr>
        <a:xfrm>
          <a:off x="0" y="0"/>
          <a:ext cx="0" cy="0"/>
          <a:chOff x="0" y="0"/>
          <a:chExt cx="0" cy="0"/>
        </a:xfrm>
      </p:grpSpPr>
      <p:sp>
        <p:nvSpPr>
          <p:cNvPr id="732" name="Google Shape;732;p18"/>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4200"/>
              <a:buNone/>
            </a:pPr>
            <a:r>
              <a:rPr lang="en">
                <a:solidFill>
                  <a:schemeClr val="accent1"/>
                </a:solidFill>
              </a:rPr>
              <a:t>Acquisition Architecture</a:t>
            </a:r>
            <a:endParaRPr>
              <a:solidFill>
                <a:schemeClr val="accent1"/>
              </a:solidFill>
            </a:endParaRPr>
          </a:p>
          <a:p>
            <a:pPr indent="0" lvl="0" marL="0" rtl="0" algn="ctr">
              <a:lnSpc>
                <a:spcPct val="100000"/>
              </a:lnSpc>
              <a:spcBef>
                <a:spcPts val="0"/>
              </a:spcBef>
              <a:spcAft>
                <a:spcPts val="0"/>
              </a:spcAft>
              <a:buSzPts val="4200"/>
              <a:buNone/>
            </a:pPr>
            <a:r>
              <a:t/>
            </a:r>
            <a:endParaRPr>
              <a:solidFill>
                <a:schemeClr val="accent1"/>
              </a:solidFill>
            </a:endParaRPr>
          </a:p>
          <a:p>
            <a:pPr indent="0" lvl="0" marL="0" rtl="0" algn="ctr">
              <a:lnSpc>
                <a:spcPct val="100000"/>
              </a:lnSpc>
              <a:spcBef>
                <a:spcPts val="0"/>
              </a:spcBef>
              <a:spcAft>
                <a:spcPts val="0"/>
              </a:spcAft>
              <a:buSzPts val="4200"/>
              <a:buNone/>
            </a:pPr>
            <a:r>
              <a:t/>
            </a:r>
            <a:endParaRPr>
              <a:solidFill>
                <a:schemeClr val="accent1"/>
              </a:solidFill>
            </a:endParaRPr>
          </a:p>
          <a:p>
            <a:pPr indent="0" lvl="0" marL="0" rtl="0" algn="ctr">
              <a:lnSpc>
                <a:spcPct val="100000"/>
              </a:lnSpc>
              <a:spcBef>
                <a:spcPts val="0"/>
              </a:spcBef>
              <a:spcAft>
                <a:spcPts val="0"/>
              </a:spcAft>
              <a:buSzPts val="4200"/>
              <a:buNone/>
            </a:pPr>
            <a:r>
              <a:t/>
            </a:r>
            <a:endParaRPr>
              <a:solidFill>
                <a:schemeClr val="accent1"/>
              </a:solidFill>
            </a:endParaRPr>
          </a:p>
          <a:p>
            <a:pPr indent="0" lvl="0" marL="0" rtl="0" algn="ctr">
              <a:lnSpc>
                <a:spcPct val="100000"/>
              </a:lnSpc>
              <a:spcBef>
                <a:spcPts val="0"/>
              </a:spcBef>
              <a:spcAft>
                <a:spcPts val="0"/>
              </a:spcAft>
              <a:buSzPts val="4200"/>
              <a:buNone/>
            </a:pPr>
            <a:r>
              <a:t/>
            </a:r>
            <a:endParaRPr>
              <a:solidFill>
                <a:schemeClr val="accent1"/>
              </a:solidFill>
            </a:endParaRPr>
          </a:p>
        </p:txBody>
      </p:sp>
      <p:sp>
        <p:nvSpPr>
          <p:cNvPr id="733" name="Google Shape;733;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7" name="Shape 737"/>
        <p:cNvGrpSpPr/>
        <p:nvPr/>
      </p:nvGrpSpPr>
      <p:grpSpPr>
        <a:xfrm>
          <a:off x="0" y="0"/>
          <a:ext cx="0" cy="0"/>
          <a:chOff x="0" y="0"/>
          <a:chExt cx="0" cy="0"/>
        </a:xfrm>
      </p:grpSpPr>
      <p:sp>
        <p:nvSpPr>
          <p:cNvPr id="738" name="Google Shape;738;p19"/>
          <p:cNvSpPr txBox="1"/>
          <p:nvPr>
            <p:ph type="title"/>
          </p:nvPr>
        </p:nvSpPr>
        <p:spPr>
          <a:xfrm>
            <a:off x="311700" y="279100"/>
            <a:ext cx="48699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Acquisition Architecture</a:t>
            </a:r>
            <a:endParaRPr/>
          </a:p>
          <a:p>
            <a:pPr indent="0" lvl="0" marL="0" rtl="0" algn="l">
              <a:lnSpc>
                <a:spcPct val="100000"/>
              </a:lnSpc>
              <a:spcBef>
                <a:spcPts val="0"/>
              </a:spcBef>
              <a:spcAft>
                <a:spcPts val="0"/>
              </a:spcAft>
              <a:buSzPts val="2200"/>
              <a:buNone/>
            </a:pPr>
            <a:r>
              <a:t/>
            </a:r>
            <a:endParaRPr/>
          </a:p>
          <a:p>
            <a:pPr indent="0" lvl="0" marL="0" rtl="0" algn="l">
              <a:lnSpc>
                <a:spcPct val="100000"/>
              </a:lnSpc>
              <a:spcBef>
                <a:spcPts val="0"/>
              </a:spcBef>
              <a:spcAft>
                <a:spcPts val="0"/>
              </a:spcAft>
              <a:buSzPts val="2200"/>
              <a:buNone/>
            </a:pPr>
            <a:r>
              <a:t/>
            </a:r>
            <a:endParaRPr/>
          </a:p>
        </p:txBody>
      </p:sp>
      <p:sp>
        <p:nvSpPr>
          <p:cNvPr id="739" name="Google Shape;739;p19"/>
          <p:cNvSpPr txBox="1"/>
          <p:nvPr>
            <p:ph idx="1" type="body"/>
          </p:nvPr>
        </p:nvSpPr>
        <p:spPr>
          <a:xfrm>
            <a:off x="644625" y="851800"/>
            <a:ext cx="4146900" cy="2063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300"/>
              <a:buNone/>
            </a:pPr>
            <a:r>
              <a:rPr lang="en"/>
              <a:t>The intentionally designed system of requirements, relationships, responsibilities, contract structure, measurement, incentives, governance, funding, decision rights, and market engagement that surrounds the mission outcome.</a:t>
            </a:r>
            <a:endParaRPr/>
          </a:p>
          <a:p>
            <a:pPr indent="0" lvl="0" marL="0" rtl="0" algn="l">
              <a:lnSpc>
                <a:spcPct val="115000"/>
              </a:lnSpc>
              <a:spcBef>
                <a:spcPts val="0"/>
              </a:spcBef>
              <a:spcAft>
                <a:spcPts val="0"/>
              </a:spcAft>
              <a:buSzPts val="1300"/>
              <a:buNone/>
            </a:pPr>
            <a:r>
              <a:t/>
            </a:r>
            <a:endParaRPr/>
          </a:p>
          <a:p>
            <a:pPr indent="0" lvl="0" marL="0" rtl="0" algn="l">
              <a:lnSpc>
                <a:spcPct val="115000"/>
              </a:lnSpc>
              <a:spcBef>
                <a:spcPts val="0"/>
              </a:spcBef>
              <a:spcAft>
                <a:spcPts val="0"/>
              </a:spcAft>
              <a:buSzPts val="1300"/>
              <a:buNone/>
            </a:pPr>
            <a:r>
              <a:rPr b="1" lang="en"/>
              <a:t>Not a document. A design logic.</a:t>
            </a:r>
            <a:endParaRPr b="1"/>
          </a:p>
          <a:p>
            <a:pPr indent="0" lvl="0" marL="0" rtl="0" algn="l">
              <a:lnSpc>
                <a:spcPct val="115000"/>
              </a:lnSpc>
              <a:spcBef>
                <a:spcPts val="0"/>
              </a:spcBef>
              <a:spcAft>
                <a:spcPts val="0"/>
              </a:spcAft>
              <a:buSzPts val="1300"/>
              <a:buNone/>
            </a:pPr>
            <a:r>
              <a:t/>
            </a:r>
            <a:endParaRPr/>
          </a:p>
        </p:txBody>
      </p:sp>
      <p:sp>
        <p:nvSpPr>
          <p:cNvPr id="740" name="Google Shape;740;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741" name="Google Shape;741;p19"/>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solidFill>
                  <a:schemeClr val="lt1"/>
                </a:solidFill>
              </a:rPr>
              <a:t>‹#›</a:t>
            </a:fld>
            <a:endParaRPr>
              <a:solidFill>
                <a:schemeClr val="lt1"/>
              </a:solidFill>
            </a:endParaRPr>
          </a:p>
        </p:txBody>
      </p:sp>
      <p:pic>
        <p:nvPicPr>
          <p:cNvPr descr="This image represents the Acquisition Training For The Real-World banner logo." id="742" name="Google Shape;742;p19"/>
          <p:cNvPicPr preferRelativeResize="0"/>
          <p:nvPr/>
        </p:nvPicPr>
        <p:blipFill rotWithShape="1">
          <a:blip r:embed="rId3">
            <a:alphaModFix/>
          </a:blip>
          <a:srcRect b="0" l="0" r="0" t="0"/>
          <a:stretch/>
        </p:blipFill>
        <p:spPr>
          <a:xfrm>
            <a:off x="7509250" y="238196"/>
            <a:ext cx="1265929" cy="5696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pic>
        <p:nvPicPr>
          <p:cNvPr descr="background image for decorative use only" id="571" name="Google Shape;571;p2"/>
          <p:cNvPicPr preferRelativeResize="0"/>
          <p:nvPr/>
        </p:nvPicPr>
        <p:blipFill rotWithShape="1">
          <a:blip r:embed="rId3">
            <a:alphaModFix/>
          </a:blip>
          <a:srcRect b="31295" l="0" r="0" t="51631"/>
          <a:stretch/>
        </p:blipFill>
        <p:spPr>
          <a:xfrm>
            <a:off x="0" y="-2"/>
            <a:ext cx="9144003" cy="125025"/>
          </a:xfrm>
          <a:prstGeom prst="rect">
            <a:avLst/>
          </a:prstGeom>
          <a:noFill/>
          <a:ln>
            <a:noFill/>
          </a:ln>
        </p:spPr>
      </p:pic>
      <p:sp>
        <p:nvSpPr>
          <p:cNvPr id="572" name="Google Shape;572;p2"/>
          <p:cNvSpPr txBox="1"/>
          <p:nvPr>
            <p:ph type="title"/>
          </p:nvPr>
        </p:nvSpPr>
        <p:spPr>
          <a:xfrm>
            <a:off x="549725" y="-1224000"/>
            <a:ext cx="7977300" cy="12240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400"/>
              <a:buNone/>
            </a:pPr>
            <a:r>
              <a:rPr b="0" lang="en" sz="3600">
                <a:solidFill>
                  <a:schemeClr val="dk1"/>
                </a:solidFill>
              </a:rPr>
              <a:t>Presenter</a:t>
            </a:r>
            <a:endParaRPr/>
          </a:p>
        </p:txBody>
      </p:sp>
      <p:pic>
        <p:nvPicPr>
          <p:cNvPr descr="Headshot of Jonathan Evans" id="573" name="Google Shape;573;p2" title="headshot.jpg"/>
          <p:cNvPicPr preferRelativeResize="0"/>
          <p:nvPr>
            <p:ph idx="2" type="pic"/>
          </p:nvPr>
        </p:nvPicPr>
        <p:blipFill rotWithShape="1">
          <a:blip r:embed="rId4">
            <a:alphaModFix/>
          </a:blip>
          <a:srcRect b="0" l="9909" r="9917" t="0"/>
          <a:stretch/>
        </p:blipFill>
        <p:spPr>
          <a:xfrm>
            <a:off x="699874" y="1179124"/>
            <a:ext cx="2434500" cy="2430000"/>
          </a:xfrm>
          <a:prstGeom prst="ellipse">
            <a:avLst/>
          </a:prstGeom>
          <a:solidFill>
            <a:srgbClr val="F2F2F2"/>
          </a:solidFill>
          <a:ln cap="flat" cmpd="sng" w="38100">
            <a:solidFill>
              <a:srgbClr val="7AADD3"/>
            </a:solidFill>
            <a:prstDash val="solid"/>
            <a:round/>
            <a:headEnd len="sm" w="sm" type="none"/>
            <a:tailEnd len="sm" w="sm" type="none"/>
          </a:ln>
        </p:spPr>
      </p:pic>
      <p:sp>
        <p:nvSpPr>
          <p:cNvPr id="574" name="Google Shape;574;p2"/>
          <p:cNvSpPr txBox="1"/>
          <p:nvPr/>
        </p:nvSpPr>
        <p:spPr>
          <a:xfrm>
            <a:off x="3368738" y="1502075"/>
            <a:ext cx="5325900" cy="17841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000000"/>
              </a:buClr>
              <a:buSzPts val="1800"/>
              <a:buFont typeface="Arial"/>
              <a:buNone/>
            </a:pPr>
            <a:r>
              <a:rPr b="1" i="0" lang="en" sz="1800" u="none" cap="none" strike="noStrike">
                <a:solidFill>
                  <a:srgbClr val="FFFFFF"/>
                </a:solidFill>
                <a:latin typeface="Arial"/>
                <a:ea typeface="Arial"/>
                <a:cs typeface="Arial"/>
                <a:sym typeface="Arial"/>
              </a:rPr>
              <a:t>Jonathan Evans</a:t>
            </a:r>
            <a:endParaRPr b="1" i="0" sz="1800" u="none" cap="none" strike="noStrike">
              <a:solidFill>
                <a:srgbClr val="FFFFFF"/>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1800"/>
              <a:buFont typeface="Arial"/>
              <a:buNone/>
            </a:pPr>
            <a:r>
              <a:rPr b="0" i="1" lang="en" sz="1800" u="none" cap="none" strike="noStrike">
                <a:solidFill>
                  <a:srgbClr val="F3F3F3"/>
                </a:solidFill>
                <a:latin typeface="Arial"/>
                <a:ea typeface="Arial"/>
                <a:cs typeface="Arial"/>
                <a:sym typeface="Arial"/>
              </a:rPr>
              <a:t>Program Manager &amp; Principal Facilitator</a:t>
            </a:r>
            <a:endParaRPr b="0" i="1" sz="1800" u="none" cap="none" strike="noStrike">
              <a:solidFill>
                <a:srgbClr val="F3F3F3"/>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1800"/>
              <a:buFont typeface="Arial"/>
              <a:buNone/>
            </a:pPr>
            <a:r>
              <a:rPr b="1" i="0" lang="en" sz="1800" u="none" cap="none" strike="noStrike">
                <a:solidFill>
                  <a:srgbClr val="CFE2F3"/>
                </a:solidFill>
                <a:latin typeface="Arial"/>
                <a:ea typeface="Arial"/>
                <a:cs typeface="Arial"/>
                <a:sym typeface="Arial"/>
              </a:rPr>
              <a:t>GSA Center of Excellence for Outcome-Based Contracting</a:t>
            </a:r>
            <a:endParaRPr b="1" i="0" sz="1800" u="none" cap="none" strike="noStrike">
              <a:solidFill>
                <a:srgbClr val="CFE2F3"/>
              </a:solidFill>
              <a:latin typeface="Arial"/>
              <a:ea typeface="Arial"/>
              <a:cs typeface="Arial"/>
              <a:sym typeface="Arial"/>
            </a:endParaRPr>
          </a:p>
        </p:txBody>
      </p:sp>
      <p:pic>
        <p:nvPicPr>
          <p:cNvPr descr="This image displays the logo for the Center of Excellence in Outcome-Based Contracting." id="575" name="Google Shape;575;p2"/>
          <p:cNvPicPr preferRelativeResize="0"/>
          <p:nvPr/>
        </p:nvPicPr>
        <p:blipFill rotWithShape="1">
          <a:blip r:embed="rId5">
            <a:alphaModFix/>
          </a:blip>
          <a:srcRect b="0" l="0" r="0" t="0"/>
          <a:stretch/>
        </p:blipFill>
        <p:spPr>
          <a:xfrm>
            <a:off x="250526" y="4703599"/>
            <a:ext cx="1195971" cy="393601"/>
          </a:xfrm>
          <a:prstGeom prst="rect">
            <a:avLst/>
          </a:prstGeom>
          <a:noFill/>
          <a:ln>
            <a:noFill/>
          </a:ln>
        </p:spPr>
      </p:pic>
      <p:sp>
        <p:nvSpPr>
          <p:cNvPr id="576" name="Google Shape;576;p2"/>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6" name="Shape 746"/>
        <p:cNvGrpSpPr/>
        <p:nvPr/>
      </p:nvGrpSpPr>
      <p:grpSpPr>
        <a:xfrm>
          <a:off x="0" y="0"/>
          <a:ext cx="0" cy="0"/>
          <a:chOff x="0" y="0"/>
          <a:chExt cx="0" cy="0"/>
        </a:xfrm>
      </p:grpSpPr>
      <p:sp>
        <p:nvSpPr>
          <p:cNvPr id="747" name="Google Shape;747;p20"/>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What Architecture Connects</a:t>
            </a:r>
            <a:endParaRPr/>
          </a:p>
          <a:p>
            <a:pPr indent="0" lvl="0" marL="0" rtl="0" algn="l">
              <a:lnSpc>
                <a:spcPct val="100000"/>
              </a:lnSpc>
              <a:spcBef>
                <a:spcPts val="0"/>
              </a:spcBef>
              <a:spcAft>
                <a:spcPts val="0"/>
              </a:spcAft>
              <a:buSzPts val="2200"/>
              <a:buNone/>
            </a:pPr>
            <a:r>
              <a:t/>
            </a:r>
            <a:endParaRPr/>
          </a:p>
        </p:txBody>
      </p:sp>
      <p:pic>
        <p:nvPicPr>
          <p:cNvPr descr="This image represents the Acquisition Training For The Real-World banner logo." id="748" name="Google Shape;748;p20"/>
          <p:cNvPicPr preferRelativeResize="0"/>
          <p:nvPr/>
        </p:nvPicPr>
        <p:blipFill rotWithShape="1">
          <a:blip r:embed="rId3">
            <a:alphaModFix/>
          </a:blip>
          <a:srcRect b="0" l="0" r="0" t="0"/>
          <a:stretch/>
        </p:blipFill>
        <p:spPr>
          <a:xfrm>
            <a:off x="7509250" y="238196"/>
            <a:ext cx="1265929" cy="569675"/>
          </a:xfrm>
          <a:prstGeom prst="rect">
            <a:avLst/>
          </a:prstGeom>
          <a:noFill/>
          <a:ln>
            <a:noFill/>
          </a:ln>
        </p:spPr>
      </p:pic>
      <p:sp>
        <p:nvSpPr>
          <p:cNvPr id="749" name="Google Shape;749;p20"/>
          <p:cNvSpPr txBox="1"/>
          <p:nvPr>
            <p:ph idx="4294967295" type="body"/>
          </p:nvPr>
        </p:nvSpPr>
        <p:spPr>
          <a:xfrm>
            <a:off x="750100" y="1295925"/>
            <a:ext cx="1628700" cy="809700"/>
          </a:xfrm>
          <a:prstGeom prst="rect">
            <a:avLst/>
          </a:prstGeom>
          <a:noFill/>
          <a:ln>
            <a:noFill/>
          </a:ln>
        </p:spPr>
        <p:txBody>
          <a:bodyPr anchorCtr="0" anchor="ctr" bIns="91425" lIns="91425" spcFirstLastPara="1" rIns="91425" wrap="square" tIns="91425">
            <a:noAutofit/>
          </a:bodyPr>
          <a:lstStyle/>
          <a:p>
            <a:pPr indent="0" lvl="0" marL="0" rtl="0" algn="ctr">
              <a:lnSpc>
                <a:spcPct val="150000"/>
              </a:lnSpc>
              <a:spcBef>
                <a:spcPts val="0"/>
              </a:spcBef>
              <a:spcAft>
                <a:spcPts val="0"/>
              </a:spcAft>
              <a:buSzPts val="1400"/>
              <a:buNone/>
            </a:pPr>
            <a:r>
              <a:rPr b="1" lang="en">
                <a:solidFill>
                  <a:schemeClr val="lt1"/>
                </a:solidFill>
              </a:rPr>
              <a:t>Mission logic</a:t>
            </a:r>
            <a:endParaRPr/>
          </a:p>
        </p:txBody>
      </p:sp>
      <p:sp>
        <p:nvSpPr>
          <p:cNvPr id="750" name="Google Shape;750;p20"/>
          <p:cNvSpPr txBox="1"/>
          <p:nvPr>
            <p:ph idx="4294967295" type="body"/>
          </p:nvPr>
        </p:nvSpPr>
        <p:spPr>
          <a:xfrm>
            <a:off x="2712250" y="1153050"/>
            <a:ext cx="1628700" cy="809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b="1" lang="en">
                <a:solidFill>
                  <a:schemeClr val="lt1"/>
                </a:solidFill>
              </a:rPr>
              <a:t>Requirement</a:t>
            </a:r>
            <a:br>
              <a:rPr b="1" lang="en">
                <a:solidFill>
                  <a:schemeClr val="lt1"/>
                </a:solidFill>
              </a:rPr>
            </a:br>
            <a:r>
              <a:rPr b="1" lang="en">
                <a:solidFill>
                  <a:schemeClr val="lt1"/>
                </a:solidFill>
              </a:rPr>
              <a:t>structure</a:t>
            </a:r>
            <a:endParaRPr/>
          </a:p>
        </p:txBody>
      </p:sp>
      <p:sp>
        <p:nvSpPr>
          <p:cNvPr id="751" name="Google Shape;751;p20"/>
          <p:cNvSpPr txBox="1"/>
          <p:nvPr>
            <p:ph idx="4294967295" type="body"/>
          </p:nvPr>
        </p:nvSpPr>
        <p:spPr>
          <a:xfrm>
            <a:off x="4674400" y="1153050"/>
            <a:ext cx="1628700" cy="809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b="1" lang="en">
                <a:solidFill>
                  <a:schemeClr val="lt1"/>
                </a:solidFill>
              </a:rPr>
              <a:t>Market design</a:t>
            </a:r>
            <a:endParaRPr b="1">
              <a:solidFill>
                <a:schemeClr val="lt1"/>
              </a:solidFill>
            </a:endParaRPr>
          </a:p>
        </p:txBody>
      </p:sp>
      <p:sp>
        <p:nvSpPr>
          <p:cNvPr id="752" name="Google Shape;752;p20"/>
          <p:cNvSpPr txBox="1"/>
          <p:nvPr>
            <p:ph idx="4294967295" type="body"/>
          </p:nvPr>
        </p:nvSpPr>
        <p:spPr>
          <a:xfrm>
            <a:off x="6636550" y="1295925"/>
            <a:ext cx="1628700" cy="809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b="1" lang="en">
                <a:solidFill>
                  <a:schemeClr val="lt1"/>
                </a:solidFill>
              </a:rPr>
              <a:t>Commercial</a:t>
            </a:r>
            <a:endParaRPr b="1">
              <a:solidFill>
                <a:schemeClr val="lt1"/>
              </a:solidFill>
            </a:endParaRPr>
          </a:p>
          <a:p>
            <a:pPr indent="0" lvl="0" marL="0" rtl="0" algn="ctr">
              <a:lnSpc>
                <a:spcPct val="100000"/>
              </a:lnSpc>
              <a:spcBef>
                <a:spcPts val="0"/>
              </a:spcBef>
              <a:spcAft>
                <a:spcPts val="0"/>
              </a:spcAft>
              <a:buSzPts val="1400"/>
              <a:buNone/>
            </a:pPr>
            <a:r>
              <a:rPr b="1" lang="en">
                <a:solidFill>
                  <a:schemeClr val="lt1"/>
                </a:solidFill>
              </a:rPr>
              <a:t>model</a:t>
            </a:r>
            <a:endParaRPr b="1">
              <a:solidFill>
                <a:schemeClr val="lt1"/>
              </a:solidFill>
            </a:endParaRPr>
          </a:p>
        </p:txBody>
      </p:sp>
      <p:sp>
        <p:nvSpPr>
          <p:cNvPr id="753" name="Google Shape;753;p20"/>
          <p:cNvSpPr txBox="1"/>
          <p:nvPr>
            <p:ph idx="4294967295" type="body"/>
          </p:nvPr>
        </p:nvSpPr>
        <p:spPr>
          <a:xfrm>
            <a:off x="45250" y="2210375"/>
            <a:ext cx="9144000" cy="933300"/>
          </a:xfrm>
          <a:prstGeom prst="rect">
            <a:avLst/>
          </a:prstGeom>
          <a:noFill/>
          <a:ln>
            <a:noFill/>
          </a:ln>
        </p:spPr>
        <p:txBody>
          <a:bodyPr anchorCtr="0" anchor="ctr" bIns="91425" lIns="91425" spcFirstLastPara="1" rIns="91425" wrap="square" tIns="91425">
            <a:noAutofit/>
          </a:bodyPr>
          <a:lstStyle/>
          <a:p>
            <a:pPr indent="0" lvl="0" marL="0" rtl="0" algn="ctr">
              <a:lnSpc>
                <a:spcPct val="150000"/>
              </a:lnSpc>
              <a:spcBef>
                <a:spcPts val="0"/>
              </a:spcBef>
              <a:spcAft>
                <a:spcPts val="0"/>
              </a:spcAft>
              <a:buSzPts val="1400"/>
              <a:buNone/>
            </a:pPr>
            <a:r>
              <a:rPr b="1" lang="en" sz="2700">
                <a:solidFill>
                  <a:srgbClr val="0A202C"/>
                </a:solidFill>
              </a:rPr>
              <a:t>Mission outcome</a:t>
            </a:r>
            <a:endParaRPr sz="2700">
              <a:solidFill>
                <a:srgbClr val="0A202C"/>
              </a:solidFill>
            </a:endParaRPr>
          </a:p>
        </p:txBody>
      </p:sp>
      <p:sp>
        <p:nvSpPr>
          <p:cNvPr id="754" name="Google Shape;754;p20"/>
          <p:cNvSpPr txBox="1"/>
          <p:nvPr>
            <p:ph idx="4294967295" type="body"/>
          </p:nvPr>
        </p:nvSpPr>
        <p:spPr>
          <a:xfrm>
            <a:off x="750100" y="3077100"/>
            <a:ext cx="1628700" cy="809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b="1" lang="en">
                <a:solidFill>
                  <a:schemeClr val="lt1"/>
                </a:solidFill>
              </a:rPr>
              <a:t>Performance</a:t>
            </a:r>
            <a:endParaRPr b="1">
              <a:solidFill>
                <a:schemeClr val="lt1"/>
              </a:solidFill>
            </a:endParaRPr>
          </a:p>
          <a:p>
            <a:pPr indent="0" lvl="0" marL="0" rtl="0" algn="ctr">
              <a:lnSpc>
                <a:spcPct val="100000"/>
              </a:lnSpc>
              <a:spcBef>
                <a:spcPts val="0"/>
              </a:spcBef>
              <a:spcAft>
                <a:spcPts val="0"/>
              </a:spcAft>
              <a:buSzPts val="1400"/>
              <a:buNone/>
            </a:pPr>
            <a:r>
              <a:rPr b="1" lang="en">
                <a:solidFill>
                  <a:schemeClr val="lt1"/>
                </a:solidFill>
              </a:rPr>
              <a:t>system</a:t>
            </a:r>
            <a:endParaRPr b="1">
              <a:solidFill>
                <a:schemeClr val="lt1"/>
              </a:solidFill>
            </a:endParaRPr>
          </a:p>
        </p:txBody>
      </p:sp>
      <p:sp>
        <p:nvSpPr>
          <p:cNvPr id="755" name="Google Shape;755;p20"/>
          <p:cNvSpPr txBox="1"/>
          <p:nvPr>
            <p:ph idx="4294967295" type="body"/>
          </p:nvPr>
        </p:nvSpPr>
        <p:spPr>
          <a:xfrm>
            <a:off x="2712250" y="3210450"/>
            <a:ext cx="1628700" cy="809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b="1" lang="en">
                <a:solidFill>
                  <a:schemeClr val="lt1"/>
                </a:solidFill>
              </a:rPr>
              <a:t>Governance</a:t>
            </a:r>
            <a:endParaRPr b="1">
              <a:solidFill>
                <a:schemeClr val="lt1"/>
              </a:solidFill>
            </a:endParaRPr>
          </a:p>
          <a:p>
            <a:pPr indent="0" lvl="0" marL="0" rtl="0" algn="ctr">
              <a:lnSpc>
                <a:spcPct val="100000"/>
              </a:lnSpc>
              <a:spcBef>
                <a:spcPts val="0"/>
              </a:spcBef>
              <a:spcAft>
                <a:spcPts val="0"/>
              </a:spcAft>
              <a:buSzPts val="1400"/>
              <a:buNone/>
            </a:pPr>
            <a:r>
              <a:rPr b="1" lang="en">
                <a:solidFill>
                  <a:schemeClr val="lt1"/>
                </a:solidFill>
              </a:rPr>
              <a:t>model</a:t>
            </a:r>
            <a:endParaRPr b="1">
              <a:solidFill>
                <a:schemeClr val="lt1"/>
              </a:solidFill>
            </a:endParaRPr>
          </a:p>
        </p:txBody>
      </p:sp>
      <p:sp>
        <p:nvSpPr>
          <p:cNvPr id="756" name="Google Shape;756;p20"/>
          <p:cNvSpPr txBox="1"/>
          <p:nvPr>
            <p:ph idx="4294967295" type="body"/>
          </p:nvPr>
        </p:nvSpPr>
        <p:spPr>
          <a:xfrm>
            <a:off x="4674400" y="3210450"/>
            <a:ext cx="1628700" cy="809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b="1" lang="en">
                <a:solidFill>
                  <a:schemeClr val="lt1"/>
                </a:solidFill>
              </a:rPr>
              <a:t>Learning</a:t>
            </a:r>
            <a:endParaRPr b="1">
              <a:solidFill>
                <a:schemeClr val="lt1"/>
              </a:solidFill>
            </a:endParaRPr>
          </a:p>
          <a:p>
            <a:pPr indent="0" lvl="0" marL="0" rtl="0" algn="ctr">
              <a:lnSpc>
                <a:spcPct val="100000"/>
              </a:lnSpc>
              <a:spcBef>
                <a:spcPts val="0"/>
              </a:spcBef>
              <a:spcAft>
                <a:spcPts val="0"/>
              </a:spcAft>
              <a:buSzPts val="1400"/>
              <a:buNone/>
            </a:pPr>
            <a:r>
              <a:rPr b="1" lang="en">
                <a:solidFill>
                  <a:schemeClr val="lt1"/>
                </a:solidFill>
              </a:rPr>
              <a:t>mechanism</a:t>
            </a:r>
            <a:endParaRPr b="1">
              <a:solidFill>
                <a:schemeClr val="lt1"/>
              </a:solidFill>
            </a:endParaRPr>
          </a:p>
        </p:txBody>
      </p:sp>
      <p:sp>
        <p:nvSpPr>
          <p:cNvPr id="757" name="Google Shape;757;p20"/>
          <p:cNvSpPr txBox="1"/>
          <p:nvPr>
            <p:ph idx="4294967295" type="body"/>
          </p:nvPr>
        </p:nvSpPr>
        <p:spPr>
          <a:xfrm>
            <a:off x="6636550" y="3077100"/>
            <a:ext cx="1628700" cy="809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b="1" lang="en">
                <a:solidFill>
                  <a:schemeClr val="lt1"/>
                </a:solidFill>
              </a:rPr>
              <a:t>Decision</a:t>
            </a:r>
            <a:endParaRPr b="1">
              <a:solidFill>
                <a:schemeClr val="lt1"/>
              </a:solidFill>
            </a:endParaRPr>
          </a:p>
          <a:p>
            <a:pPr indent="0" lvl="0" marL="0" rtl="0" algn="ctr">
              <a:lnSpc>
                <a:spcPct val="100000"/>
              </a:lnSpc>
              <a:spcBef>
                <a:spcPts val="0"/>
              </a:spcBef>
              <a:spcAft>
                <a:spcPts val="0"/>
              </a:spcAft>
              <a:buSzPts val="1400"/>
              <a:buNone/>
            </a:pPr>
            <a:r>
              <a:rPr b="1" lang="en">
                <a:solidFill>
                  <a:schemeClr val="lt1"/>
                </a:solidFill>
              </a:rPr>
              <a:t>rights</a:t>
            </a:r>
            <a:endParaRPr b="1">
              <a:solidFill>
                <a:schemeClr val="lt1"/>
              </a:solidFill>
            </a:endParaRPr>
          </a:p>
        </p:txBody>
      </p:sp>
      <p:pic>
        <p:nvPicPr>
          <p:cNvPr descr="This image displays the logo for the Center of Excellence in Outcome-Based Contracting." id="758" name="Google Shape;758;p20"/>
          <p:cNvPicPr preferRelativeResize="0"/>
          <p:nvPr/>
        </p:nvPicPr>
        <p:blipFill rotWithShape="1">
          <a:blip r:embed="rId4">
            <a:alphaModFix/>
          </a:blip>
          <a:srcRect b="0" l="0" r="0" t="0"/>
          <a:stretch/>
        </p:blipFill>
        <p:spPr>
          <a:xfrm>
            <a:off x="250526" y="4703599"/>
            <a:ext cx="1195971" cy="393601"/>
          </a:xfrm>
          <a:prstGeom prst="rect">
            <a:avLst/>
          </a:prstGeom>
          <a:noFill/>
          <a:ln>
            <a:noFill/>
          </a:ln>
        </p:spPr>
      </p:pic>
      <p:sp>
        <p:nvSpPr>
          <p:cNvPr id="759" name="Google Shape;759;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3" name="Shape 763"/>
        <p:cNvGrpSpPr/>
        <p:nvPr/>
      </p:nvGrpSpPr>
      <p:grpSpPr>
        <a:xfrm>
          <a:off x="0" y="0"/>
          <a:ext cx="0" cy="0"/>
          <a:chOff x="0" y="0"/>
          <a:chExt cx="0" cy="0"/>
        </a:xfrm>
      </p:grpSpPr>
      <p:sp>
        <p:nvSpPr>
          <p:cNvPr id="764" name="Google Shape;764;p21"/>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4200"/>
              <a:buNone/>
            </a:pPr>
            <a:r>
              <a:rPr lang="en">
                <a:solidFill>
                  <a:schemeClr val="accent1"/>
                </a:solidFill>
              </a:rPr>
              <a:t>Case Study: Workforce 3.0</a:t>
            </a:r>
            <a:endParaRPr>
              <a:solidFill>
                <a:schemeClr val="accent1"/>
              </a:solidFill>
            </a:endParaRPr>
          </a:p>
          <a:p>
            <a:pPr indent="0" lvl="0" marL="0" rtl="0" algn="ctr">
              <a:lnSpc>
                <a:spcPct val="100000"/>
              </a:lnSpc>
              <a:spcBef>
                <a:spcPts val="0"/>
              </a:spcBef>
              <a:spcAft>
                <a:spcPts val="0"/>
              </a:spcAft>
              <a:buSzPts val="4200"/>
              <a:buNone/>
            </a:pPr>
            <a:r>
              <a:t/>
            </a:r>
            <a:endParaRPr>
              <a:solidFill>
                <a:schemeClr val="accent1"/>
              </a:solidFill>
            </a:endParaRPr>
          </a:p>
          <a:p>
            <a:pPr indent="0" lvl="0" marL="0" rtl="0" algn="ctr">
              <a:lnSpc>
                <a:spcPct val="100000"/>
              </a:lnSpc>
              <a:spcBef>
                <a:spcPts val="0"/>
              </a:spcBef>
              <a:spcAft>
                <a:spcPts val="0"/>
              </a:spcAft>
              <a:buSzPts val="4200"/>
              <a:buNone/>
            </a:pPr>
            <a:r>
              <a:t/>
            </a:r>
            <a:endParaRPr>
              <a:solidFill>
                <a:schemeClr val="accent1"/>
              </a:solidFill>
            </a:endParaRPr>
          </a:p>
          <a:p>
            <a:pPr indent="0" lvl="0" marL="0" rtl="0" algn="ctr">
              <a:lnSpc>
                <a:spcPct val="100000"/>
              </a:lnSpc>
              <a:spcBef>
                <a:spcPts val="0"/>
              </a:spcBef>
              <a:spcAft>
                <a:spcPts val="0"/>
              </a:spcAft>
              <a:buSzPts val="4200"/>
              <a:buNone/>
            </a:pPr>
            <a:r>
              <a:t/>
            </a:r>
            <a:endParaRPr>
              <a:solidFill>
                <a:schemeClr val="accent1"/>
              </a:solidFill>
            </a:endParaRPr>
          </a:p>
          <a:p>
            <a:pPr indent="0" lvl="0" marL="0" rtl="0" algn="ctr">
              <a:lnSpc>
                <a:spcPct val="100000"/>
              </a:lnSpc>
              <a:spcBef>
                <a:spcPts val="0"/>
              </a:spcBef>
              <a:spcAft>
                <a:spcPts val="0"/>
              </a:spcAft>
              <a:buSzPts val="4200"/>
              <a:buNone/>
            </a:pPr>
            <a:r>
              <a:t/>
            </a:r>
            <a:endParaRPr>
              <a:solidFill>
                <a:schemeClr val="accent1"/>
              </a:solidFill>
            </a:endParaRPr>
          </a:p>
        </p:txBody>
      </p:sp>
      <p:sp>
        <p:nvSpPr>
          <p:cNvPr id="765" name="Google Shape;765;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9" name="Shape 769"/>
        <p:cNvGrpSpPr/>
        <p:nvPr/>
      </p:nvGrpSpPr>
      <p:grpSpPr>
        <a:xfrm>
          <a:off x="0" y="0"/>
          <a:ext cx="0" cy="0"/>
          <a:chOff x="0" y="0"/>
          <a:chExt cx="0" cy="0"/>
        </a:xfrm>
      </p:grpSpPr>
      <p:sp>
        <p:nvSpPr>
          <p:cNvPr id="770" name="Google Shape;770;p22"/>
          <p:cNvSpPr txBox="1"/>
          <p:nvPr>
            <p:ph type="title"/>
          </p:nvPr>
        </p:nvSpPr>
        <p:spPr>
          <a:xfrm>
            <a:off x="311700" y="279100"/>
            <a:ext cx="34887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200"/>
              <a:buNone/>
            </a:pPr>
            <a:r>
              <a:rPr lang="en"/>
              <a:t>Case Study</a:t>
            </a:r>
            <a:endParaRPr/>
          </a:p>
          <a:p>
            <a:pPr indent="0" lvl="0" marL="0" rtl="0" algn="l">
              <a:lnSpc>
                <a:spcPct val="100000"/>
              </a:lnSpc>
              <a:spcBef>
                <a:spcPts val="0"/>
              </a:spcBef>
              <a:spcAft>
                <a:spcPts val="0"/>
              </a:spcAft>
              <a:buSzPts val="2200"/>
              <a:buNone/>
            </a:pPr>
            <a:r>
              <a:t/>
            </a:r>
            <a:endParaRPr/>
          </a:p>
          <a:p>
            <a:pPr indent="0" lvl="0" marL="0" rtl="0" algn="l">
              <a:lnSpc>
                <a:spcPct val="100000"/>
              </a:lnSpc>
              <a:spcBef>
                <a:spcPts val="0"/>
              </a:spcBef>
              <a:spcAft>
                <a:spcPts val="0"/>
              </a:spcAft>
              <a:buSzPts val="2200"/>
              <a:buNone/>
            </a:pPr>
            <a:r>
              <a:t/>
            </a:r>
            <a:endParaRPr/>
          </a:p>
        </p:txBody>
      </p:sp>
      <p:sp>
        <p:nvSpPr>
          <p:cNvPr id="771" name="Google Shape;771;p22"/>
          <p:cNvSpPr txBox="1"/>
          <p:nvPr>
            <p:ph idx="1" type="body"/>
          </p:nvPr>
        </p:nvSpPr>
        <p:spPr>
          <a:xfrm>
            <a:off x="369125" y="851800"/>
            <a:ext cx="3355200" cy="32103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SzPts val="1400"/>
              <a:buNone/>
            </a:pPr>
            <a:r>
              <a:rPr b="1" lang="en"/>
              <a:t>DHMS Workforce 3.0</a:t>
            </a:r>
            <a:endParaRPr b="1"/>
          </a:p>
          <a:p>
            <a:pPr indent="-317500" lvl="0" marL="457200" rtl="0" algn="l">
              <a:lnSpc>
                <a:spcPct val="150000"/>
              </a:lnSpc>
              <a:spcBef>
                <a:spcPts val="0"/>
              </a:spcBef>
              <a:spcAft>
                <a:spcPts val="0"/>
              </a:spcAft>
              <a:buSzPts val="1400"/>
              <a:buChar char="●"/>
            </a:pPr>
            <a:r>
              <a:rPr lang="en"/>
              <a:t>Fixed-Price, </a:t>
            </a:r>
            <a:br>
              <a:rPr lang="en"/>
            </a:br>
            <a:r>
              <a:rPr lang="en"/>
              <a:t>Outcome-Based Services IDIQ</a:t>
            </a:r>
            <a:endParaRPr/>
          </a:p>
          <a:p>
            <a:pPr indent="-317500" lvl="0" marL="457200" rtl="0" algn="l">
              <a:lnSpc>
                <a:spcPct val="150000"/>
              </a:lnSpc>
              <a:spcBef>
                <a:spcPts val="0"/>
              </a:spcBef>
              <a:spcAft>
                <a:spcPts val="0"/>
              </a:spcAft>
              <a:buSzPts val="1400"/>
              <a:buChar char="●"/>
            </a:pPr>
            <a:r>
              <a:rPr lang="en"/>
              <a:t>Design to Outcome </a:t>
            </a:r>
            <a:endParaRPr/>
          </a:p>
          <a:p>
            <a:pPr indent="-317500" lvl="0" marL="457200" rtl="0" algn="l">
              <a:lnSpc>
                <a:spcPct val="150000"/>
              </a:lnSpc>
              <a:spcBef>
                <a:spcPts val="0"/>
              </a:spcBef>
              <a:spcAft>
                <a:spcPts val="0"/>
              </a:spcAft>
              <a:buSzPts val="1400"/>
              <a:buChar char="●"/>
            </a:pPr>
            <a:r>
              <a:rPr lang="en"/>
              <a:t>Core Task Order</a:t>
            </a:r>
            <a:endParaRPr/>
          </a:p>
          <a:p>
            <a:pPr indent="-317500" lvl="0" marL="457200" rtl="0" algn="l">
              <a:lnSpc>
                <a:spcPct val="150000"/>
              </a:lnSpc>
              <a:spcBef>
                <a:spcPts val="0"/>
              </a:spcBef>
              <a:spcAft>
                <a:spcPts val="0"/>
              </a:spcAft>
              <a:buSzPts val="1400"/>
              <a:buChar char="●"/>
            </a:pPr>
            <a:r>
              <a:rPr lang="en"/>
              <a:t>Incentive Fee</a:t>
            </a:r>
            <a:endParaRPr/>
          </a:p>
          <a:p>
            <a:pPr indent="-317500" lvl="0" marL="457200" rtl="0" algn="l">
              <a:lnSpc>
                <a:spcPct val="150000"/>
              </a:lnSpc>
              <a:spcBef>
                <a:spcPts val="0"/>
              </a:spcBef>
              <a:spcAft>
                <a:spcPts val="0"/>
              </a:spcAft>
              <a:buSzPts val="1400"/>
              <a:buChar char="●"/>
            </a:pPr>
            <a:r>
              <a:rPr lang="en"/>
              <a:t>Innovative Source Selection</a:t>
            </a:r>
            <a:endParaRPr/>
          </a:p>
          <a:p>
            <a:pPr indent="-317500" lvl="0" marL="457200" rtl="0" algn="l">
              <a:lnSpc>
                <a:spcPct val="150000"/>
              </a:lnSpc>
              <a:spcBef>
                <a:spcPts val="0"/>
              </a:spcBef>
              <a:spcAft>
                <a:spcPts val="0"/>
              </a:spcAft>
              <a:buSzPts val="1400"/>
              <a:buChar char="●"/>
            </a:pPr>
            <a:r>
              <a:rPr lang="en"/>
              <a:t>Build Partnership</a:t>
            </a:r>
            <a:endParaRPr/>
          </a:p>
          <a:p>
            <a:pPr indent="-317500" lvl="0" marL="457200" rtl="0" algn="l">
              <a:lnSpc>
                <a:spcPct val="150000"/>
              </a:lnSpc>
              <a:spcBef>
                <a:spcPts val="0"/>
              </a:spcBef>
              <a:spcAft>
                <a:spcPts val="0"/>
              </a:spcAft>
              <a:buSzPts val="1400"/>
              <a:buChar char="●"/>
            </a:pPr>
            <a:r>
              <a:rPr lang="en"/>
              <a:t>Multiple Award</a:t>
            </a:r>
            <a:endParaRPr/>
          </a:p>
          <a:p>
            <a:pPr indent="0" lvl="0" marL="457200" rtl="0" algn="l">
              <a:lnSpc>
                <a:spcPct val="150000"/>
              </a:lnSpc>
              <a:spcBef>
                <a:spcPts val="0"/>
              </a:spcBef>
              <a:spcAft>
                <a:spcPts val="0"/>
              </a:spcAft>
              <a:buSzPts val="1400"/>
              <a:buNone/>
            </a:pPr>
            <a:r>
              <a:t/>
            </a:r>
            <a:endParaRPr/>
          </a:p>
          <a:p>
            <a:pPr indent="0" lvl="0" marL="0" rtl="0" algn="l">
              <a:lnSpc>
                <a:spcPct val="150000"/>
              </a:lnSpc>
              <a:spcBef>
                <a:spcPts val="0"/>
              </a:spcBef>
              <a:spcAft>
                <a:spcPts val="0"/>
              </a:spcAft>
              <a:buSzPts val="1400"/>
              <a:buNone/>
            </a:pPr>
            <a:r>
              <a:t/>
            </a:r>
            <a:endParaRPr/>
          </a:p>
          <a:p>
            <a:pPr indent="0" lvl="0" marL="0" rtl="0" algn="l">
              <a:lnSpc>
                <a:spcPct val="150000"/>
              </a:lnSpc>
              <a:spcBef>
                <a:spcPts val="0"/>
              </a:spcBef>
              <a:spcAft>
                <a:spcPts val="0"/>
              </a:spcAft>
              <a:buSzPts val="1400"/>
              <a:buNone/>
            </a:pPr>
            <a:r>
              <a:t/>
            </a:r>
            <a:endParaRPr/>
          </a:p>
        </p:txBody>
      </p:sp>
      <p:pic>
        <p:nvPicPr>
          <p:cNvPr descr="This image displays the logo for the Center of Excellence in Outcome-Based Contracting." id="772" name="Google Shape;772;p22"/>
          <p:cNvPicPr preferRelativeResize="0"/>
          <p:nvPr/>
        </p:nvPicPr>
        <p:blipFill rotWithShape="1">
          <a:blip r:embed="rId3">
            <a:alphaModFix/>
          </a:blip>
          <a:srcRect b="0" l="0" r="0" t="0"/>
          <a:stretch/>
        </p:blipFill>
        <p:spPr>
          <a:xfrm>
            <a:off x="250526" y="4703599"/>
            <a:ext cx="1195971" cy="393601"/>
          </a:xfrm>
          <a:prstGeom prst="rect">
            <a:avLst/>
          </a:prstGeom>
          <a:noFill/>
          <a:ln>
            <a:noFill/>
          </a:ln>
        </p:spPr>
      </p:pic>
      <p:sp>
        <p:nvSpPr>
          <p:cNvPr id="773" name="Google Shape;773;p22"/>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7" name="Shape 777"/>
        <p:cNvGrpSpPr/>
        <p:nvPr/>
      </p:nvGrpSpPr>
      <p:grpSpPr>
        <a:xfrm>
          <a:off x="0" y="0"/>
          <a:ext cx="0" cy="0"/>
          <a:chOff x="0" y="0"/>
          <a:chExt cx="0" cy="0"/>
        </a:xfrm>
      </p:grpSpPr>
      <p:sp>
        <p:nvSpPr>
          <p:cNvPr id="778" name="Google Shape;778;p23"/>
          <p:cNvSpPr txBox="1"/>
          <p:nvPr>
            <p:ph idx="4294967295" type="title"/>
          </p:nvPr>
        </p:nvSpPr>
        <p:spPr>
          <a:xfrm>
            <a:off x="122238" y="433388"/>
            <a:ext cx="3875087" cy="4281487"/>
          </a:xfrm>
          <a:prstGeom prst="rect">
            <a:avLst/>
          </a:prstGeom>
          <a:noFill/>
          <a:ln>
            <a:noFill/>
          </a:ln>
        </p:spPr>
        <p:txBody>
          <a:bodyPr anchorCtr="0" anchor="t" bIns="62675" lIns="62675" spcFirstLastPara="1" rIns="62675" wrap="square" tIns="274300">
            <a:noAutofit/>
          </a:bodyPr>
          <a:lstStyle/>
          <a:p>
            <a:pPr indent="0" lvl="0" marL="457200" marR="0" rtl="0" algn="l">
              <a:lnSpc>
                <a:spcPct val="70000"/>
              </a:lnSpc>
              <a:spcBef>
                <a:spcPts val="0"/>
              </a:spcBef>
              <a:spcAft>
                <a:spcPts val="0"/>
              </a:spcAft>
              <a:buClr>
                <a:srgbClr val="1F5C99"/>
              </a:buClr>
              <a:buSzPts val="1400"/>
              <a:buFont typeface="Arial"/>
              <a:buNone/>
            </a:pPr>
            <a:r>
              <a:rPr b="0" i="0" lang="en" sz="3071" u="none" cap="none" strike="noStrike">
                <a:solidFill>
                  <a:schemeClr val="lt1"/>
                </a:solidFill>
                <a:latin typeface="Arial"/>
                <a:ea typeface="Arial"/>
                <a:cs typeface="Arial"/>
                <a:sym typeface="Arial"/>
              </a:rPr>
              <a:t>What Workforce </a:t>
            </a:r>
            <a:br>
              <a:rPr b="0" i="0" lang="en" sz="3071" u="none" cap="none" strike="noStrike">
                <a:solidFill>
                  <a:schemeClr val="lt1"/>
                </a:solidFill>
                <a:latin typeface="Arial"/>
                <a:ea typeface="Arial"/>
                <a:cs typeface="Arial"/>
                <a:sym typeface="Arial"/>
              </a:rPr>
            </a:br>
            <a:r>
              <a:rPr b="1" i="0" lang="en" sz="5271" u="none" cap="none" strike="noStrike">
                <a:solidFill>
                  <a:schemeClr val="lt1"/>
                </a:solidFill>
                <a:latin typeface="Arial"/>
                <a:ea typeface="Arial"/>
                <a:cs typeface="Arial"/>
                <a:sym typeface="Arial"/>
              </a:rPr>
              <a:t>3</a:t>
            </a:r>
            <a:r>
              <a:rPr b="0" i="0" lang="en" sz="2971" u="none" cap="none" strike="noStrike">
                <a:solidFill>
                  <a:schemeClr val="lt1"/>
                </a:solidFill>
                <a:latin typeface="Arial"/>
                <a:ea typeface="Arial"/>
                <a:cs typeface="Arial"/>
                <a:sym typeface="Arial"/>
              </a:rPr>
              <a:t> </a:t>
            </a:r>
            <a:r>
              <a:rPr b="0" i="0" lang="en" sz="3071" u="none" cap="none" strike="noStrike">
                <a:solidFill>
                  <a:schemeClr val="lt1"/>
                </a:solidFill>
                <a:latin typeface="Arial"/>
                <a:ea typeface="Arial"/>
                <a:cs typeface="Arial"/>
                <a:sym typeface="Arial"/>
              </a:rPr>
              <a:t>Teaches</a:t>
            </a:r>
            <a:r>
              <a:rPr b="1" i="0" lang="en" sz="6800" u="none" cap="none" strike="noStrike">
                <a:solidFill>
                  <a:srgbClr val="FFD966"/>
                </a:solidFill>
                <a:latin typeface="Arial"/>
                <a:ea typeface="Arial"/>
                <a:cs typeface="Arial"/>
                <a:sym typeface="Arial"/>
              </a:rPr>
              <a:t>➜</a:t>
            </a:r>
            <a:endParaRPr b="0" i="0" sz="271" u="none" cap="none" strike="noStrike">
              <a:solidFill>
                <a:schemeClr val="lt1"/>
              </a:solidFill>
              <a:latin typeface="Arial"/>
              <a:ea typeface="Arial"/>
              <a:cs typeface="Arial"/>
              <a:sym typeface="Arial"/>
            </a:endParaRPr>
          </a:p>
          <a:p>
            <a:pPr indent="0" lvl="0" marL="313484" marR="0" rtl="0" algn="l">
              <a:lnSpc>
                <a:spcPct val="100000"/>
              </a:lnSpc>
              <a:spcBef>
                <a:spcPts val="0"/>
              </a:spcBef>
              <a:spcAft>
                <a:spcPts val="0"/>
              </a:spcAft>
              <a:buClr>
                <a:srgbClr val="1F5C99"/>
              </a:buClr>
              <a:buSzPts val="1400"/>
              <a:buFont typeface="Arial"/>
              <a:buNone/>
            </a:pPr>
            <a:r>
              <a:t/>
            </a:r>
            <a:endParaRPr b="0" i="0" sz="754" u="none" cap="none" strike="noStrike">
              <a:solidFill>
                <a:srgbClr val="3F3F3F"/>
              </a:solidFill>
              <a:latin typeface="Arial"/>
              <a:ea typeface="Arial"/>
              <a:cs typeface="Arial"/>
              <a:sym typeface="Arial"/>
            </a:endParaRPr>
          </a:p>
        </p:txBody>
      </p:sp>
      <p:pic>
        <p:nvPicPr>
          <p:cNvPr descr="This image represents the Acquisition Training For The Real-World banner logo." id="779" name="Google Shape;779;p23"/>
          <p:cNvPicPr preferRelativeResize="0"/>
          <p:nvPr/>
        </p:nvPicPr>
        <p:blipFill rotWithShape="1">
          <a:blip r:embed="rId3">
            <a:alphaModFix/>
          </a:blip>
          <a:srcRect b="0" l="0" r="0" t="0"/>
          <a:stretch/>
        </p:blipFill>
        <p:spPr>
          <a:xfrm>
            <a:off x="7509250" y="238196"/>
            <a:ext cx="1265929" cy="569675"/>
          </a:xfrm>
          <a:prstGeom prst="rect">
            <a:avLst/>
          </a:prstGeom>
          <a:noFill/>
          <a:ln>
            <a:noFill/>
          </a:ln>
        </p:spPr>
      </p:pic>
      <p:sp>
        <p:nvSpPr>
          <p:cNvPr id="780" name="Google Shape;780;p23"/>
          <p:cNvSpPr txBox="1"/>
          <p:nvPr>
            <p:ph idx="1" type="body"/>
          </p:nvPr>
        </p:nvSpPr>
        <p:spPr>
          <a:xfrm>
            <a:off x="4129325" y="695875"/>
            <a:ext cx="4774200" cy="3381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 sz="1300">
                <a:solidFill>
                  <a:schemeClr val="accent1"/>
                </a:solidFill>
              </a:rPr>
              <a:t>Manage uncertainty</a:t>
            </a:r>
            <a:endParaRPr b="1" sz="1300">
              <a:solidFill>
                <a:schemeClr val="accent1"/>
              </a:solidFill>
            </a:endParaRPr>
          </a:p>
          <a:p>
            <a:pPr indent="0" lvl="0" marL="457200" rtl="0" algn="l">
              <a:lnSpc>
                <a:spcPct val="100000"/>
              </a:lnSpc>
              <a:spcBef>
                <a:spcPts val="0"/>
              </a:spcBef>
              <a:spcAft>
                <a:spcPts val="0"/>
              </a:spcAft>
              <a:buSzPts val="1400"/>
              <a:buNone/>
            </a:pPr>
            <a:r>
              <a:t/>
            </a:r>
            <a:endParaRPr sz="1300"/>
          </a:p>
          <a:p>
            <a:pPr indent="-311150" lvl="0" marL="457200" rtl="0" algn="l">
              <a:lnSpc>
                <a:spcPct val="100000"/>
              </a:lnSpc>
              <a:spcBef>
                <a:spcPts val="0"/>
              </a:spcBef>
              <a:spcAft>
                <a:spcPts val="0"/>
              </a:spcAft>
              <a:buSzPts val="1300"/>
              <a:buChar char="●"/>
            </a:pPr>
            <a:r>
              <a:rPr lang="en" sz="1300"/>
              <a:t>Use a design phase before execution</a:t>
            </a:r>
            <a:endParaRPr sz="1300"/>
          </a:p>
          <a:p>
            <a:pPr indent="0" lvl="0" marL="0" rtl="0" algn="l">
              <a:lnSpc>
                <a:spcPct val="100000"/>
              </a:lnSpc>
              <a:spcBef>
                <a:spcPts val="0"/>
              </a:spcBef>
              <a:spcAft>
                <a:spcPts val="0"/>
              </a:spcAft>
              <a:buSzPts val="1400"/>
              <a:buNone/>
            </a:pPr>
            <a:r>
              <a:t/>
            </a:r>
            <a:endParaRPr sz="1300"/>
          </a:p>
          <a:p>
            <a:pPr indent="0" lvl="0" marL="0" rtl="0" algn="l">
              <a:lnSpc>
                <a:spcPct val="100000"/>
              </a:lnSpc>
              <a:spcBef>
                <a:spcPts val="0"/>
              </a:spcBef>
              <a:spcAft>
                <a:spcPts val="0"/>
              </a:spcAft>
              <a:buSzPts val="1400"/>
              <a:buNone/>
            </a:pPr>
            <a:r>
              <a:rPr b="1" lang="en" sz="1300">
                <a:solidFill>
                  <a:schemeClr val="accent1"/>
                </a:solidFill>
              </a:rPr>
              <a:t>Price the right thing</a:t>
            </a:r>
            <a:endParaRPr b="1" sz="1300">
              <a:solidFill>
                <a:schemeClr val="accent1"/>
              </a:solidFill>
            </a:endParaRPr>
          </a:p>
          <a:p>
            <a:pPr indent="0" lvl="0" marL="457200" rtl="0" algn="l">
              <a:lnSpc>
                <a:spcPct val="100000"/>
              </a:lnSpc>
              <a:spcBef>
                <a:spcPts val="0"/>
              </a:spcBef>
              <a:spcAft>
                <a:spcPts val="0"/>
              </a:spcAft>
              <a:buSzPts val="1400"/>
              <a:buNone/>
            </a:pPr>
            <a:r>
              <a:t/>
            </a:r>
            <a:endParaRPr sz="1300"/>
          </a:p>
          <a:p>
            <a:pPr indent="-311150" lvl="0" marL="457200" rtl="0" algn="l">
              <a:lnSpc>
                <a:spcPct val="100000"/>
              </a:lnSpc>
              <a:spcBef>
                <a:spcPts val="0"/>
              </a:spcBef>
              <a:spcAft>
                <a:spcPts val="0"/>
              </a:spcAft>
              <a:buSzPts val="1300"/>
              <a:buChar char="●"/>
            </a:pPr>
            <a:r>
              <a:rPr lang="en" sz="1300"/>
              <a:t>Use a design phase before execution</a:t>
            </a:r>
            <a:br>
              <a:rPr lang="en" sz="1300"/>
            </a:br>
            <a:endParaRPr sz="1300"/>
          </a:p>
          <a:p>
            <a:pPr indent="0" lvl="0" marL="0" rtl="0" algn="l">
              <a:lnSpc>
                <a:spcPct val="100000"/>
              </a:lnSpc>
              <a:spcBef>
                <a:spcPts val="0"/>
              </a:spcBef>
              <a:spcAft>
                <a:spcPts val="0"/>
              </a:spcAft>
              <a:buSzPts val="1400"/>
              <a:buNone/>
            </a:pPr>
            <a:r>
              <a:rPr b="1" lang="en" sz="1300">
                <a:solidFill>
                  <a:schemeClr val="accent1"/>
                </a:solidFill>
              </a:rPr>
              <a:t>Align incentives</a:t>
            </a:r>
            <a:endParaRPr b="1" sz="1300">
              <a:solidFill>
                <a:schemeClr val="accent1"/>
              </a:solidFill>
            </a:endParaRPr>
          </a:p>
          <a:p>
            <a:pPr indent="0" lvl="0" marL="0" rtl="0" algn="l">
              <a:lnSpc>
                <a:spcPct val="100000"/>
              </a:lnSpc>
              <a:spcBef>
                <a:spcPts val="0"/>
              </a:spcBef>
              <a:spcAft>
                <a:spcPts val="0"/>
              </a:spcAft>
              <a:buSzPts val="1400"/>
              <a:buNone/>
            </a:pPr>
            <a:r>
              <a:t/>
            </a:r>
            <a:endParaRPr sz="1300"/>
          </a:p>
          <a:p>
            <a:pPr indent="-311150" lvl="0" marL="457200" rtl="0" algn="l">
              <a:lnSpc>
                <a:spcPct val="100000"/>
              </a:lnSpc>
              <a:spcBef>
                <a:spcPts val="0"/>
              </a:spcBef>
              <a:spcAft>
                <a:spcPts val="0"/>
              </a:spcAft>
              <a:buSzPts val="1300"/>
              <a:buChar char="●"/>
            </a:pPr>
            <a:r>
              <a:rPr lang="en" sz="1300"/>
              <a:t>Reward performance that advances outcomes</a:t>
            </a:r>
            <a:endParaRPr sz="1300"/>
          </a:p>
          <a:p>
            <a:pPr indent="0" lvl="0" marL="0" rtl="0" algn="l">
              <a:lnSpc>
                <a:spcPct val="100000"/>
              </a:lnSpc>
              <a:spcBef>
                <a:spcPts val="0"/>
              </a:spcBef>
              <a:spcAft>
                <a:spcPts val="0"/>
              </a:spcAft>
              <a:buSzPts val="1400"/>
              <a:buNone/>
            </a:pPr>
            <a:br>
              <a:rPr b="1" lang="en" sz="1300">
                <a:solidFill>
                  <a:schemeClr val="accent1"/>
                </a:solidFill>
              </a:rPr>
            </a:br>
            <a:r>
              <a:rPr b="1" lang="en" sz="1300">
                <a:solidFill>
                  <a:schemeClr val="accent1"/>
                </a:solidFill>
              </a:rPr>
              <a:t>Govern adaptively</a:t>
            </a:r>
            <a:endParaRPr b="1" sz="1300">
              <a:solidFill>
                <a:schemeClr val="accent1"/>
              </a:solidFill>
            </a:endParaRPr>
          </a:p>
          <a:p>
            <a:pPr indent="0" lvl="0" marL="0" rtl="0" algn="l">
              <a:lnSpc>
                <a:spcPct val="100000"/>
              </a:lnSpc>
              <a:spcBef>
                <a:spcPts val="0"/>
              </a:spcBef>
              <a:spcAft>
                <a:spcPts val="0"/>
              </a:spcAft>
              <a:buSzPts val="1400"/>
              <a:buNone/>
            </a:pPr>
            <a:r>
              <a:t/>
            </a:r>
            <a:endParaRPr sz="1300"/>
          </a:p>
          <a:p>
            <a:pPr indent="-311150" lvl="0" marL="457200" rtl="0" algn="l">
              <a:lnSpc>
                <a:spcPct val="100000"/>
              </a:lnSpc>
              <a:spcBef>
                <a:spcPts val="0"/>
              </a:spcBef>
              <a:spcAft>
                <a:spcPts val="0"/>
              </a:spcAft>
              <a:buSzPts val="1300"/>
              <a:buChar char="●"/>
            </a:pPr>
            <a:r>
              <a:rPr lang="en" sz="1300"/>
              <a:t>Make room for learning without losing accountability</a:t>
            </a:r>
            <a:endParaRPr sz="1300"/>
          </a:p>
          <a:p>
            <a:pPr indent="0" lvl="0" marL="0" rtl="0" algn="l">
              <a:lnSpc>
                <a:spcPct val="100000"/>
              </a:lnSpc>
              <a:spcBef>
                <a:spcPts val="0"/>
              </a:spcBef>
              <a:spcAft>
                <a:spcPts val="0"/>
              </a:spcAft>
              <a:buClr>
                <a:schemeClr val="dk1"/>
              </a:buClr>
              <a:buSzPts val="1100"/>
              <a:buFont typeface="Arial"/>
              <a:buNone/>
            </a:pPr>
            <a:r>
              <a:t/>
            </a:r>
            <a:endParaRPr sz="1300"/>
          </a:p>
          <a:p>
            <a:pPr indent="0" lvl="0" marL="0" rtl="0" algn="l">
              <a:lnSpc>
                <a:spcPct val="100000"/>
              </a:lnSpc>
              <a:spcBef>
                <a:spcPts val="0"/>
              </a:spcBef>
              <a:spcAft>
                <a:spcPts val="0"/>
              </a:spcAft>
              <a:buSzPts val="1400"/>
              <a:buNone/>
            </a:pPr>
            <a:r>
              <a:t/>
            </a:r>
            <a:endParaRPr sz="1300"/>
          </a:p>
        </p:txBody>
      </p:sp>
      <p:sp>
        <p:nvSpPr>
          <p:cNvPr id="781" name="Google Shape;781;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5" name="Shape 785"/>
        <p:cNvGrpSpPr/>
        <p:nvPr/>
      </p:nvGrpSpPr>
      <p:grpSpPr>
        <a:xfrm>
          <a:off x="0" y="0"/>
          <a:ext cx="0" cy="0"/>
          <a:chOff x="0" y="0"/>
          <a:chExt cx="0" cy="0"/>
        </a:xfrm>
      </p:grpSpPr>
      <p:sp>
        <p:nvSpPr>
          <p:cNvPr id="786" name="Google Shape;786;p24"/>
          <p:cNvSpPr txBox="1"/>
          <p:nvPr>
            <p:ph type="title"/>
          </p:nvPr>
        </p:nvSpPr>
        <p:spPr>
          <a:xfrm>
            <a:off x="300275" y="441809"/>
            <a:ext cx="8481600" cy="1224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4400"/>
              <a:buNone/>
            </a:pPr>
            <a:r>
              <a:rPr lang="en" sz="3500"/>
              <a:t>OBC is not the destination of better requirements writing alone.</a:t>
            </a:r>
            <a:endParaRPr sz="3500"/>
          </a:p>
          <a:p>
            <a:pPr indent="0" lvl="0" marL="0" rtl="0" algn="ctr">
              <a:lnSpc>
                <a:spcPct val="100000"/>
              </a:lnSpc>
              <a:spcBef>
                <a:spcPts val="0"/>
              </a:spcBef>
              <a:spcAft>
                <a:spcPts val="0"/>
              </a:spcAft>
              <a:buSzPts val="4400"/>
              <a:buNone/>
            </a:pPr>
            <a:r>
              <a:t/>
            </a:r>
            <a:endParaRPr sz="3500"/>
          </a:p>
          <a:p>
            <a:pPr indent="0" lvl="0" marL="0" rtl="0" algn="ctr">
              <a:lnSpc>
                <a:spcPct val="100000"/>
              </a:lnSpc>
              <a:spcBef>
                <a:spcPts val="0"/>
              </a:spcBef>
              <a:spcAft>
                <a:spcPts val="0"/>
              </a:spcAft>
              <a:buSzPts val="4400"/>
              <a:buNone/>
            </a:pPr>
            <a:r>
              <a:t/>
            </a:r>
            <a:endParaRPr/>
          </a:p>
        </p:txBody>
      </p:sp>
      <p:sp>
        <p:nvSpPr>
          <p:cNvPr id="787" name="Google Shape;787;p24"/>
          <p:cNvSpPr txBox="1"/>
          <p:nvPr>
            <p:ph idx="3" type="title"/>
          </p:nvPr>
        </p:nvSpPr>
        <p:spPr>
          <a:xfrm>
            <a:off x="961875" y="1767694"/>
            <a:ext cx="7179000" cy="26142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SzPts val="2600"/>
              <a:buNone/>
            </a:pPr>
            <a:r>
              <a:rPr lang="en" sz="2000"/>
              <a:t>It is the product of a deliberately designed acquisition architecture.</a:t>
            </a:r>
            <a:endParaRPr sz="1200"/>
          </a:p>
          <a:p>
            <a:pPr indent="0" lvl="0" marL="0" rtl="0" algn="ctr">
              <a:lnSpc>
                <a:spcPct val="115000"/>
              </a:lnSpc>
              <a:spcBef>
                <a:spcPts val="0"/>
              </a:spcBef>
              <a:spcAft>
                <a:spcPts val="0"/>
              </a:spcAft>
              <a:buSzPts val="2600"/>
              <a:buNone/>
            </a:pPr>
            <a:r>
              <a:t/>
            </a:r>
            <a:endParaRPr sz="1200"/>
          </a:p>
          <a:p>
            <a:pPr indent="0" lvl="0" marL="0" rtl="0" algn="ctr">
              <a:lnSpc>
                <a:spcPct val="115000"/>
              </a:lnSpc>
              <a:spcBef>
                <a:spcPts val="0"/>
              </a:spcBef>
              <a:spcAft>
                <a:spcPts val="0"/>
              </a:spcAft>
              <a:buSzPts val="2600"/>
              <a:buNone/>
            </a:pPr>
            <a:r>
              <a:t/>
            </a:r>
            <a:endParaRPr sz="1200"/>
          </a:p>
          <a:p>
            <a:pPr indent="0" lvl="0" marL="0" rtl="0" algn="ctr">
              <a:lnSpc>
                <a:spcPct val="100000"/>
              </a:lnSpc>
              <a:spcBef>
                <a:spcPts val="0"/>
              </a:spcBef>
              <a:spcAft>
                <a:spcPts val="0"/>
              </a:spcAft>
              <a:buSzPts val="2600"/>
              <a:buNone/>
            </a:pPr>
            <a:r>
              <a:rPr b="1" i="0" lang="en" sz="2000">
                <a:solidFill>
                  <a:srgbClr val="FFD966"/>
                </a:solidFill>
              </a:rPr>
              <a:t>What would you need to design differently — </a:t>
            </a:r>
            <a:br>
              <a:rPr b="1" i="0" lang="en" sz="2000">
                <a:solidFill>
                  <a:srgbClr val="FFD966"/>
                </a:solidFill>
              </a:rPr>
            </a:br>
            <a:r>
              <a:rPr b="1" i="0" lang="en" sz="2000">
                <a:solidFill>
                  <a:srgbClr val="FFD966"/>
                </a:solidFill>
              </a:rPr>
              <a:t>not just in the requirement, but in the surrounding acquisition system — to hold a contractor accountable for an outcome?</a:t>
            </a:r>
            <a:endParaRPr b="1" i="0" sz="2000">
              <a:solidFill>
                <a:srgbClr val="FFD966"/>
              </a:solidFill>
            </a:endParaRPr>
          </a:p>
          <a:p>
            <a:pPr indent="0" lvl="0" marL="0" rtl="0" algn="ctr">
              <a:lnSpc>
                <a:spcPct val="100000"/>
              </a:lnSpc>
              <a:spcBef>
                <a:spcPts val="0"/>
              </a:spcBef>
              <a:spcAft>
                <a:spcPts val="0"/>
              </a:spcAft>
              <a:buSzPts val="2600"/>
              <a:buNone/>
            </a:pPr>
            <a:r>
              <a:t/>
            </a:r>
            <a:endParaRPr b="1" i="0" sz="3500">
              <a:solidFill>
                <a:srgbClr val="FFD966"/>
              </a:solidFill>
            </a:endParaRPr>
          </a:p>
          <a:p>
            <a:pPr indent="0" lvl="0" marL="0" rtl="0" algn="ctr">
              <a:lnSpc>
                <a:spcPct val="115000"/>
              </a:lnSpc>
              <a:spcBef>
                <a:spcPts val="0"/>
              </a:spcBef>
              <a:spcAft>
                <a:spcPts val="0"/>
              </a:spcAft>
              <a:buSzPts val="2600"/>
              <a:buNone/>
            </a:pPr>
            <a:r>
              <a:t/>
            </a:r>
            <a:endParaRPr sz="1200"/>
          </a:p>
        </p:txBody>
      </p:sp>
      <p:pic>
        <p:nvPicPr>
          <p:cNvPr descr="This image displays the logo for the Center of Excellence in Outcome-Based Contracting." id="788" name="Google Shape;788;p24"/>
          <p:cNvPicPr preferRelativeResize="0"/>
          <p:nvPr/>
        </p:nvPicPr>
        <p:blipFill rotWithShape="1">
          <a:blip r:embed="rId3">
            <a:alphaModFix/>
          </a:blip>
          <a:srcRect b="0" l="0" r="0" t="0"/>
          <a:stretch/>
        </p:blipFill>
        <p:spPr>
          <a:xfrm>
            <a:off x="250526" y="4703599"/>
            <a:ext cx="1195971" cy="393601"/>
          </a:xfrm>
          <a:prstGeom prst="rect">
            <a:avLst/>
          </a:prstGeom>
          <a:noFill/>
          <a:ln>
            <a:noFill/>
          </a:ln>
        </p:spPr>
      </p:pic>
      <p:sp>
        <p:nvSpPr>
          <p:cNvPr id="789" name="Google Shape;789;p24"/>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3" name="Shape 793"/>
        <p:cNvGrpSpPr/>
        <p:nvPr/>
      </p:nvGrpSpPr>
      <p:grpSpPr>
        <a:xfrm>
          <a:off x="0" y="0"/>
          <a:ext cx="0" cy="0"/>
          <a:chOff x="0" y="0"/>
          <a:chExt cx="0" cy="0"/>
        </a:xfrm>
      </p:grpSpPr>
      <p:sp>
        <p:nvSpPr>
          <p:cNvPr id="794" name="Google Shape;794;p25"/>
          <p:cNvSpPr txBox="1"/>
          <p:nvPr>
            <p:ph idx="4294967295" type="title"/>
          </p:nvPr>
        </p:nvSpPr>
        <p:spPr>
          <a:xfrm>
            <a:off x="454950" y="-572700"/>
            <a:ext cx="7567800" cy="500781"/>
          </a:xfrm>
          <a:prstGeom prst="rect">
            <a:avLst/>
          </a:prstGeom>
          <a:noFill/>
          <a:ln>
            <a:noFill/>
          </a:ln>
        </p:spPr>
        <p:txBody>
          <a:bodyPr anchorCtr="0" anchor="b" bIns="91425" lIns="91425" spcFirstLastPara="1" rIns="91425" wrap="square" tIns="91425">
            <a:normAutofit fontScale="90000"/>
          </a:bodyPr>
          <a:lstStyle/>
          <a:p>
            <a:pPr indent="0" lvl="0" marL="0" rtl="0" algn="l">
              <a:lnSpc>
                <a:spcPct val="100000"/>
              </a:lnSpc>
              <a:spcBef>
                <a:spcPts val="0"/>
              </a:spcBef>
              <a:spcAft>
                <a:spcPts val="0"/>
              </a:spcAft>
              <a:buClr>
                <a:schemeClr val="accent1"/>
              </a:buClr>
              <a:buSzPct val="111111"/>
              <a:buNone/>
            </a:pPr>
            <a:r>
              <a:rPr lang="en"/>
              <a:t>end</a:t>
            </a:r>
            <a:endParaRPr/>
          </a:p>
        </p:txBody>
      </p:sp>
      <p:pic>
        <p:nvPicPr>
          <p:cNvPr descr="This image represents the Acquisition Training For The Real-World banner logo." id="795" name="Google Shape;795;p25"/>
          <p:cNvPicPr preferRelativeResize="0"/>
          <p:nvPr/>
        </p:nvPicPr>
        <p:blipFill rotWithShape="1">
          <a:blip r:embed="rId3">
            <a:alphaModFix/>
          </a:blip>
          <a:srcRect b="0" l="0" r="0" t="0"/>
          <a:stretch/>
        </p:blipFill>
        <p:spPr>
          <a:xfrm>
            <a:off x="7509250" y="238196"/>
            <a:ext cx="1265929" cy="569675"/>
          </a:xfrm>
          <a:prstGeom prst="rect">
            <a:avLst/>
          </a:prstGeom>
          <a:noFill/>
          <a:ln>
            <a:noFill/>
          </a:ln>
        </p:spPr>
      </p:pic>
      <p:pic>
        <p:nvPicPr>
          <p:cNvPr descr="This image displays the logo for the Center of Excellence in Outcome-Based Contracting." id="796" name="Google Shape;796;p25"/>
          <p:cNvPicPr preferRelativeResize="0"/>
          <p:nvPr/>
        </p:nvPicPr>
        <p:blipFill rotWithShape="1">
          <a:blip r:embed="rId4">
            <a:alphaModFix/>
          </a:blip>
          <a:srcRect b="0" l="0" r="0" t="0"/>
          <a:stretch/>
        </p:blipFill>
        <p:spPr>
          <a:xfrm>
            <a:off x="6565550" y="3514550"/>
            <a:ext cx="1966249" cy="6471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 name="Shape 580"/>
        <p:cNvGrpSpPr/>
        <p:nvPr/>
      </p:nvGrpSpPr>
      <p:grpSpPr>
        <a:xfrm>
          <a:off x="0" y="0"/>
          <a:ext cx="0" cy="0"/>
          <a:chOff x="0" y="0"/>
          <a:chExt cx="0" cy="0"/>
        </a:xfrm>
      </p:grpSpPr>
      <p:sp>
        <p:nvSpPr>
          <p:cNvPr id="581" name="Google Shape;581;p3"/>
          <p:cNvSpPr txBox="1"/>
          <p:nvPr>
            <p:ph type="title"/>
          </p:nvPr>
        </p:nvSpPr>
        <p:spPr>
          <a:xfrm>
            <a:off x="311700" y="279100"/>
            <a:ext cx="46095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Agenda</a:t>
            </a:r>
            <a:endParaRPr/>
          </a:p>
        </p:txBody>
      </p:sp>
      <p:sp>
        <p:nvSpPr>
          <p:cNvPr id="582" name="Google Shape;582;p3"/>
          <p:cNvSpPr txBox="1"/>
          <p:nvPr>
            <p:ph idx="3" type="title"/>
          </p:nvPr>
        </p:nvSpPr>
        <p:spPr>
          <a:xfrm>
            <a:off x="433250" y="948500"/>
            <a:ext cx="778200" cy="3540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1</a:t>
            </a:r>
            <a:endParaRPr/>
          </a:p>
          <a:p>
            <a:pPr indent="0" lvl="0" marL="0" rtl="0" algn="l">
              <a:lnSpc>
                <a:spcPct val="100000"/>
              </a:lnSpc>
              <a:spcBef>
                <a:spcPts val="0"/>
              </a:spcBef>
              <a:spcAft>
                <a:spcPts val="0"/>
              </a:spcAft>
              <a:buSzPts val="2200"/>
              <a:buNone/>
            </a:pPr>
            <a:r>
              <a:rPr lang="en"/>
              <a:t>2</a:t>
            </a:r>
            <a:endParaRPr/>
          </a:p>
          <a:p>
            <a:pPr indent="0" lvl="0" marL="0" rtl="0" algn="l">
              <a:lnSpc>
                <a:spcPct val="100000"/>
              </a:lnSpc>
              <a:spcBef>
                <a:spcPts val="0"/>
              </a:spcBef>
              <a:spcAft>
                <a:spcPts val="0"/>
              </a:spcAft>
              <a:buSzPts val="2200"/>
              <a:buNone/>
            </a:pPr>
            <a:r>
              <a:rPr lang="en"/>
              <a:t>3</a:t>
            </a:r>
            <a:endParaRPr/>
          </a:p>
          <a:p>
            <a:pPr indent="0" lvl="0" marL="0" rtl="0" algn="l">
              <a:lnSpc>
                <a:spcPct val="100000"/>
              </a:lnSpc>
              <a:spcBef>
                <a:spcPts val="0"/>
              </a:spcBef>
              <a:spcAft>
                <a:spcPts val="0"/>
              </a:spcAft>
              <a:buSzPts val="2200"/>
              <a:buNone/>
            </a:pPr>
            <a:r>
              <a:rPr lang="en"/>
              <a:t>4</a:t>
            </a:r>
            <a:endParaRPr/>
          </a:p>
          <a:p>
            <a:pPr indent="0" lvl="0" marL="0" rtl="0" algn="l">
              <a:lnSpc>
                <a:spcPct val="100000"/>
              </a:lnSpc>
              <a:spcBef>
                <a:spcPts val="0"/>
              </a:spcBef>
              <a:spcAft>
                <a:spcPts val="0"/>
              </a:spcAft>
              <a:buSzPts val="2200"/>
              <a:buNone/>
            </a:pPr>
            <a:r>
              <a:rPr lang="en"/>
              <a:t>5</a:t>
            </a:r>
            <a:endParaRPr/>
          </a:p>
          <a:p>
            <a:pPr indent="0" lvl="0" marL="0" rtl="0" algn="l">
              <a:lnSpc>
                <a:spcPct val="100000"/>
              </a:lnSpc>
              <a:spcBef>
                <a:spcPts val="0"/>
              </a:spcBef>
              <a:spcAft>
                <a:spcPts val="0"/>
              </a:spcAft>
              <a:buSzPts val="2200"/>
              <a:buNone/>
            </a:pPr>
            <a:r>
              <a:rPr lang="en"/>
              <a:t>6</a:t>
            </a:r>
            <a:endParaRPr/>
          </a:p>
          <a:p>
            <a:pPr indent="0" lvl="0" marL="0" rtl="0" algn="l">
              <a:lnSpc>
                <a:spcPct val="100000"/>
              </a:lnSpc>
              <a:spcBef>
                <a:spcPts val="0"/>
              </a:spcBef>
              <a:spcAft>
                <a:spcPts val="0"/>
              </a:spcAft>
              <a:buSzPts val="2200"/>
              <a:buNone/>
            </a:pPr>
            <a:r>
              <a:rPr lang="en"/>
              <a:t>7</a:t>
            </a:r>
            <a:endParaRPr/>
          </a:p>
          <a:p>
            <a:pPr indent="0" lvl="0" marL="0" rtl="0" algn="l">
              <a:lnSpc>
                <a:spcPct val="100000"/>
              </a:lnSpc>
              <a:spcBef>
                <a:spcPts val="0"/>
              </a:spcBef>
              <a:spcAft>
                <a:spcPts val="0"/>
              </a:spcAft>
              <a:buSzPts val="2200"/>
              <a:buNone/>
            </a:pPr>
            <a:r>
              <a:rPr lang="en"/>
              <a:t>8</a:t>
            </a:r>
            <a:endParaRPr/>
          </a:p>
          <a:p>
            <a:pPr indent="0" lvl="0" marL="0" rtl="0" algn="l">
              <a:lnSpc>
                <a:spcPct val="100000"/>
              </a:lnSpc>
              <a:spcBef>
                <a:spcPts val="0"/>
              </a:spcBef>
              <a:spcAft>
                <a:spcPts val="0"/>
              </a:spcAft>
              <a:buSzPts val="2200"/>
              <a:buNone/>
            </a:pPr>
            <a:r>
              <a:t/>
            </a:r>
            <a:endParaRPr/>
          </a:p>
        </p:txBody>
      </p:sp>
      <p:sp>
        <p:nvSpPr>
          <p:cNvPr id="583" name="Google Shape;583;p3"/>
          <p:cNvSpPr txBox="1"/>
          <p:nvPr>
            <p:ph idx="1" type="body"/>
          </p:nvPr>
        </p:nvSpPr>
        <p:spPr>
          <a:xfrm>
            <a:off x="964526" y="987075"/>
            <a:ext cx="4748100" cy="34533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SzPts val="1500"/>
              <a:buNone/>
            </a:pPr>
            <a:r>
              <a:rPr lang="en"/>
              <a:t>Opening &amp; Framing</a:t>
            </a:r>
            <a:endParaRPr/>
          </a:p>
          <a:p>
            <a:pPr indent="0" lvl="0" marL="0" rtl="0" algn="l">
              <a:lnSpc>
                <a:spcPct val="150000"/>
              </a:lnSpc>
              <a:spcBef>
                <a:spcPts val="0"/>
              </a:spcBef>
              <a:spcAft>
                <a:spcPts val="0"/>
              </a:spcAft>
              <a:buSzPts val="1500"/>
              <a:buNone/>
            </a:pPr>
            <a:r>
              <a:rPr lang="en"/>
              <a:t>Roots of Outcome-Based</a:t>
            </a:r>
            <a:endParaRPr/>
          </a:p>
          <a:p>
            <a:pPr indent="0" lvl="0" marL="0" rtl="0" algn="l">
              <a:lnSpc>
                <a:spcPct val="150000"/>
              </a:lnSpc>
              <a:spcBef>
                <a:spcPts val="0"/>
              </a:spcBef>
              <a:spcAft>
                <a:spcPts val="0"/>
              </a:spcAft>
              <a:buSzPts val="1500"/>
              <a:buNone/>
            </a:pPr>
            <a:r>
              <a:rPr lang="en"/>
              <a:t>Working Definition</a:t>
            </a:r>
            <a:endParaRPr/>
          </a:p>
          <a:p>
            <a:pPr indent="0" lvl="0" marL="0" rtl="0" algn="l">
              <a:lnSpc>
                <a:spcPct val="150000"/>
              </a:lnSpc>
              <a:spcBef>
                <a:spcPts val="0"/>
              </a:spcBef>
              <a:spcAft>
                <a:spcPts val="0"/>
              </a:spcAft>
              <a:buSzPts val="1500"/>
              <a:buNone/>
            </a:pPr>
            <a:r>
              <a:rPr lang="en"/>
              <a:t>Performance-Based Maturity</a:t>
            </a:r>
            <a:endParaRPr/>
          </a:p>
          <a:p>
            <a:pPr indent="0" lvl="0" marL="0" rtl="0" algn="l">
              <a:lnSpc>
                <a:spcPct val="150000"/>
              </a:lnSpc>
              <a:spcBef>
                <a:spcPts val="0"/>
              </a:spcBef>
              <a:spcAft>
                <a:spcPts val="0"/>
              </a:spcAft>
              <a:buSzPts val="1500"/>
              <a:buNone/>
            </a:pPr>
            <a:r>
              <a:rPr lang="en"/>
              <a:t>Preconditions for OBC</a:t>
            </a:r>
            <a:endParaRPr/>
          </a:p>
          <a:p>
            <a:pPr indent="0" lvl="0" marL="0" rtl="0" algn="l">
              <a:lnSpc>
                <a:spcPct val="150000"/>
              </a:lnSpc>
              <a:spcBef>
                <a:spcPts val="0"/>
              </a:spcBef>
              <a:spcAft>
                <a:spcPts val="0"/>
              </a:spcAft>
              <a:buSzPts val="1500"/>
              <a:buNone/>
            </a:pPr>
            <a:r>
              <a:rPr lang="en"/>
              <a:t>Acquisition Architecture</a:t>
            </a:r>
            <a:endParaRPr/>
          </a:p>
          <a:p>
            <a:pPr indent="0" lvl="0" marL="0" rtl="0" algn="l">
              <a:lnSpc>
                <a:spcPct val="150000"/>
              </a:lnSpc>
              <a:spcBef>
                <a:spcPts val="0"/>
              </a:spcBef>
              <a:spcAft>
                <a:spcPts val="0"/>
              </a:spcAft>
              <a:buSzPts val="1500"/>
              <a:buNone/>
            </a:pPr>
            <a:r>
              <a:rPr lang="en"/>
              <a:t>Case Study: Workforce 3.0</a:t>
            </a:r>
            <a:endParaRPr/>
          </a:p>
          <a:p>
            <a:pPr indent="0" lvl="0" marL="0" rtl="0" algn="l">
              <a:lnSpc>
                <a:spcPct val="150000"/>
              </a:lnSpc>
              <a:spcBef>
                <a:spcPts val="0"/>
              </a:spcBef>
              <a:spcAft>
                <a:spcPts val="0"/>
              </a:spcAft>
              <a:buSzPts val="1500"/>
              <a:buNone/>
            </a:pPr>
            <a:r>
              <a:rPr lang="en"/>
              <a:t>Conclusion</a:t>
            </a:r>
            <a:endParaRPr/>
          </a:p>
          <a:p>
            <a:pPr indent="0" lvl="0" marL="0" rtl="0" algn="l">
              <a:lnSpc>
                <a:spcPct val="150000"/>
              </a:lnSpc>
              <a:spcBef>
                <a:spcPts val="0"/>
              </a:spcBef>
              <a:spcAft>
                <a:spcPts val="0"/>
              </a:spcAft>
              <a:buSzPts val="1500"/>
              <a:buNone/>
            </a:pPr>
            <a:r>
              <a:t/>
            </a:r>
            <a:endParaRPr/>
          </a:p>
          <a:p>
            <a:pPr indent="0" lvl="0" marL="0" rtl="0" algn="l">
              <a:lnSpc>
                <a:spcPct val="150000"/>
              </a:lnSpc>
              <a:spcBef>
                <a:spcPts val="0"/>
              </a:spcBef>
              <a:spcAft>
                <a:spcPts val="0"/>
              </a:spcAft>
              <a:buSzPts val="1500"/>
              <a:buNone/>
            </a:pPr>
            <a:r>
              <a:t/>
            </a:r>
            <a:endParaRPr/>
          </a:p>
          <a:p>
            <a:pPr indent="0" lvl="0" marL="0" rtl="0" algn="l">
              <a:lnSpc>
                <a:spcPct val="150000"/>
              </a:lnSpc>
              <a:spcBef>
                <a:spcPts val="0"/>
              </a:spcBef>
              <a:spcAft>
                <a:spcPts val="0"/>
              </a:spcAft>
              <a:buClr>
                <a:schemeClr val="dk1"/>
              </a:buClr>
              <a:buSzPts val="1100"/>
              <a:buFont typeface="Arial"/>
              <a:buNone/>
            </a:pPr>
            <a:r>
              <a:t/>
            </a:r>
            <a:endParaRPr>
              <a:solidFill>
                <a:schemeClr val="dk2"/>
              </a:solidFill>
            </a:endParaRPr>
          </a:p>
          <a:p>
            <a:pPr indent="0" lvl="0" marL="0" rtl="0" algn="l">
              <a:lnSpc>
                <a:spcPct val="150000"/>
              </a:lnSpc>
              <a:spcBef>
                <a:spcPts val="0"/>
              </a:spcBef>
              <a:spcAft>
                <a:spcPts val="0"/>
              </a:spcAft>
              <a:buSzPts val="1500"/>
              <a:buNone/>
            </a:pPr>
            <a:r>
              <a:t/>
            </a:r>
            <a:endParaRPr/>
          </a:p>
        </p:txBody>
      </p:sp>
      <p:sp>
        <p:nvSpPr>
          <p:cNvPr id="584" name="Google Shape;584;p3"/>
          <p:cNvSpPr txBox="1"/>
          <p:nvPr/>
        </p:nvSpPr>
        <p:spPr>
          <a:xfrm>
            <a:off x="5962550" y="948500"/>
            <a:ext cx="2303700" cy="3149700"/>
          </a:xfrm>
          <a:prstGeom prst="rect">
            <a:avLst/>
          </a:prstGeom>
          <a:solidFill>
            <a:srgbClr val="A3D9FF">
              <a:alpha val="34510"/>
            </a:srgbClr>
          </a:solidFill>
          <a:ln>
            <a:noFill/>
          </a:ln>
        </p:spPr>
        <p:txBody>
          <a:bodyPr anchorCtr="0" anchor="t" bIns="91425" lIns="91425" spcFirstLastPara="1" rIns="91425" wrap="square" tIns="91425">
            <a:noAutofit/>
          </a:bodyPr>
          <a:lstStyle/>
          <a:p>
            <a:pPr indent="0" lvl="0" marL="0" marR="0" rtl="0" algn="l">
              <a:lnSpc>
                <a:spcPct val="200000"/>
              </a:lnSpc>
              <a:spcBef>
                <a:spcPts val="0"/>
              </a:spcBef>
              <a:spcAft>
                <a:spcPts val="0"/>
              </a:spcAft>
              <a:buClr>
                <a:srgbClr val="000000"/>
              </a:buClr>
              <a:buSzPts val="2000"/>
              <a:buFont typeface="Arial"/>
              <a:buNone/>
            </a:pPr>
            <a:r>
              <a:rPr b="0" i="0" lang="en" sz="2000" u="none" cap="none" strike="noStrike">
                <a:solidFill>
                  <a:schemeClr val="accent1"/>
                </a:solidFill>
                <a:latin typeface="Arial"/>
                <a:ea typeface="Arial"/>
                <a:cs typeface="Arial"/>
                <a:sym typeface="Arial"/>
              </a:rPr>
              <a:t>OBC is not a new label for better writing. It is a more demanding design problem.</a:t>
            </a:r>
            <a:endParaRPr b="0" i="0" sz="2000" u="none" cap="none" strike="noStrike">
              <a:solidFill>
                <a:schemeClr val="accent1"/>
              </a:solidFill>
              <a:latin typeface="Arial"/>
              <a:ea typeface="Arial"/>
              <a:cs typeface="Arial"/>
              <a:sym typeface="Arial"/>
            </a:endParaRPr>
          </a:p>
        </p:txBody>
      </p:sp>
      <p:sp>
        <p:nvSpPr>
          <p:cNvPr id="585" name="Google Shape;585;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586" name="Google Shape;586;p3"/>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pic>
        <p:nvPicPr>
          <p:cNvPr descr="This image represents the Acquisition Training For The Real-World banner logo." id="587" name="Google Shape;587;p3"/>
          <p:cNvPicPr preferRelativeResize="0"/>
          <p:nvPr/>
        </p:nvPicPr>
        <p:blipFill rotWithShape="1">
          <a:blip r:embed="rId3">
            <a:alphaModFix/>
          </a:blip>
          <a:srcRect b="0" l="0" r="0" t="0"/>
          <a:stretch/>
        </p:blipFill>
        <p:spPr>
          <a:xfrm>
            <a:off x="7509250" y="238196"/>
            <a:ext cx="1265929" cy="5696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1" name="Shape 591"/>
        <p:cNvGrpSpPr/>
        <p:nvPr/>
      </p:nvGrpSpPr>
      <p:grpSpPr>
        <a:xfrm>
          <a:off x="0" y="0"/>
          <a:ext cx="0" cy="0"/>
          <a:chOff x="0" y="0"/>
          <a:chExt cx="0" cy="0"/>
        </a:xfrm>
      </p:grpSpPr>
      <p:sp>
        <p:nvSpPr>
          <p:cNvPr id="592" name="Google Shape;592;p4"/>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4200"/>
              <a:buNone/>
            </a:pPr>
            <a:r>
              <a:rPr lang="en">
                <a:solidFill>
                  <a:schemeClr val="accent1"/>
                </a:solidFill>
              </a:rPr>
              <a:t>Roots of Outcome-Based</a:t>
            </a:r>
            <a:endParaRPr>
              <a:solidFill>
                <a:schemeClr val="accent1"/>
              </a:solidFill>
            </a:endParaRPr>
          </a:p>
        </p:txBody>
      </p:sp>
      <p:sp>
        <p:nvSpPr>
          <p:cNvPr id="593" name="Google Shape;593;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7" name="Shape 597"/>
        <p:cNvGrpSpPr/>
        <p:nvPr/>
      </p:nvGrpSpPr>
      <p:grpSpPr>
        <a:xfrm>
          <a:off x="0" y="0"/>
          <a:ext cx="0" cy="0"/>
          <a:chOff x="0" y="0"/>
          <a:chExt cx="0" cy="0"/>
        </a:xfrm>
      </p:grpSpPr>
      <p:sp>
        <p:nvSpPr>
          <p:cNvPr id="598" name="Google Shape;598;p5"/>
          <p:cNvSpPr txBox="1"/>
          <p:nvPr>
            <p:ph type="title"/>
          </p:nvPr>
        </p:nvSpPr>
        <p:spPr>
          <a:xfrm>
            <a:off x="311700" y="279100"/>
            <a:ext cx="42321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The Core Question</a:t>
            </a:r>
            <a:endParaRPr/>
          </a:p>
        </p:txBody>
      </p:sp>
      <p:sp>
        <p:nvSpPr>
          <p:cNvPr id="599" name="Google Shape;599;p5"/>
          <p:cNvSpPr txBox="1"/>
          <p:nvPr>
            <p:ph idx="1" type="body"/>
          </p:nvPr>
        </p:nvSpPr>
        <p:spPr>
          <a:xfrm>
            <a:off x="644625" y="851800"/>
            <a:ext cx="4276500" cy="2577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300"/>
              <a:buNone/>
            </a:pPr>
            <a:r>
              <a:rPr b="1" lang="en" sz="1600"/>
              <a:t>What has to be true</a:t>
            </a:r>
            <a:r>
              <a:rPr lang="en" sz="1600"/>
              <a:t> —</a:t>
            </a:r>
            <a:r>
              <a:rPr b="1" lang="en" sz="1600"/>
              <a:t> beyond the PWS </a:t>
            </a:r>
            <a:r>
              <a:rPr lang="en" sz="1600"/>
              <a:t>— </a:t>
            </a:r>
            <a:r>
              <a:rPr b="1" lang="en" sz="1600"/>
              <a:t>before we can responsibly hold a contractor accountable for an outcome?</a:t>
            </a:r>
            <a:br>
              <a:rPr lang="en"/>
            </a:br>
            <a:endParaRPr/>
          </a:p>
          <a:p>
            <a:pPr indent="-311150" lvl="0" marL="457200" rtl="0" algn="l">
              <a:lnSpc>
                <a:spcPct val="100000"/>
              </a:lnSpc>
              <a:spcBef>
                <a:spcPts val="0"/>
              </a:spcBef>
              <a:spcAft>
                <a:spcPts val="0"/>
              </a:spcAft>
              <a:buSzPts val="1300"/>
              <a:buChar char="●"/>
            </a:pPr>
            <a:r>
              <a:rPr b="1" lang="en" sz="1600"/>
              <a:t>Not just:</a:t>
            </a:r>
            <a:r>
              <a:rPr lang="en" sz="1600"/>
              <a:t> </a:t>
            </a:r>
            <a:br>
              <a:rPr lang="en" sz="1600"/>
            </a:br>
            <a:r>
              <a:rPr lang="en" sz="1600"/>
              <a:t>“Can we write it as an outcome?”</a:t>
            </a:r>
            <a:br>
              <a:rPr lang="en"/>
            </a:br>
            <a:endParaRPr/>
          </a:p>
          <a:p>
            <a:pPr indent="-311150" lvl="0" marL="457200" rtl="0" algn="l">
              <a:lnSpc>
                <a:spcPct val="100000"/>
              </a:lnSpc>
              <a:spcBef>
                <a:spcPts val="0"/>
              </a:spcBef>
              <a:spcAft>
                <a:spcPts val="0"/>
              </a:spcAft>
              <a:buSzPts val="1300"/>
              <a:buChar char="●"/>
            </a:pPr>
            <a:r>
              <a:rPr b="1" lang="en" sz="1600"/>
              <a:t>But:</a:t>
            </a:r>
            <a:r>
              <a:rPr lang="en" sz="1600"/>
              <a:t> </a:t>
            </a:r>
            <a:br>
              <a:rPr lang="en" sz="1600"/>
            </a:br>
            <a:r>
              <a:rPr lang="en" sz="1600"/>
              <a:t>“Can the acquisition system support it?”</a:t>
            </a:r>
            <a:endParaRPr sz="1600"/>
          </a:p>
          <a:p>
            <a:pPr indent="0" lvl="0" marL="0" rtl="0" algn="l">
              <a:lnSpc>
                <a:spcPct val="100000"/>
              </a:lnSpc>
              <a:spcBef>
                <a:spcPts val="0"/>
              </a:spcBef>
              <a:spcAft>
                <a:spcPts val="0"/>
              </a:spcAft>
              <a:buSzPts val="1300"/>
              <a:buNone/>
            </a:pPr>
            <a:r>
              <a:t/>
            </a:r>
            <a:endParaRPr/>
          </a:p>
          <a:p>
            <a:pPr indent="0" lvl="0" marL="0" rtl="0" algn="l">
              <a:lnSpc>
                <a:spcPct val="100000"/>
              </a:lnSpc>
              <a:spcBef>
                <a:spcPts val="0"/>
              </a:spcBef>
              <a:spcAft>
                <a:spcPts val="0"/>
              </a:spcAft>
              <a:buSzPts val="1300"/>
              <a:buNone/>
            </a:pPr>
            <a:r>
              <a:t/>
            </a:r>
            <a:endParaRPr/>
          </a:p>
        </p:txBody>
      </p:sp>
      <p:sp>
        <p:nvSpPr>
          <p:cNvPr id="600" name="Google Shape;600;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solidFill>
                  <a:schemeClr val="lt1"/>
                </a:solidFill>
              </a:rPr>
              <a:t>‹#›</a:t>
            </a:fld>
            <a:endParaRPr>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4" name="Shape 604"/>
        <p:cNvGrpSpPr/>
        <p:nvPr/>
      </p:nvGrpSpPr>
      <p:grpSpPr>
        <a:xfrm>
          <a:off x="0" y="0"/>
          <a:ext cx="0" cy="0"/>
          <a:chOff x="0" y="0"/>
          <a:chExt cx="0" cy="0"/>
        </a:xfrm>
      </p:grpSpPr>
      <p:sp>
        <p:nvSpPr>
          <p:cNvPr id="605" name="Google Shape;605;p6"/>
          <p:cNvSpPr txBox="1"/>
          <p:nvPr>
            <p:ph type="title"/>
          </p:nvPr>
        </p:nvSpPr>
        <p:spPr>
          <a:xfrm>
            <a:off x="311700" y="279100"/>
            <a:ext cx="42321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OBC Grows Out of PBA</a:t>
            </a:r>
            <a:endParaRPr/>
          </a:p>
          <a:p>
            <a:pPr indent="0" lvl="0" marL="0" rtl="0" algn="l">
              <a:lnSpc>
                <a:spcPct val="100000"/>
              </a:lnSpc>
              <a:spcBef>
                <a:spcPts val="0"/>
              </a:spcBef>
              <a:spcAft>
                <a:spcPts val="0"/>
              </a:spcAft>
              <a:buSzPts val="2200"/>
              <a:buNone/>
            </a:pPr>
            <a:r>
              <a:t/>
            </a:r>
            <a:endParaRPr/>
          </a:p>
          <a:p>
            <a:pPr indent="0" lvl="0" marL="0" rtl="0" algn="l">
              <a:lnSpc>
                <a:spcPct val="100000"/>
              </a:lnSpc>
              <a:spcBef>
                <a:spcPts val="0"/>
              </a:spcBef>
              <a:spcAft>
                <a:spcPts val="0"/>
              </a:spcAft>
              <a:buSzPts val="2200"/>
              <a:buNone/>
            </a:pPr>
            <a:r>
              <a:t/>
            </a:r>
            <a:endParaRPr/>
          </a:p>
        </p:txBody>
      </p:sp>
      <p:pic>
        <p:nvPicPr>
          <p:cNvPr descr="This image represents the Acquisition Training For The Real-World banner logo." id="606" name="Google Shape;606;p6"/>
          <p:cNvPicPr preferRelativeResize="0"/>
          <p:nvPr/>
        </p:nvPicPr>
        <p:blipFill rotWithShape="1">
          <a:blip r:embed="rId3">
            <a:alphaModFix/>
          </a:blip>
          <a:srcRect b="0" l="0" r="0" t="0"/>
          <a:stretch/>
        </p:blipFill>
        <p:spPr>
          <a:xfrm>
            <a:off x="7509250" y="238196"/>
            <a:ext cx="1265929" cy="569675"/>
          </a:xfrm>
          <a:prstGeom prst="rect">
            <a:avLst/>
          </a:prstGeom>
          <a:noFill/>
          <a:ln>
            <a:noFill/>
          </a:ln>
        </p:spPr>
      </p:pic>
      <p:sp>
        <p:nvSpPr>
          <p:cNvPr id="607" name="Google Shape;607;p6"/>
          <p:cNvSpPr txBox="1"/>
          <p:nvPr>
            <p:ph idx="1" type="body"/>
          </p:nvPr>
        </p:nvSpPr>
        <p:spPr>
          <a:xfrm>
            <a:off x="644625" y="851800"/>
            <a:ext cx="7827900" cy="2829300"/>
          </a:xfrm>
          <a:prstGeom prst="rect">
            <a:avLst/>
          </a:prstGeom>
          <a:noFill/>
          <a:ln>
            <a:noFill/>
          </a:ln>
        </p:spPr>
        <p:txBody>
          <a:bodyPr anchorCtr="0" anchor="t" bIns="91425" lIns="91425" spcFirstLastPara="1" rIns="91425" wrap="square" tIns="91425">
            <a:noAutofit/>
          </a:bodyPr>
          <a:lstStyle/>
          <a:p>
            <a:pPr indent="-336550" lvl="0" marL="457200" rtl="0" algn="l">
              <a:lnSpc>
                <a:spcPct val="150000"/>
              </a:lnSpc>
              <a:spcBef>
                <a:spcPts val="0"/>
              </a:spcBef>
              <a:spcAft>
                <a:spcPts val="0"/>
              </a:spcAft>
              <a:buSzPts val="1700"/>
              <a:buChar char="●"/>
            </a:pPr>
            <a:r>
              <a:rPr lang="en" sz="1700"/>
              <a:t>Required results</a:t>
            </a:r>
            <a:endParaRPr sz="1900"/>
          </a:p>
          <a:p>
            <a:pPr indent="-336550" lvl="0" marL="457200" rtl="0" algn="l">
              <a:lnSpc>
                <a:spcPct val="150000"/>
              </a:lnSpc>
              <a:spcBef>
                <a:spcPts val="0"/>
              </a:spcBef>
              <a:spcAft>
                <a:spcPts val="0"/>
              </a:spcAft>
              <a:buSzPts val="1700"/>
              <a:buChar char="●"/>
            </a:pPr>
            <a:r>
              <a:rPr lang="en" sz="1700"/>
              <a:t>Measurable standards </a:t>
            </a:r>
            <a:endParaRPr sz="1700"/>
          </a:p>
          <a:p>
            <a:pPr indent="-336550" lvl="0" marL="457200" rtl="0" algn="l">
              <a:lnSpc>
                <a:spcPct val="150000"/>
              </a:lnSpc>
              <a:spcBef>
                <a:spcPts val="0"/>
              </a:spcBef>
              <a:spcAft>
                <a:spcPts val="0"/>
              </a:spcAft>
              <a:buSzPts val="1700"/>
              <a:buChar char="●"/>
            </a:pPr>
            <a:r>
              <a:rPr lang="en" sz="1700"/>
              <a:t>Assessment method</a:t>
            </a:r>
            <a:endParaRPr sz="1700"/>
          </a:p>
          <a:p>
            <a:pPr indent="-336550" lvl="0" marL="457200" rtl="0" algn="l">
              <a:lnSpc>
                <a:spcPct val="150000"/>
              </a:lnSpc>
              <a:spcBef>
                <a:spcPts val="0"/>
              </a:spcBef>
              <a:spcAft>
                <a:spcPts val="0"/>
              </a:spcAft>
              <a:buSzPts val="1700"/>
              <a:buChar char="●"/>
            </a:pPr>
            <a:r>
              <a:rPr lang="en" sz="1700"/>
              <a:t>Appropriate incentives</a:t>
            </a:r>
            <a:endParaRPr sz="1700"/>
          </a:p>
          <a:p>
            <a:pPr indent="0" lvl="0" marL="0" rtl="0" algn="l">
              <a:lnSpc>
                <a:spcPct val="150000"/>
              </a:lnSpc>
              <a:spcBef>
                <a:spcPts val="0"/>
              </a:spcBef>
              <a:spcAft>
                <a:spcPts val="0"/>
              </a:spcAft>
              <a:buSzPts val="1300"/>
              <a:buNone/>
            </a:pPr>
            <a:r>
              <a:t/>
            </a:r>
            <a:endParaRPr sz="1700"/>
          </a:p>
          <a:p>
            <a:pPr indent="0" lvl="0" marL="0" rtl="0" algn="l">
              <a:lnSpc>
                <a:spcPct val="150000"/>
              </a:lnSpc>
              <a:spcBef>
                <a:spcPts val="0"/>
              </a:spcBef>
              <a:spcAft>
                <a:spcPts val="0"/>
              </a:spcAft>
              <a:buSzPts val="1300"/>
              <a:buNone/>
            </a:pPr>
            <a:r>
              <a:rPr b="1" lang="en" sz="2000"/>
              <a:t>Performance-Based Acquisition gives us the direction of travel, from prescribing methods → specifying results.</a:t>
            </a:r>
            <a:endParaRPr b="1" sz="2000"/>
          </a:p>
          <a:p>
            <a:pPr indent="0" lvl="0" marL="0" rtl="0" algn="l">
              <a:lnSpc>
                <a:spcPct val="150000"/>
              </a:lnSpc>
              <a:spcBef>
                <a:spcPts val="0"/>
              </a:spcBef>
              <a:spcAft>
                <a:spcPts val="0"/>
              </a:spcAft>
              <a:buSzPts val="1300"/>
              <a:buNone/>
            </a:pPr>
            <a:r>
              <a:t/>
            </a:r>
            <a:endParaRPr sz="1700"/>
          </a:p>
        </p:txBody>
      </p:sp>
      <p:pic>
        <p:nvPicPr>
          <p:cNvPr descr="This image displays the logo for the Center of Excellence in Outcome-Based Contracting." id="608" name="Google Shape;608;p6"/>
          <p:cNvPicPr preferRelativeResize="0"/>
          <p:nvPr/>
        </p:nvPicPr>
        <p:blipFill rotWithShape="1">
          <a:blip r:embed="rId4">
            <a:alphaModFix/>
          </a:blip>
          <a:srcRect b="0" l="0" r="0" t="0"/>
          <a:stretch/>
        </p:blipFill>
        <p:spPr>
          <a:xfrm>
            <a:off x="250526" y="4703599"/>
            <a:ext cx="1195971" cy="393601"/>
          </a:xfrm>
          <a:prstGeom prst="rect">
            <a:avLst/>
          </a:prstGeom>
          <a:noFill/>
          <a:ln>
            <a:noFill/>
          </a:ln>
        </p:spPr>
      </p:pic>
      <p:sp>
        <p:nvSpPr>
          <p:cNvPr id="609" name="Google Shape;609;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610" name="Google Shape;610;p6"/>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4" name="Shape 614"/>
        <p:cNvGrpSpPr/>
        <p:nvPr/>
      </p:nvGrpSpPr>
      <p:grpSpPr>
        <a:xfrm>
          <a:off x="0" y="0"/>
          <a:ext cx="0" cy="0"/>
          <a:chOff x="0" y="0"/>
          <a:chExt cx="0" cy="0"/>
        </a:xfrm>
      </p:grpSpPr>
      <p:sp>
        <p:nvSpPr>
          <p:cNvPr id="615" name="Google Shape;615;p7"/>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From Labor to Mission Effect</a:t>
            </a:r>
            <a:endParaRPr/>
          </a:p>
          <a:p>
            <a:pPr indent="0" lvl="0" marL="0" rtl="0" algn="l">
              <a:lnSpc>
                <a:spcPct val="100000"/>
              </a:lnSpc>
              <a:spcBef>
                <a:spcPts val="0"/>
              </a:spcBef>
              <a:spcAft>
                <a:spcPts val="0"/>
              </a:spcAft>
              <a:buSzPts val="2200"/>
              <a:buNone/>
            </a:pPr>
            <a:r>
              <a:t/>
            </a:r>
            <a:endParaRPr/>
          </a:p>
          <a:p>
            <a:pPr indent="0" lvl="0" marL="0" rtl="0" algn="l">
              <a:lnSpc>
                <a:spcPct val="100000"/>
              </a:lnSpc>
              <a:spcBef>
                <a:spcPts val="0"/>
              </a:spcBef>
              <a:spcAft>
                <a:spcPts val="0"/>
              </a:spcAft>
              <a:buSzPts val="2200"/>
              <a:buNone/>
            </a:pPr>
            <a:r>
              <a:t/>
            </a:r>
            <a:endParaRPr/>
          </a:p>
          <a:p>
            <a:pPr indent="0" lvl="0" marL="0" rtl="0" algn="l">
              <a:lnSpc>
                <a:spcPct val="100000"/>
              </a:lnSpc>
              <a:spcBef>
                <a:spcPts val="0"/>
              </a:spcBef>
              <a:spcAft>
                <a:spcPts val="0"/>
              </a:spcAft>
              <a:buSzPts val="2200"/>
              <a:buNone/>
            </a:pPr>
            <a:r>
              <a:t/>
            </a:r>
            <a:endParaRPr/>
          </a:p>
        </p:txBody>
      </p:sp>
      <p:pic>
        <p:nvPicPr>
          <p:cNvPr descr="This image represents the Acquisition Training For The Real-World banner logo." id="616" name="Google Shape;616;p7"/>
          <p:cNvPicPr preferRelativeResize="0"/>
          <p:nvPr/>
        </p:nvPicPr>
        <p:blipFill rotWithShape="1">
          <a:blip r:embed="rId3">
            <a:alphaModFix/>
          </a:blip>
          <a:srcRect b="0" l="0" r="0" t="0"/>
          <a:stretch/>
        </p:blipFill>
        <p:spPr>
          <a:xfrm>
            <a:off x="7509250" y="238196"/>
            <a:ext cx="1265929" cy="569675"/>
          </a:xfrm>
          <a:prstGeom prst="rect">
            <a:avLst/>
          </a:prstGeom>
          <a:noFill/>
          <a:ln>
            <a:noFill/>
          </a:ln>
        </p:spPr>
      </p:pic>
      <p:sp>
        <p:nvSpPr>
          <p:cNvPr id="617" name="Google Shape;617;p7"/>
          <p:cNvSpPr/>
          <p:nvPr/>
        </p:nvSpPr>
        <p:spPr>
          <a:xfrm>
            <a:off x="787600" y="1324601"/>
            <a:ext cx="1623900" cy="1361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en" sz="2200" u="none" cap="none" strike="noStrike">
                <a:solidFill>
                  <a:srgbClr val="FFE599"/>
                </a:solidFill>
                <a:latin typeface="Arial"/>
                <a:ea typeface="Arial"/>
                <a:cs typeface="Arial"/>
                <a:sym typeface="Arial"/>
              </a:rPr>
              <a:t>Input</a:t>
            </a:r>
            <a:endParaRPr b="1" i="0" sz="2200" u="none" cap="none" strike="noStrike">
              <a:solidFill>
                <a:srgbClr val="FFE599"/>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1" i="0" sz="7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rPr b="0" i="0" lang="en" sz="1700" u="none" cap="none" strike="noStrike">
                <a:solidFill>
                  <a:schemeClr val="lt1"/>
                </a:solidFill>
                <a:latin typeface="Arial"/>
                <a:ea typeface="Arial"/>
                <a:cs typeface="Arial"/>
                <a:sym typeface="Arial"/>
              </a:rPr>
              <a:t>Who / hours</a:t>
            </a:r>
            <a:endParaRPr b="0" i="0" sz="1700" u="none" cap="none" strike="noStrike">
              <a:solidFill>
                <a:schemeClr val="lt1"/>
              </a:solidFill>
              <a:latin typeface="Arial"/>
              <a:ea typeface="Arial"/>
              <a:cs typeface="Arial"/>
              <a:sym typeface="Arial"/>
            </a:endParaRPr>
          </a:p>
        </p:txBody>
      </p:sp>
      <p:sp>
        <p:nvSpPr>
          <p:cNvPr id="618" name="Google Shape;618;p7"/>
          <p:cNvSpPr/>
          <p:nvPr/>
        </p:nvSpPr>
        <p:spPr>
          <a:xfrm>
            <a:off x="2768175" y="1324607"/>
            <a:ext cx="1691400" cy="10992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en" sz="2200" u="none" cap="none" strike="noStrike">
                <a:solidFill>
                  <a:srgbClr val="FFE599"/>
                </a:solidFill>
                <a:latin typeface="Arial"/>
                <a:ea typeface="Arial"/>
                <a:cs typeface="Arial"/>
                <a:sym typeface="Arial"/>
              </a:rPr>
              <a:t>Activities</a:t>
            </a:r>
            <a:endParaRPr b="1" i="0" sz="2200" u="none" cap="none" strike="noStrike">
              <a:solidFill>
                <a:srgbClr val="FFE599"/>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1" i="0" sz="7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rPr b="0" i="0" lang="en" sz="1700" u="none" cap="none" strike="noStrike">
                <a:solidFill>
                  <a:schemeClr val="lt1"/>
                </a:solidFill>
                <a:latin typeface="Arial"/>
                <a:ea typeface="Arial"/>
                <a:cs typeface="Arial"/>
                <a:sym typeface="Arial"/>
              </a:rPr>
              <a:t>Work performed</a:t>
            </a:r>
            <a:endParaRPr b="1" i="0" sz="1700" u="none" cap="none" strike="noStrike">
              <a:solidFill>
                <a:schemeClr val="lt1"/>
              </a:solidFill>
              <a:latin typeface="Arial"/>
              <a:ea typeface="Arial"/>
              <a:cs typeface="Arial"/>
              <a:sym typeface="Arial"/>
            </a:endParaRPr>
          </a:p>
        </p:txBody>
      </p:sp>
      <p:sp>
        <p:nvSpPr>
          <p:cNvPr id="619" name="Google Shape;619;p7"/>
          <p:cNvSpPr/>
          <p:nvPr/>
        </p:nvSpPr>
        <p:spPr>
          <a:xfrm>
            <a:off x="4803350" y="1324609"/>
            <a:ext cx="1623900" cy="992400"/>
          </a:xfrm>
          <a:prstGeom prst="rect">
            <a:avLst/>
          </a:prstGeom>
          <a:noFill/>
          <a:ln>
            <a:noFill/>
          </a:ln>
        </p:spPr>
        <p:txBody>
          <a:bodyPr anchorCtr="0" anchor="t" bIns="91425" lIns="0"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en" sz="2200" u="none" cap="none" strike="noStrike">
                <a:solidFill>
                  <a:srgbClr val="FFE599"/>
                </a:solidFill>
                <a:latin typeface="Arial"/>
                <a:ea typeface="Arial"/>
                <a:cs typeface="Arial"/>
                <a:sym typeface="Arial"/>
              </a:rPr>
              <a:t>Outputs</a:t>
            </a:r>
            <a:br>
              <a:rPr b="1" i="0" lang="en" sz="1700" u="none" cap="none" strike="noStrike">
                <a:solidFill>
                  <a:schemeClr val="lt1"/>
                </a:solidFill>
                <a:latin typeface="Arial"/>
                <a:ea typeface="Arial"/>
                <a:cs typeface="Arial"/>
                <a:sym typeface="Arial"/>
              </a:rPr>
            </a:br>
            <a:endParaRPr b="1" i="0" sz="7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rPr b="0" i="0" lang="en" sz="1700" u="none" cap="none" strike="noStrike">
                <a:solidFill>
                  <a:schemeClr val="lt1"/>
                </a:solidFill>
                <a:latin typeface="Arial"/>
                <a:ea typeface="Arial"/>
                <a:cs typeface="Arial"/>
                <a:sym typeface="Arial"/>
              </a:rPr>
              <a:t>Deliverables</a:t>
            </a:r>
            <a:endParaRPr b="1" i="0" sz="17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700" u="none" cap="none" strike="noStrike">
              <a:solidFill>
                <a:schemeClr val="lt1"/>
              </a:solidFill>
              <a:latin typeface="Arial"/>
              <a:ea typeface="Arial"/>
              <a:cs typeface="Arial"/>
              <a:sym typeface="Arial"/>
            </a:endParaRPr>
          </a:p>
        </p:txBody>
      </p:sp>
      <p:sp>
        <p:nvSpPr>
          <p:cNvPr id="620" name="Google Shape;620;p7"/>
          <p:cNvSpPr/>
          <p:nvPr/>
        </p:nvSpPr>
        <p:spPr>
          <a:xfrm>
            <a:off x="6712825" y="1324593"/>
            <a:ext cx="1832400" cy="11439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en" sz="2200" u="none" cap="none" strike="noStrike">
                <a:solidFill>
                  <a:srgbClr val="0A202C"/>
                </a:solidFill>
                <a:latin typeface="Arial"/>
                <a:ea typeface="Arial"/>
                <a:cs typeface="Arial"/>
                <a:sym typeface="Arial"/>
              </a:rPr>
              <a:t>Outcomes</a:t>
            </a:r>
            <a:endParaRPr b="1" i="0" sz="2200" u="none" cap="none" strike="noStrike">
              <a:solidFill>
                <a:srgbClr val="0A202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t/>
            </a:r>
            <a:endParaRPr b="1" i="0" sz="700" u="none" cap="none" strike="noStrike">
              <a:solidFill>
                <a:srgbClr val="0A202C"/>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rPr b="0" i="0" lang="en" sz="1700" u="none" cap="none" strike="noStrike">
                <a:solidFill>
                  <a:srgbClr val="0A202C"/>
                </a:solidFill>
                <a:latin typeface="Arial"/>
                <a:ea typeface="Arial"/>
                <a:cs typeface="Arial"/>
                <a:sym typeface="Arial"/>
              </a:rPr>
              <a:t>Conditions Changed</a:t>
            </a:r>
            <a:endParaRPr b="1" i="0" sz="1700" u="none" cap="none" strike="noStrike">
              <a:solidFill>
                <a:srgbClr val="0A202C"/>
              </a:solidFill>
              <a:latin typeface="Arial"/>
              <a:ea typeface="Arial"/>
              <a:cs typeface="Arial"/>
              <a:sym typeface="Arial"/>
            </a:endParaRPr>
          </a:p>
        </p:txBody>
      </p:sp>
      <p:sp>
        <p:nvSpPr>
          <p:cNvPr id="621" name="Google Shape;621;p7"/>
          <p:cNvSpPr txBox="1"/>
          <p:nvPr/>
        </p:nvSpPr>
        <p:spPr>
          <a:xfrm>
            <a:off x="678175" y="3093715"/>
            <a:ext cx="7867200" cy="1305300"/>
          </a:xfrm>
          <a:prstGeom prst="rect">
            <a:avLst/>
          </a:prstGeom>
          <a:noFill/>
          <a:ln>
            <a:noFill/>
          </a:ln>
        </p:spPr>
        <p:txBody>
          <a:bodyPr anchorCtr="0" anchor="t" bIns="91425" lIns="91425" spcFirstLastPara="1" rIns="91425" wrap="square" tIns="91425">
            <a:spAutoFit/>
          </a:bodyPr>
          <a:lstStyle/>
          <a:p>
            <a:pPr indent="0" lvl="0" marL="457200" marR="0" rtl="0" algn="ctr">
              <a:lnSpc>
                <a:spcPct val="115000"/>
              </a:lnSpc>
              <a:spcBef>
                <a:spcPts val="0"/>
              </a:spcBef>
              <a:spcAft>
                <a:spcPts val="0"/>
              </a:spcAft>
              <a:buClr>
                <a:srgbClr val="000000"/>
              </a:buClr>
              <a:buSzPts val="1300"/>
              <a:buFont typeface="Arial"/>
              <a:buNone/>
            </a:pPr>
            <a:r>
              <a:rPr b="1" i="0" lang="en" sz="1300" u="none" cap="none" strike="noStrike">
                <a:solidFill>
                  <a:srgbClr val="0A202C"/>
                </a:solidFill>
                <a:latin typeface="Arial"/>
                <a:ea typeface="Arial"/>
                <a:cs typeface="Arial"/>
                <a:sym typeface="Arial"/>
              </a:rPr>
              <a:t>Each step can be appropriate. </a:t>
            </a:r>
            <a:br>
              <a:rPr b="1" i="0" lang="en" sz="1300" u="none" cap="none" strike="noStrike">
                <a:solidFill>
                  <a:srgbClr val="0A202C"/>
                </a:solidFill>
                <a:latin typeface="Arial"/>
                <a:ea typeface="Arial"/>
                <a:cs typeface="Arial"/>
                <a:sym typeface="Arial"/>
              </a:rPr>
            </a:br>
            <a:r>
              <a:rPr b="1" i="0" lang="en" sz="1300" u="none" cap="none" strike="noStrike">
                <a:solidFill>
                  <a:srgbClr val="0A202C"/>
                </a:solidFill>
                <a:latin typeface="Arial"/>
                <a:ea typeface="Arial"/>
                <a:cs typeface="Arial"/>
                <a:sym typeface="Arial"/>
              </a:rPr>
              <a:t>The question is what level of accountability the acquisition can support.</a:t>
            </a:r>
            <a:br>
              <a:rPr b="0" i="0" lang="en" sz="1300" u="none" cap="none" strike="noStrike">
                <a:solidFill>
                  <a:srgbClr val="0A202C"/>
                </a:solidFill>
                <a:latin typeface="Arial"/>
                <a:ea typeface="Arial"/>
                <a:cs typeface="Arial"/>
                <a:sym typeface="Arial"/>
              </a:rPr>
            </a:br>
            <a:endParaRPr b="0" i="0" sz="1300" u="none" cap="none" strike="noStrike">
              <a:solidFill>
                <a:srgbClr val="0A202C"/>
              </a:solidFill>
              <a:latin typeface="Arial"/>
              <a:ea typeface="Arial"/>
              <a:cs typeface="Arial"/>
              <a:sym typeface="Arial"/>
            </a:endParaRPr>
          </a:p>
          <a:p>
            <a:pPr indent="0" lvl="0" marL="457200" marR="0" rtl="0" algn="ctr">
              <a:lnSpc>
                <a:spcPct val="115000"/>
              </a:lnSpc>
              <a:spcBef>
                <a:spcPts val="0"/>
              </a:spcBef>
              <a:spcAft>
                <a:spcPts val="0"/>
              </a:spcAft>
              <a:buClr>
                <a:srgbClr val="000000"/>
              </a:buClr>
              <a:buSzPts val="1300"/>
              <a:buFont typeface="Arial"/>
              <a:buNone/>
            </a:pPr>
            <a:r>
              <a:rPr b="0" i="0" lang="en" sz="1300" u="none" cap="none" strike="noStrike">
                <a:solidFill>
                  <a:srgbClr val="0A202C"/>
                </a:solidFill>
                <a:latin typeface="Arial"/>
                <a:ea typeface="Arial"/>
                <a:cs typeface="Arial"/>
                <a:sym typeface="Arial"/>
              </a:rPr>
              <a:t>PBA often lives around outputs. </a:t>
            </a:r>
            <a:endParaRPr b="0" i="0" sz="1300" u="none" cap="none" strike="noStrike">
              <a:solidFill>
                <a:srgbClr val="0A202C"/>
              </a:solidFill>
              <a:latin typeface="Arial"/>
              <a:ea typeface="Arial"/>
              <a:cs typeface="Arial"/>
              <a:sym typeface="Arial"/>
            </a:endParaRPr>
          </a:p>
          <a:p>
            <a:pPr indent="0" lvl="0" marL="457200" marR="0" rtl="0" algn="ctr">
              <a:lnSpc>
                <a:spcPct val="115000"/>
              </a:lnSpc>
              <a:spcBef>
                <a:spcPts val="0"/>
              </a:spcBef>
              <a:spcAft>
                <a:spcPts val="0"/>
              </a:spcAft>
              <a:buClr>
                <a:srgbClr val="000000"/>
              </a:buClr>
              <a:buSzPts val="1300"/>
              <a:buFont typeface="Arial"/>
              <a:buNone/>
            </a:pPr>
            <a:r>
              <a:rPr b="0" i="0" lang="en" sz="1300" u="none" cap="none" strike="noStrike">
                <a:solidFill>
                  <a:srgbClr val="0A202C"/>
                </a:solidFill>
                <a:latin typeface="Arial"/>
                <a:ea typeface="Arial"/>
                <a:cs typeface="Arial"/>
                <a:sym typeface="Arial"/>
              </a:rPr>
              <a:t>OBC pushes toward measurable changes in mission or business performance.</a:t>
            </a:r>
            <a:endParaRPr b="0" i="0" sz="1400" u="none" cap="none" strike="noStrike">
              <a:solidFill>
                <a:srgbClr val="000000"/>
              </a:solidFill>
              <a:latin typeface="Arial"/>
              <a:ea typeface="Arial"/>
              <a:cs typeface="Arial"/>
              <a:sym typeface="Arial"/>
            </a:endParaRPr>
          </a:p>
        </p:txBody>
      </p:sp>
      <p:pic>
        <p:nvPicPr>
          <p:cNvPr descr="This image displays the logo for the Center of Excellence in Outcome-Based Contracting." id="622" name="Google Shape;622;p7"/>
          <p:cNvPicPr preferRelativeResize="0"/>
          <p:nvPr/>
        </p:nvPicPr>
        <p:blipFill rotWithShape="1">
          <a:blip r:embed="rId4">
            <a:alphaModFix/>
          </a:blip>
          <a:srcRect b="0" l="0" r="0" t="0"/>
          <a:stretch/>
        </p:blipFill>
        <p:spPr>
          <a:xfrm>
            <a:off x="250526" y="4703599"/>
            <a:ext cx="1195971" cy="393601"/>
          </a:xfrm>
          <a:prstGeom prst="rect">
            <a:avLst/>
          </a:prstGeom>
          <a:noFill/>
          <a:ln>
            <a:noFill/>
          </a:ln>
        </p:spPr>
      </p:pic>
      <p:sp>
        <p:nvSpPr>
          <p:cNvPr id="623" name="Google Shape;623;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7" name="Shape 627"/>
        <p:cNvGrpSpPr/>
        <p:nvPr/>
      </p:nvGrpSpPr>
      <p:grpSpPr>
        <a:xfrm>
          <a:off x="0" y="0"/>
          <a:ext cx="0" cy="0"/>
          <a:chOff x="0" y="0"/>
          <a:chExt cx="0" cy="0"/>
        </a:xfrm>
      </p:grpSpPr>
      <p:sp>
        <p:nvSpPr>
          <p:cNvPr id="628" name="Google Shape;628;p8"/>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4200"/>
              <a:buNone/>
            </a:pPr>
            <a:r>
              <a:rPr lang="en">
                <a:solidFill>
                  <a:schemeClr val="accent1"/>
                </a:solidFill>
              </a:rPr>
              <a:t>A Working Definition</a:t>
            </a:r>
            <a:endParaRPr>
              <a:solidFill>
                <a:schemeClr val="accent1"/>
              </a:solidFill>
            </a:endParaRPr>
          </a:p>
        </p:txBody>
      </p:sp>
      <p:sp>
        <p:nvSpPr>
          <p:cNvPr id="629" name="Google Shape;629;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3" name="Shape 633"/>
        <p:cNvGrpSpPr/>
        <p:nvPr/>
      </p:nvGrpSpPr>
      <p:grpSpPr>
        <a:xfrm>
          <a:off x="0" y="0"/>
          <a:ext cx="0" cy="0"/>
          <a:chOff x="0" y="0"/>
          <a:chExt cx="0" cy="0"/>
        </a:xfrm>
      </p:grpSpPr>
      <p:sp>
        <p:nvSpPr>
          <p:cNvPr id="634" name="Google Shape;634;p9"/>
          <p:cNvSpPr txBox="1"/>
          <p:nvPr>
            <p:ph type="title"/>
          </p:nvPr>
        </p:nvSpPr>
        <p:spPr>
          <a:xfrm>
            <a:off x="300275" y="441809"/>
            <a:ext cx="8481600" cy="1224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4400"/>
              <a:buNone/>
            </a:pPr>
            <a:r>
              <a:rPr lang="en" sz="3500"/>
              <a:t>What is Outcome-based Contracting?</a:t>
            </a:r>
            <a:endParaRPr sz="3500"/>
          </a:p>
          <a:p>
            <a:pPr indent="0" lvl="0" marL="0" rtl="0" algn="ctr">
              <a:lnSpc>
                <a:spcPct val="100000"/>
              </a:lnSpc>
              <a:spcBef>
                <a:spcPts val="0"/>
              </a:spcBef>
              <a:spcAft>
                <a:spcPts val="0"/>
              </a:spcAft>
              <a:buSzPts val="4400"/>
              <a:buNone/>
            </a:pPr>
            <a:r>
              <a:t/>
            </a:r>
            <a:endParaRPr/>
          </a:p>
        </p:txBody>
      </p:sp>
      <p:sp>
        <p:nvSpPr>
          <p:cNvPr id="635" name="Google Shape;635;p9"/>
          <p:cNvSpPr txBox="1"/>
          <p:nvPr>
            <p:ph idx="3" type="title"/>
          </p:nvPr>
        </p:nvSpPr>
        <p:spPr>
          <a:xfrm>
            <a:off x="961875" y="1186822"/>
            <a:ext cx="7179000" cy="20217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SzPts val="2600"/>
              <a:buNone/>
            </a:pPr>
            <a:r>
              <a:rPr lang="en" sz="1800"/>
              <a:t>Outcome-based contracting is an approach to acquiring services in which the government organizes requirements, performance measures, contractor accountability, and some meaningful portion of compensation around measurable mission or business outcomes that the contractor can materially influence, while preserving flexibility in how those outcomes are achieved.</a:t>
            </a:r>
            <a:endParaRPr sz="1800">
              <a:solidFill>
                <a:srgbClr val="A3D9FF"/>
              </a:solidFill>
            </a:endParaRPr>
          </a:p>
        </p:txBody>
      </p:sp>
      <p:sp>
        <p:nvSpPr>
          <p:cNvPr id="636" name="Google Shape;636;p9"/>
          <p:cNvSpPr txBox="1"/>
          <p:nvPr>
            <p:ph idx="4294967295" type="body"/>
          </p:nvPr>
        </p:nvSpPr>
        <p:spPr>
          <a:xfrm>
            <a:off x="2036250" y="3596125"/>
            <a:ext cx="1550700" cy="735600"/>
          </a:xfrm>
          <a:prstGeom prst="rect">
            <a:avLst/>
          </a:prstGeom>
          <a:noFill/>
          <a:ln>
            <a:noFill/>
          </a:ln>
        </p:spPr>
        <p:txBody>
          <a:bodyPr anchorCtr="0" anchor="ctr" bIns="49850" lIns="49850" spcFirstLastPara="1" rIns="49850" wrap="square" tIns="218125">
            <a:noAutofit/>
          </a:bodyPr>
          <a:lstStyle/>
          <a:p>
            <a:pPr indent="0" lvl="0" marL="0" marR="0" rtl="0" algn="l">
              <a:lnSpc>
                <a:spcPct val="100000"/>
              </a:lnSpc>
              <a:spcBef>
                <a:spcPts val="0"/>
              </a:spcBef>
              <a:spcAft>
                <a:spcPts val="0"/>
              </a:spcAft>
              <a:buSzPts val="1400"/>
              <a:buNone/>
            </a:pPr>
            <a:r>
              <a:rPr b="1" lang="en" sz="1904">
                <a:solidFill>
                  <a:srgbClr val="FFD966"/>
                </a:solidFill>
              </a:rPr>
              <a:t>Not a</a:t>
            </a:r>
            <a:r>
              <a:rPr b="1" lang="en" sz="852">
                <a:solidFill>
                  <a:srgbClr val="FFD966"/>
                </a:solidFill>
              </a:rPr>
              <a:t>………</a:t>
            </a:r>
            <a:br>
              <a:rPr b="1" lang="en" sz="4589">
                <a:solidFill>
                  <a:srgbClr val="FFD966"/>
                </a:solidFill>
              </a:rPr>
            </a:br>
            <a:r>
              <a:rPr i="1" lang="en" sz="1250">
                <a:solidFill>
                  <a:srgbClr val="FFD966"/>
                </a:solidFill>
              </a:rPr>
              <a:t>New Contract Type</a:t>
            </a:r>
            <a:endParaRPr i="1" sz="1250">
              <a:solidFill>
                <a:srgbClr val="FFD966"/>
              </a:solidFill>
            </a:endParaRPr>
          </a:p>
          <a:p>
            <a:pPr indent="0" lvl="0" marL="0" marR="0" rtl="0" algn="l">
              <a:lnSpc>
                <a:spcPct val="100000"/>
              </a:lnSpc>
              <a:spcBef>
                <a:spcPts val="0"/>
              </a:spcBef>
              <a:spcAft>
                <a:spcPts val="0"/>
              </a:spcAft>
              <a:buSzPts val="1400"/>
              <a:buNone/>
            </a:pPr>
            <a:r>
              <a:t/>
            </a:r>
            <a:endParaRPr i="1" sz="1250">
              <a:solidFill>
                <a:srgbClr val="FFD966"/>
              </a:solidFill>
            </a:endParaRPr>
          </a:p>
          <a:p>
            <a:pPr indent="0" lvl="0" marL="249290" rtl="0" algn="l">
              <a:lnSpc>
                <a:spcPct val="100000"/>
              </a:lnSpc>
              <a:spcBef>
                <a:spcPts val="0"/>
              </a:spcBef>
              <a:spcAft>
                <a:spcPts val="0"/>
              </a:spcAft>
              <a:buSzPts val="1400"/>
              <a:buNone/>
            </a:pPr>
            <a:r>
              <a:t/>
            </a:r>
            <a:endParaRPr sz="600">
              <a:solidFill>
                <a:srgbClr val="FFD966"/>
              </a:solidFill>
            </a:endParaRPr>
          </a:p>
        </p:txBody>
      </p:sp>
      <p:cxnSp>
        <p:nvCxnSpPr>
          <p:cNvPr descr="divider" id="637" name="Google Shape;637;p9"/>
          <p:cNvCxnSpPr/>
          <p:nvPr/>
        </p:nvCxnSpPr>
        <p:spPr>
          <a:xfrm>
            <a:off x="3821450" y="3343825"/>
            <a:ext cx="0" cy="990600"/>
          </a:xfrm>
          <a:prstGeom prst="straightConnector1">
            <a:avLst/>
          </a:prstGeom>
          <a:noFill/>
          <a:ln cap="flat" cmpd="sng" w="28575">
            <a:solidFill>
              <a:srgbClr val="FFD966"/>
            </a:solidFill>
            <a:prstDash val="dot"/>
            <a:round/>
            <a:headEnd len="sm" w="sm" type="none"/>
            <a:tailEnd len="sm" w="sm" type="none"/>
          </a:ln>
        </p:spPr>
      </p:cxnSp>
      <p:sp>
        <p:nvSpPr>
          <p:cNvPr id="638" name="Google Shape;638;p9"/>
          <p:cNvSpPr txBox="1"/>
          <p:nvPr>
            <p:ph idx="4294967295" type="body"/>
          </p:nvPr>
        </p:nvSpPr>
        <p:spPr>
          <a:xfrm>
            <a:off x="4189376" y="3596125"/>
            <a:ext cx="1447500" cy="735600"/>
          </a:xfrm>
          <a:prstGeom prst="rect">
            <a:avLst/>
          </a:prstGeom>
          <a:noFill/>
          <a:ln>
            <a:noFill/>
          </a:ln>
        </p:spPr>
        <p:txBody>
          <a:bodyPr anchorCtr="0" anchor="ctr" bIns="49850" lIns="49850" spcFirstLastPara="1" rIns="49850" wrap="square" tIns="218125">
            <a:noAutofit/>
          </a:bodyPr>
          <a:lstStyle/>
          <a:p>
            <a:pPr indent="0" lvl="0" marL="0" marR="0" rtl="0" algn="l">
              <a:lnSpc>
                <a:spcPct val="100000"/>
              </a:lnSpc>
              <a:spcBef>
                <a:spcPts val="0"/>
              </a:spcBef>
              <a:spcAft>
                <a:spcPts val="0"/>
              </a:spcAft>
              <a:buSzPts val="1400"/>
              <a:buNone/>
            </a:pPr>
            <a:r>
              <a:rPr b="1" lang="en" sz="1904">
                <a:solidFill>
                  <a:srgbClr val="FFD966"/>
                </a:solidFill>
              </a:rPr>
              <a:t>Not just</a:t>
            </a:r>
            <a:r>
              <a:rPr b="1" lang="en" sz="852">
                <a:solidFill>
                  <a:srgbClr val="FFD966"/>
                </a:solidFill>
              </a:rPr>
              <a:t>………</a:t>
            </a:r>
            <a:br>
              <a:rPr b="1" lang="en" sz="4589">
                <a:solidFill>
                  <a:srgbClr val="FFD966"/>
                </a:solidFill>
              </a:rPr>
            </a:br>
            <a:r>
              <a:rPr i="1" lang="en" sz="1250">
                <a:solidFill>
                  <a:srgbClr val="FFD966"/>
                </a:solidFill>
              </a:rPr>
              <a:t>Fixed-Price</a:t>
            </a:r>
            <a:endParaRPr i="1" sz="1250">
              <a:solidFill>
                <a:srgbClr val="FFD966"/>
              </a:solidFill>
            </a:endParaRPr>
          </a:p>
          <a:p>
            <a:pPr indent="0" lvl="0" marL="0" marR="0" rtl="0" algn="l">
              <a:lnSpc>
                <a:spcPct val="100000"/>
              </a:lnSpc>
              <a:spcBef>
                <a:spcPts val="0"/>
              </a:spcBef>
              <a:spcAft>
                <a:spcPts val="0"/>
              </a:spcAft>
              <a:buSzPts val="1400"/>
              <a:buNone/>
            </a:pPr>
            <a:r>
              <a:t/>
            </a:r>
            <a:endParaRPr i="1" sz="1250">
              <a:solidFill>
                <a:srgbClr val="FFD966"/>
              </a:solidFill>
            </a:endParaRPr>
          </a:p>
          <a:p>
            <a:pPr indent="0" lvl="0" marL="249290" rtl="0" algn="l">
              <a:lnSpc>
                <a:spcPct val="100000"/>
              </a:lnSpc>
              <a:spcBef>
                <a:spcPts val="0"/>
              </a:spcBef>
              <a:spcAft>
                <a:spcPts val="0"/>
              </a:spcAft>
              <a:buSzPts val="1400"/>
              <a:buNone/>
            </a:pPr>
            <a:r>
              <a:t/>
            </a:r>
            <a:endParaRPr sz="600">
              <a:solidFill>
                <a:srgbClr val="FFD966"/>
              </a:solidFill>
            </a:endParaRPr>
          </a:p>
        </p:txBody>
      </p:sp>
      <p:cxnSp>
        <p:nvCxnSpPr>
          <p:cNvPr descr="divider" id="639" name="Google Shape;639;p9"/>
          <p:cNvCxnSpPr/>
          <p:nvPr/>
        </p:nvCxnSpPr>
        <p:spPr>
          <a:xfrm>
            <a:off x="5793125" y="3355075"/>
            <a:ext cx="0" cy="950700"/>
          </a:xfrm>
          <a:prstGeom prst="straightConnector1">
            <a:avLst/>
          </a:prstGeom>
          <a:noFill/>
          <a:ln cap="flat" cmpd="sng" w="28575">
            <a:solidFill>
              <a:srgbClr val="FFD966"/>
            </a:solidFill>
            <a:prstDash val="dot"/>
            <a:round/>
            <a:headEnd len="sm" w="sm" type="none"/>
            <a:tailEnd len="sm" w="sm" type="none"/>
          </a:ln>
        </p:spPr>
      </p:cxnSp>
      <p:sp>
        <p:nvSpPr>
          <p:cNvPr id="640" name="Google Shape;640;p9"/>
          <p:cNvSpPr txBox="1"/>
          <p:nvPr>
            <p:ph idx="4294967295" type="body"/>
          </p:nvPr>
        </p:nvSpPr>
        <p:spPr>
          <a:xfrm>
            <a:off x="6132985" y="3596125"/>
            <a:ext cx="1943700" cy="735600"/>
          </a:xfrm>
          <a:prstGeom prst="rect">
            <a:avLst/>
          </a:prstGeom>
          <a:noFill/>
          <a:ln>
            <a:noFill/>
          </a:ln>
        </p:spPr>
        <p:txBody>
          <a:bodyPr anchorCtr="0" anchor="ctr" bIns="49850" lIns="49850" spcFirstLastPara="1" rIns="49850" wrap="square" tIns="218125">
            <a:noAutofit/>
          </a:bodyPr>
          <a:lstStyle/>
          <a:p>
            <a:pPr indent="0" lvl="0" marL="0" marR="0" rtl="0" algn="l">
              <a:lnSpc>
                <a:spcPct val="100000"/>
              </a:lnSpc>
              <a:spcBef>
                <a:spcPts val="0"/>
              </a:spcBef>
              <a:spcAft>
                <a:spcPts val="0"/>
              </a:spcAft>
              <a:buSzPts val="1400"/>
              <a:buNone/>
            </a:pPr>
            <a:r>
              <a:rPr b="1" lang="en" sz="1904">
                <a:solidFill>
                  <a:srgbClr val="FFD966"/>
                </a:solidFill>
              </a:rPr>
              <a:t>Not merely</a:t>
            </a:r>
            <a:r>
              <a:rPr b="1" lang="en" sz="852">
                <a:solidFill>
                  <a:srgbClr val="FFD966"/>
                </a:solidFill>
              </a:rPr>
              <a:t>………</a:t>
            </a:r>
            <a:br>
              <a:rPr b="1" lang="en" sz="4589">
                <a:solidFill>
                  <a:srgbClr val="FFD966"/>
                </a:solidFill>
              </a:rPr>
            </a:br>
            <a:r>
              <a:rPr i="1" lang="en" sz="1250">
                <a:solidFill>
                  <a:srgbClr val="FFD966"/>
                </a:solidFill>
              </a:rPr>
              <a:t>Better PWS Language</a:t>
            </a:r>
            <a:endParaRPr i="1" sz="1250">
              <a:solidFill>
                <a:srgbClr val="FFD966"/>
              </a:solidFill>
            </a:endParaRPr>
          </a:p>
          <a:p>
            <a:pPr indent="0" lvl="0" marL="0" marR="0" rtl="0" algn="l">
              <a:lnSpc>
                <a:spcPct val="100000"/>
              </a:lnSpc>
              <a:spcBef>
                <a:spcPts val="0"/>
              </a:spcBef>
              <a:spcAft>
                <a:spcPts val="0"/>
              </a:spcAft>
              <a:buSzPts val="1400"/>
              <a:buNone/>
            </a:pPr>
            <a:r>
              <a:t/>
            </a:r>
            <a:endParaRPr i="1" sz="1250">
              <a:solidFill>
                <a:srgbClr val="FFD966"/>
              </a:solidFill>
            </a:endParaRPr>
          </a:p>
          <a:p>
            <a:pPr indent="0" lvl="0" marL="249290" rtl="0" algn="l">
              <a:lnSpc>
                <a:spcPct val="100000"/>
              </a:lnSpc>
              <a:spcBef>
                <a:spcPts val="0"/>
              </a:spcBef>
              <a:spcAft>
                <a:spcPts val="0"/>
              </a:spcAft>
              <a:buSzPts val="1400"/>
              <a:buNone/>
            </a:pPr>
            <a:r>
              <a:t/>
            </a:r>
            <a:endParaRPr sz="600">
              <a:solidFill>
                <a:srgbClr val="FFD966"/>
              </a:solidFill>
            </a:endParaRPr>
          </a:p>
        </p:txBody>
      </p:sp>
      <p:pic>
        <p:nvPicPr>
          <p:cNvPr descr="This image displays the logo for the Center of Excellence in Outcome-Based Contracting." id="641" name="Google Shape;641;p9"/>
          <p:cNvPicPr preferRelativeResize="0"/>
          <p:nvPr/>
        </p:nvPicPr>
        <p:blipFill rotWithShape="1">
          <a:blip r:embed="rId3">
            <a:alphaModFix/>
          </a:blip>
          <a:srcRect b="0" l="0" r="0" t="0"/>
          <a:stretch/>
        </p:blipFill>
        <p:spPr>
          <a:xfrm>
            <a:off x="250526" y="4703599"/>
            <a:ext cx="1195971" cy="393601"/>
          </a:xfrm>
          <a:prstGeom prst="rect">
            <a:avLst/>
          </a:prstGeom>
          <a:noFill/>
          <a:ln>
            <a:noFill/>
          </a:ln>
        </p:spPr>
      </p:pic>
      <p:sp>
        <p:nvSpPr>
          <p:cNvPr id="642" name="Google Shape;642;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643" name="Google Shape;643;p9"/>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ASD template">
  <a:themeElements>
    <a:clrScheme name="Simple Light">
      <a:dk1>
        <a:srgbClr val="000000"/>
      </a:dk1>
      <a:lt1>
        <a:srgbClr val="FFFFFF"/>
      </a:lt1>
      <a:dk2>
        <a:srgbClr val="595959"/>
      </a:dk2>
      <a:lt2>
        <a:srgbClr val="EEEEEE"/>
      </a:lt2>
      <a:accent1>
        <a:srgbClr val="005087"/>
      </a:accent1>
      <a:accent2>
        <a:srgbClr val="F7941E"/>
      </a:accent2>
      <a:accent3>
        <a:srgbClr val="0095DA"/>
      </a:accent3>
      <a:accent4>
        <a:srgbClr val="ED1C24"/>
      </a:accent4>
      <a:accent5>
        <a:srgbClr val="007236"/>
      </a:accent5>
      <a:accent6>
        <a:srgbClr val="FFC000"/>
      </a:accent6>
      <a:hlink>
        <a:srgbClr val="0095D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8007ABF2-E46E-4AC2-8802-EBE2A40428B0</vt:lpwstr>
  </property>
  <property fmtid="{D5CDD505-2E9C-101B-9397-08002B2CF9AE}" pid="3" name="ArticulatePath">
    <vt:lpwstr>ATRW_ Making Fixed-Price, Outcome-Based Contracting Work</vt:lpwstr>
  </property>
</Properties>
</file>