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Lst>
  <p:sldSz cy="5143500" cx="9144000"/>
  <p:notesSz cx="6858000" cy="9144000"/>
  <p:embeddedFontLst>
    <p:embeddedFont>
      <p:font typeface="Roboto"/>
      <p:regular r:id="rId62"/>
      <p:bold r:id="rId63"/>
      <p:italic r:id="rId64"/>
      <p:boldItalic r:id="rId65"/>
    </p:embeddedFont>
    <p:embeddedFont>
      <p:font typeface="Proxima Nova"/>
      <p:regular r:id="rId66"/>
      <p:bold r:id="rId67"/>
      <p:italic r:id="rId68"/>
      <p:boldItalic r:id="rId69"/>
    </p:embeddedFont>
    <p:embeddedFont>
      <p:font typeface="Montserrat"/>
      <p:regular r:id="rId70"/>
      <p:bold r:id="rId71"/>
      <p:italic r:id="rId72"/>
      <p:boldItalic r:id="rId73"/>
    </p:embeddedFont>
    <p:embeddedFont>
      <p:font typeface="Public Sans"/>
      <p:regular r:id="rId74"/>
      <p:bold r:id="rId75"/>
      <p:italic r:id="rId76"/>
      <p:boldItalic r:id="rId77"/>
    </p:embeddedFont>
    <p:embeddedFont>
      <p:font typeface="Helvetica Neue"/>
      <p:regular r:id="rId78"/>
      <p:bold r:id="rId79"/>
      <p:italic r:id="rId80"/>
      <p:boldItalic r:id="rId8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2311C42-7F99-444A-B404-5DE87B93E356}">
  <a:tblStyle styleId="{42311C42-7F99-444A-B404-5DE87B93E356}"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B35300D-73AC-4189-A037-5DEBF16A59C1}"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C0608E-F628-44CC-8941-7ABCD680BA5F}"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HelveticaNeue-italic.fntdata"/><Relationship Id="rId81"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font" Target="fonts/Montserrat-boldItalic.fntdata"/><Relationship Id="rId72" Type="http://schemas.openxmlformats.org/officeDocument/2006/relationships/font" Target="fonts/Montserrat-italic.fntdata"/><Relationship Id="rId31" Type="http://schemas.openxmlformats.org/officeDocument/2006/relationships/slide" Target="slides/slide23.xml"/><Relationship Id="rId75" Type="http://schemas.openxmlformats.org/officeDocument/2006/relationships/font" Target="fonts/PublicSans-bold.fntdata"/><Relationship Id="rId30" Type="http://schemas.openxmlformats.org/officeDocument/2006/relationships/slide" Target="slides/slide22.xml"/><Relationship Id="rId74" Type="http://schemas.openxmlformats.org/officeDocument/2006/relationships/font" Target="fonts/PublicSans-regular.fntdata"/><Relationship Id="rId33" Type="http://schemas.openxmlformats.org/officeDocument/2006/relationships/slide" Target="slides/slide25.xml"/><Relationship Id="rId77" Type="http://schemas.openxmlformats.org/officeDocument/2006/relationships/font" Target="fonts/PublicSans-boldItalic.fntdata"/><Relationship Id="rId32" Type="http://schemas.openxmlformats.org/officeDocument/2006/relationships/slide" Target="slides/slide24.xml"/><Relationship Id="rId76" Type="http://schemas.openxmlformats.org/officeDocument/2006/relationships/font" Target="fonts/PublicSans-italic.fntdata"/><Relationship Id="rId35" Type="http://schemas.openxmlformats.org/officeDocument/2006/relationships/slide" Target="slides/slide27.xml"/><Relationship Id="rId79" Type="http://schemas.openxmlformats.org/officeDocument/2006/relationships/font" Target="fonts/HelveticaNeue-bold.fntdata"/><Relationship Id="rId34" Type="http://schemas.openxmlformats.org/officeDocument/2006/relationships/slide" Target="slides/slide26.xml"/><Relationship Id="rId78" Type="http://schemas.openxmlformats.org/officeDocument/2006/relationships/font" Target="fonts/HelveticaNeue-regular.fntdata"/><Relationship Id="rId71" Type="http://schemas.openxmlformats.org/officeDocument/2006/relationships/font" Target="fonts/Montserrat-bold.fntdata"/><Relationship Id="rId70" Type="http://schemas.openxmlformats.org/officeDocument/2006/relationships/font" Target="fonts/Montserrat-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regular.fntdata"/><Relationship Id="rId61" Type="http://schemas.openxmlformats.org/officeDocument/2006/relationships/slide" Target="slides/slide53.xml"/><Relationship Id="rId20" Type="http://schemas.openxmlformats.org/officeDocument/2006/relationships/slide" Target="slides/slide12.xml"/><Relationship Id="rId64" Type="http://schemas.openxmlformats.org/officeDocument/2006/relationships/font" Target="fonts/Roboto-italic.fntdata"/><Relationship Id="rId63" Type="http://schemas.openxmlformats.org/officeDocument/2006/relationships/font" Target="fonts/Roboto-bold.fntdata"/><Relationship Id="rId22" Type="http://schemas.openxmlformats.org/officeDocument/2006/relationships/slide" Target="slides/slide14.xml"/><Relationship Id="rId66" Type="http://schemas.openxmlformats.org/officeDocument/2006/relationships/font" Target="fonts/ProximaNova-regular.fntdata"/><Relationship Id="rId21" Type="http://schemas.openxmlformats.org/officeDocument/2006/relationships/slide" Target="slides/slide13.xml"/><Relationship Id="rId65" Type="http://schemas.openxmlformats.org/officeDocument/2006/relationships/font" Target="fonts/Roboto-boldItalic.fntdata"/><Relationship Id="rId24" Type="http://schemas.openxmlformats.org/officeDocument/2006/relationships/slide" Target="slides/slide16.xml"/><Relationship Id="rId68" Type="http://schemas.openxmlformats.org/officeDocument/2006/relationships/font" Target="fonts/ProximaNova-italic.fntdata"/><Relationship Id="rId23" Type="http://schemas.openxmlformats.org/officeDocument/2006/relationships/slide" Target="slides/slide15.xml"/><Relationship Id="rId67" Type="http://schemas.openxmlformats.org/officeDocument/2006/relationships/font" Target="fonts/ProximaNova-bold.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ProximaNova-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40" Type="http://schemas.openxmlformats.org/officeDocument/2006/relationships/hyperlink" Target="https://www.gsaelibrary.gsa.gov/ElibMain/sinDetails.do?scheduleNumber=MAS&amp;specialItemNumber=517312&amp;executeQuery=YES" TargetMode="External"/><Relationship Id="rId42" Type="http://schemas.openxmlformats.org/officeDocument/2006/relationships/hyperlink" Target="https://www.gsaelibrary.gsa.gov/ElibMain/sinDetails.do?scheduleNumber=MAS&amp;specialItemNumber=54151HACS&amp;executeQuery=YES" TargetMode="External"/><Relationship Id="rId41" Type="http://schemas.openxmlformats.org/officeDocument/2006/relationships/hyperlink" Target="https://www.gsaelibrary.gsa.gov/ElibMain/sinDetails.do?scheduleNumber=MAS&amp;specialItemNumber=517312&amp;executeQuery=YES" TargetMode="External"/><Relationship Id="rId44" Type="http://schemas.openxmlformats.org/officeDocument/2006/relationships/hyperlink" Target="https://www.gsaelibrary.gsa.gov/ElibMain/sinDetails.do?scheduleNumber=MAS&amp;specialItemNumber=541519ICAM&amp;executeQuery=YES" TargetMode="External"/><Relationship Id="rId43" Type="http://schemas.openxmlformats.org/officeDocument/2006/relationships/hyperlink" Target="https://www.gsaelibrary.gsa.gov/ElibMain/sinDetails.do?scheduleNumber=MAS&amp;specialItemNumber=54151HACS&amp;executeQuery=YES" TargetMode="External"/><Relationship Id="rId46" Type="http://schemas.openxmlformats.org/officeDocument/2006/relationships/hyperlink" Target="https://www.gsa.gov/technology/it-contract-vehicles-and-purchasing-programs/multiple-award-schedule-it/cdm-tools" TargetMode="External"/><Relationship Id="rId45" Type="http://schemas.openxmlformats.org/officeDocument/2006/relationships/hyperlink" Target="https://www.gsaelibrary.gsa.gov/ElibMain/sinDetails.do?scheduleNumber=MAS&amp;specialItemNumber=541519ICAM&amp;executeQuery=YES" TargetMode="External"/><Relationship Id="rId1" Type="http://schemas.openxmlformats.org/officeDocument/2006/relationships/notesMaster" Target="../notesMasters/notesMaster1.xml"/><Relationship Id="rId2" Type="http://schemas.openxmlformats.org/officeDocument/2006/relationships/hyperlink" Target="https://www.gsaelibrary.gsa.gov/ElibMain/sinDetails.do?scheduleNumber=BPA&amp;specialItemNumber=2GIT+Products&amp;executeQuery=YES" TargetMode="External"/><Relationship Id="rId3" Type="http://schemas.openxmlformats.org/officeDocument/2006/relationships/hyperlink" Target="https://www.gsaelibrary.gsa.gov/ElibMain/sinDetails.do?scheduleNumber=BPA&amp;specialItemNumber=2GIT+Products&amp;executeQuery=YES" TargetMode="External"/><Relationship Id="rId4" Type="http://schemas.openxmlformats.org/officeDocument/2006/relationships/hyperlink" Target="https://www.gsaelibrary.gsa.gov/ElibMain/scheduleSummary.do?scheduleNumber=8ASTARS3" TargetMode="External"/><Relationship Id="rId9" Type="http://schemas.openxmlformats.org/officeDocument/2006/relationships/hyperlink" Target="https://www.gsaelibrary.gsa.gov/ElibMain/sinDetails.do?scheduleNumber=MAS&amp;specialItemNumber=561422&amp;executeQuery=YES" TargetMode="External"/><Relationship Id="rId48" Type="http://schemas.openxmlformats.org/officeDocument/2006/relationships/hyperlink" Target="https://www.gsa.gov/technology/it-contract-vehicles-and-purchasing-programs/technology-products-services/it-hardware" TargetMode="External"/><Relationship Id="rId47" Type="http://schemas.openxmlformats.org/officeDocument/2006/relationships/hyperlink" Target="https://www.gsa.gov/technology/it-contract-vehicles-and-purchasing-programs/multiple-award-schedule-it/cdm-tools" TargetMode="External"/><Relationship Id="rId49" Type="http://schemas.openxmlformats.org/officeDocument/2006/relationships/hyperlink" Target="https://www.gsa.gov/technology/it-contract-vehicles-and-purchasing-programs/technology-products-services/it-hardware" TargetMode="External"/><Relationship Id="rId5" Type="http://schemas.openxmlformats.org/officeDocument/2006/relationships/hyperlink" Target="https://www.gsaelibrary.gsa.gov/ElibMain/scheduleSummary.do?scheduleNumber=8ASTARS3" TargetMode="External"/><Relationship Id="rId6" Type="http://schemas.openxmlformats.org/officeDocument/2006/relationships/hyperlink" Target="https://www.gsaelibrary.gsa.gov/ElibMain/sinDetails.do?scheduleNumber=ALIAN2&amp;specialItemNumber=ALL+2&amp;executeQuery=YES" TargetMode="External"/><Relationship Id="rId7" Type="http://schemas.openxmlformats.org/officeDocument/2006/relationships/hyperlink" Target="https://www.gsaelibrary.gsa.gov/ElibMain/sinDetails.do?scheduleNumber=ALIAN2&amp;specialItemNumber=ALL+2&amp;executeQuery=YES" TargetMode="External"/><Relationship Id="rId8" Type="http://schemas.openxmlformats.org/officeDocument/2006/relationships/hyperlink" Target="https://www.gsaelibrary.gsa.gov/ElibMain/sinDetails.do?scheduleNumber=MAS&amp;specialItemNumber=561422&amp;executeQuery=YES" TargetMode="External"/><Relationship Id="rId73" Type="http://schemas.openxmlformats.org/officeDocument/2006/relationships/hyperlink" Target="https://www.gsaelibrary.gsa.gov/ElibMain/sinDetails.do?scheduleNumber=ALIAN2&amp;specialItemNumber=ALL+2&amp;executeQuery=YES" TargetMode="External"/><Relationship Id="rId72" Type="http://schemas.openxmlformats.org/officeDocument/2006/relationships/hyperlink" Target="https://www.gsaelibrary.gsa.gov/ElibMain/scheduleSummary.do?scheduleNumber=8ASTARS3" TargetMode="External"/><Relationship Id="rId31" Type="http://schemas.openxmlformats.org/officeDocument/2006/relationships/hyperlink" Target="https://www.gsaelibrary.gsa.gov/ElibMain/sinDetails.do?scheduleNumber=MAS&amp;specialItemNumber=33411&amp;executeQuery=YES" TargetMode="External"/><Relationship Id="rId30" Type="http://schemas.openxmlformats.org/officeDocument/2006/relationships/hyperlink" Target="https://www.gsaelibrary.gsa.gov/ElibMain/sinDetails.do?scheduleNumber=MAS&amp;specialItemNumber=33411&amp;executeQuery=YES" TargetMode="External"/><Relationship Id="rId74" Type="http://schemas.openxmlformats.org/officeDocument/2006/relationships/hyperlink" Target="https://www.gsaelibrary.gsa.gov/ElibMain/sinDetails.do?scheduleNumber=MAS&amp;specialItemNumber=561422&amp;executeQuery=YES" TargetMode="External"/><Relationship Id="rId33" Type="http://schemas.openxmlformats.org/officeDocument/2006/relationships/hyperlink" Target="https://www.gsa.gov/technology/it-contract-vehicles-and-purchasing-programs/multiple-award-schedule-it/smartbuy-bpa" TargetMode="External"/><Relationship Id="rId32" Type="http://schemas.openxmlformats.org/officeDocument/2006/relationships/hyperlink" Target="https://www.gsa.gov/technology/it-contract-vehicles-and-purchasing-programs/multiple-award-schedule-it/smartbuy-bpa" TargetMode="External"/><Relationship Id="rId35" Type="http://schemas.openxmlformats.org/officeDocument/2006/relationships/hyperlink" Target="https://www.gsaelibrary.gsa.gov/ElibMain/sinDetails.do?scheduleNumber=MAS&amp;specialItemNumber=54151&amp;executeQuery=YES" TargetMode="External"/><Relationship Id="rId34" Type="http://schemas.openxmlformats.org/officeDocument/2006/relationships/hyperlink" Target="https://www.gsaelibrary.gsa.gov/ElibMain/sinDetails.do?scheduleNumber=MAS&amp;specialItemNumber=54151&amp;executeQuery=YES" TargetMode="External"/><Relationship Id="rId71" Type="http://schemas.openxmlformats.org/officeDocument/2006/relationships/hyperlink" Target="https://federalist-daa504a1-0137-4f33-ad06-2dc96f3ca957.sites.pages.cloud.gov/site/gsa/14110s101h/" TargetMode="External"/><Relationship Id="rId70" Type="http://schemas.openxmlformats.org/officeDocument/2006/relationships/hyperlink" Target="https://www.gsaelibrary.gsa.gov/ElibMain/sinDetails.do?scheduleNumber=MAS&amp;specialItemNumber=54151HACS&amp;executeQuery=YES" TargetMode="External"/><Relationship Id="rId37" Type="http://schemas.openxmlformats.org/officeDocument/2006/relationships/hyperlink" Target="https://www.gsaelibrary.gsa.gov/ElibMain/sinDetails.do?scheduleNumber=MAS&amp;specialItemNumber=511210" TargetMode="External"/><Relationship Id="rId36" Type="http://schemas.openxmlformats.org/officeDocument/2006/relationships/hyperlink" Target="https://www.gsaelibrary.gsa.gov/ElibMain/sinDetails.do?scheduleNumber=MAS&amp;specialItemNumber=511210" TargetMode="External"/><Relationship Id="rId39" Type="http://schemas.openxmlformats.org/officeDocument/2006/relationships/hyperlink" Target="https://www.gsaelibrary.gsa.gov/ElibMain/scheduleSummary.do?scheduleNumber=VETS2" TargetMode="External"/><Relationship Id="rId38" Type="http://schemas.openxmlformats.org/officeDocument/2006/relationships/hyperlink" Target="https://www.gsaelibrary.gsa.gov/ElibMain/scheduleSummary.do?scheduleNumber=VETS2" TargetMode="External"/><Relationship Id="rId62" Type="http://schemas.openxmlformats.org/officeDocument/2006/relationships/hyperlink" Target="https://www.gsaelibrary.gsa.gov/ElibMain/scheduleSummary.do?scheduleNumber=VETS2" TargetMode="External"/><Relationship Id="rId61" Type="http://schemas.openxmlformats.org/officeDocument/2006/relationships/hyperlink" Target="https://www.gsaelibrary.gsa.gov/ElibMain/sinDetails.do?scheduleNumber=ALIAN2&amp;specialItemNumber=ALL+2&amp;executeQuery=YES" TargetMode="External"/><Relationship Id="rId20" Type="http://schemas.openxmlformats.org/officeDocument/2006/relationships/hyperlink" Target="https://www.gsaelibrary.gsa.gov/ElibMain/sinDetails.do?scheduleNumber=MAS&amp;specialItemNumber=54151HACS&amp;executeQuery=YES" TargetMode="External"/><Relationship Id="rId64" Type="http://schemas.openxmlformats.org/officeDocument/2006/relationships/hyperlink" Target="https://www.gsaelibrary.gsa.gov/ElibMain/scheduleSummary.do?scheduleNumber=8ASTARS3" TargetMode="External"/><Relationship Id="rId63" Type="http://schemas.openxmlformats.org/officeDocument/2006/relationships/hyperlink" Target="https://www.gsaelibrary.gsa.gov/ElibMain/scheduleSummary.do?scheduleNumber=VETS2" TargetMode="External"/><Relationship Id="rId22" Type="http://schemas.openxmlformats.org/officeDocument/2006/relationships/hyperlink" Target="https://www.gsaelibrary.gsa.gov/ElibMain/sinDetails.do?scheduleNumber=MAS&amp;specialItemNumber=541519PIV&amp;executeQuery=YES" TargetMode="External"/><Relationship Id="rId66" Type="http://schemas.openxmlformats.org/officeDocument/2006/relationships/hyperlink" Target="https://gsablogs.gsa.gov/technology/2023/12/15/post-quantum-cryptography-what-is-it-and-where-to-start/" TargetMode="External"/><Relationship Id="rId21" Type="http://schemas.openxmlformats.org/officeDocument/2006/relationships/hyperlink" Target="https://www.gsaelibrary.gsa.gov/ElibMain/sinDetails.do?scheduleNumber=MAS&amp;specialItemNumber=54151HACS&amp;executeQuery=YES" TargetMode="External"/><Relationship Id="rId65" Type="http://schemas.openxmlformats.org/officeDocument/2006/relationships/hyperlink" Target="https://www.gsaelibrary.gsa.gov/ElibMain/scheduleSummary.do?scheduleNumber=8ASTARS3" TargetMode="External"/><Relationship Id="rId24" Type="http://schemas.openxmlformats.org/officeDocument/2006/relationships/hyperlink" Target="https://www.gsaelibrary.gsa.gov/ElibMain/sinDetails.do?scheduleNumber=MAS&amp;specialItemNumber=541519ICAM&amp;executeQuery=YES" TargetMode="External"/><Relationship Id="rId68" Type="http://schemas.openxmlformats.org/officeDocument/2006/relationships/hyperlink" Target="https://www.gsaelibrary.gsa.gov/ElibMain/sinDetails.do?scheduleNumber=EIS&amp;specialItemNumber=EISCONTRACTS&amp;executeQuery=YES" TargetMode="External"/><Relationship Id="rId23" Type="http://schemas.openxmlformats.org/officeDocument/2006/relationships/hyperlink" Target="https://www.gsaelibrary.gsa.gov/ElibMain/sinDetails.do?scheduleNumber=MAS&amp;specialItemNumber=541519PIV&amp;executeQuery=YES" TargetMode="External"/><Relationship Id="rId67" Type="http://schemas.openxmlformats.org/officeDocument/2006/relationships/hyperlink" Target="https://www.gsaelibrary.gsa.gov/ElibMain/sinDetails.do?scheduleNumber=EIS&amp;specialItemNumber=EISCONTRACTS&amp;executeQuery=YES" TargetMode="External"/><Relationship Id="rId60" Type="http://schemas.openxmlformats.org/officeDocument/2006/relationships/hyperlink" Target="https://www.gsaelibrary.gsa.gov/ElibMain/sinDetails.do?scheduleNumber=ALIAN2&amp;specialItemNumber=ALL+2&amp;executeQuery=YES" TargetMode="External"/><Relationship Id="rId26" Type="http://schemas.openxmlformats.org/officeDocument/2006/relationships/hyperlink" Target="https://www.gsaelibrary.gsa.gov/ElibMain/sinDetails.do?executeQuery=YES&amp;scheduleNumber=MAS&amp;flag=&amp;filter=&amp;specialItemNumber=54151S" TargetMode="External"/><Relationship Id="rId25" Type="http://schemas.openxmlformats.org/officeDocument/2006/relationships/hyperlink" Target="https://www.gsaelibrary.gsa.gov/ElibMain/sinDetails.do?scheduleNumber=MAS&amp;specialItemNumber=541519ICAM&amp;executeQuery=YES" TargetMode="External"/><Relationship Id="rId69" Type="http://schemas.openxmlformats.org/officeDocument/2006/relationships/hyperlink" Target="https://www.gsaelibrary.gsa.gov/ElibMain/sinDetails.do?scheduleNumber=MAS&amp;specialItemNumber=54151HACS&amp;executeQuery=YES" TargetMode="External"/><Relationship Id="rId28" Type="http://schemas.openxmlformats.org/officeDocument/2006/relationships/hyperlink" Target="https://www.gsaelibrary.gsa.gov/ElibMain/sinDetails.do?scheduleNumber=MAS&amp;specialItemNumber=541519PKI&amp;executeQuery=YES" TargetMode="External"/><Relationship Id="rId27" Type="http://schemas.openxmlformats.org/officeDocument/2006/relationships/hyperlink" Target="https://www.gsaelibrary.gsa.gov/ElibMain/sinDetails.do?executeQuery=YES&amp;scheduleNumber=MAS&amp;flag=&amp;filter=&amp;specialItemNumber=54151S" TargetMode="External"/><Relationship Id="rId29" Type="http://schemas.openxmlformats.org/officeDocument/2006/relationships/hyperlink" Target="https://www.gsaelibrary.gsa.gov/ElibMain/sinDetails.do?scheduleNumber=MAS&amp;specialItemNumber=541519PKI&amp;executeQuery=YES" TargetMode="External"/><Relationship Id="rId51" Type="http://schemas.openxmlformats.org/officeDocument/2006/relationships/hyperlink" Target="https://www.gsa.gov/technology/it-contract-vehicles-and-purchasing-programs/technology-products-services/it-software" TargetMode="External"/><Relationship Id="rId50" Type="http://schemas.openxmlformats.org/officeDocument/2006/relationships/hyperlink" Target="https://www.gsa.gov/technology/it-contract-vehicles-and-purchasing-programs/technology-products-services/it-software" TargetMode="External"/><Relationship Id="rId53" Type="http://schemas.openxmlformats.org/officeDocument/2006/relationships/hyperlink" Target="https://www.gsaelibrary.gsa.gov/ElibMain/sinDetails.do?scheduleNumber=MAS&amp;specialItemNumber=517312&amp;executeQuery=YES" TargetMode="External"/><Relationship Id="rId52" Type="http://schemas.openxmlformats.org/officeDocument/2006/relationships/hyperlink" Target="https://www.gsaelibrary.gsa.gov/ElibMain/sinDetails.do?scheduleNumber=MAS&amp;specialItemNumber=517312&amp;executeQuery=YES" TargetMode="External"/><Relationship Id="rId11" Type="http://schemas.openxmlformats.org/officeDocument/2006/relationships/hyperlink" Target="https://www.gsaelibrary.gsa.gov/ElibMain/sinDetails.do?scheduleNumber=MAS&amp;specialItemNumber=518210C" TargetMode="External"/><Relationship Id="rId55" Type="http://schemas.openxmlformats.org/officeDocument/2006/relationships/hyperlink" Target="https://www.gsaelibrary.gsa.gov/ElibMain/sinDetails.do?executeQuery=YES&amp;scheduleNumber=MAS&amp;flag=&amp;filter=&amp;specialItemNumber=54151S" TargetMode="External"/><Relationship Id="rId10" Type="http://schemas.openxmlformats.org/officeDocument/2006/relationships/hyperlink" Target="https://www.gsaelibrary.gsa.gov/ElibMain/sinDetails.do?scheduleNumber=MAS&amp;specialItemNumber=518210C" TargetMode="External"/><Relationship Id="rId54" Type="http://schemas.openxmlformats.org/officeDocument/2006/relationships/hyperlink" Target="https://www.gsaelibrary.gsa.gov/ElibMain/sinDetails.do?executeQuery=YES&amp;scheduleNumber=MAS&amp;flag=&amp;filter=&amp;specialItemNumber=54151S" TargetMode="External"/><Relationship Id="rId13" Type="http://schemas.openxmlformats.org/officeDocument/2006/relationships/hyperlink" Target="https://www.gsaelibrary.gsa.gov/ElibMain/sinDetails.do?scheduleNumber=MAS&amp;specialItemNumber=517410&amp;executeQuery=YES" TargetMode="External"/><Relationship Id="rId57" Type="http://schemas.openxmlformats.org/officeDocument/2006/relationships/hyperlink" Target="https://www.gsaelibrary.gsa.gov/ElibMain/sinDetails.do?scheduleNumber=MAS&amp;specialItemNumber=541990IPS&amp;executeQuery=YES" TargetMode="External"/><Relationship Id="rId12" Type="http://schemas.openxmlformats.org/officeDocument/2006/relationships/hyperlink" Target="https://www.gsaelibrary.gsa.gov/ElibMain/sinDetails.do?scheduleNumber=MAS&amp;specialItemNumber=517410&amp;executeQuery=YES" TargetMode="External"/><Relationship Id="rId56" Type="http://schemas.openxmlformats.org/officeDocument/2006/relationships/hyperlink" Target="https://www.gsaelibrary.gsa.gov/ElibMain/sinDetails.do?scheduleNumber=MAS&amp;specialItemNumber=541990IPS&amp;executeQuery=YES" TargetMode="External"/><Relationship Id="rId15" Type="http://schemas.openxmlformats.org/officeDocument/2006/relationships/hyperlink" Target="https://www.gsaelibrary.gsa.gov/ElibMain/sinDetails.do?executeQuery=YES&amp;scheduleNumber=CS3&amp;flag=&amp;filter=&amp;specialItemNumber=CS3" TargetMode="External"/><Relationship Id="rId59" Type="http://schemas.openxmlformats.org/officeDocument/2006/relationships/hyperlink" Target="https://www.gsaelibrary.gsa.gov/ElibMain/sinDetails.do?scheduleNumber=MAS&amp;specialItemNumber=541990RISK&amp;executeQuery=YES" TargetMode="External"/><Relationship Id="rId14" Type="http://schemas.openxmlformats.org/officeDocument/2006/relationships/hyperlink" Target="https://www.gsaelibrary.gsa.gov/ElibMain/sinDetails.do?executeQuery=YES&amp;scheduleNumber=CS3&amp;flag=&amp;filter=&amp;specialItemNumber=CS3" TargetMode="External"/><Relationship Id="rId58" Type="http://schemas.openxmlformats.org/officeDocument/2006/relationships/hyperlink" Target="https://www.gsaelibrary.gsa.gov/ElibMain/sinDetails.do?scheduleNumber=MAS&amp;specialItemNumber=541990RISK&amp;executeQuery=YES" TargetMode="External"/><Relationship Id="rId17" Type="http://schemas.openxmlformats.org/officeDocument/2006/relationships/hyperlink" Target="https://www.gsaelibrary.gsa.gov/ElibMain/sinDetails.do?scheduleNumber=MAS&amp;specialItemNumber=54151ECOM&amp;executeQuery=YES" TargetMode="External"/><Relationship Id="rId16" Type="http://schemas.openxmlformats.org/officeDocument/2006/relationships/hyperlink" Target="https://www.gsaelibrary.gsa.gov/ElibMain/sinDetails.do?scheduleNumber=MAS&amp;specialItemNumber=54151ECOM&amp;executeQuery=YES" TargetMode="External"/><Relationship Id="rId19" Type="http://schemas.openxmlformats.org/officeDocument/2006/relationships/hyperlink" Target="https://www.gsaelibrary.gsa.gov/ElibMain/sinDetails.do?scheduleNumber=EIS&amp;specialItemNumber=EISCONTRACTS&amp;executeQuery=YES" TargetMode="External"/><Relationship Id="rId18" Type="http://schemas.openxmlformats.org/officeDocument/2006/relationships/hyperlink" Target="https://www.gsaelibrary.gsa.gov/ElibMain/sinDetails.do?scheduleNumber=EIS&amp;specialItemNumber=EISCONTRACTS&amp;executeQuery=YES"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X@gsa.gov"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DX@gsa.gov"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2c40dcf262d_0_5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2c40dcf262d_0_5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ce9c90390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2ce9c90390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c40dcf262d_0_5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c40dcf262d_0_5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c40dcf262d_0_55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2c40dcf262d_0_55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2c40dcf262d_0_5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2c40dcf262d_0_5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c4cc4f97d3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c4cc4f97d3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2c40dcf262d_0_57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2c40dcf262d_0_57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26f06d819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6" name="Google Shape;796;g26f06d819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6f06d819b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6f06d819b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26f06d819b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26f06d819b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26f06d819b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26f06d819b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6eb5d76179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6eb5d76179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6f06d819b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6f06d819b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26f06d819b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26f06d819b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2ce9c90390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2ce9c90390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26f06d819b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3" name="Google Shape;853;g26f06d819b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2c8ede555e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2c8ede555e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6eb5d7617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g26eb5d7617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c8ede555e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c8ede555e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6eb5d76179_0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g26eb5d76179_0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6eb5d76179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en">
                <a:solidFill>
                  <a:schemeClr val="dk1"/>
                </a:solidFill>
              </a:rPr>
              <a:t>This slide displays some GSA’s key areas of IT Security and some of our emerging technology solutions. You may find a comprehensive list of solutions within resources found on the associated GSA webpages (linked on this slide).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400" u="sng">
                <a:solidFill>
                  <a:schemeClr val="dk1"/>
                </a:solidFill>
              </a:rPr>
              <a:t>ZTA</a:t>
            </a:r>
            <a:endParaRPr b="1" sz="1400"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GSA-Offered Zero Trust Architecture (ZTA) Products, Services, and Solutions</a:t>
            </a:r>
            <a:endParaRPr b="1">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
                  <a:extLst>
                    <a:ext uri="{A12FA001-AC4F-418D-AE19-62706E023703}">
                      <ahyp:hlinkClr val="tx"/>
                    </a:ext>
                  </a:extLst>
                </a:hlinkClick>
              </a:rPr>
              <a:t> </a:t>
            </a:r>
            <a:r>
              <a:rPr lang="en" u="sng">
                <a:solidFill>
                  <a:schemeClr val="hlink"/>
                </a:solidFill>
                <a:hlinkClick r:id="rId3"/>
              </a:rPr>
              <a:t>2GIT PRODUCTS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 </a:t>
            </a:r>
            <a:r>
              <a:rPr lang="en" u="sng">
                <a:solidFill>
                  <a:schemeClr val="hlink"/>
                </a:solidFill>
                <a:hlinkClick r:id="rId5"/>
              </a:rPr>
              <a:t>8(a) STARS III</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 </a:t>
            </a:r>
            <a:r>
              <a:rPr lang="en" u="sng">
                <a:solidFill>
                  <a:schemeClr val="hlink"/>
                </a:solidFill>
                <a:hlinkClick r:id="rId7"/>
              </a:rPr>
              <a:t>ALLIANT 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8">
                  <a:extLst>
                    <a:ext uri="{A12FA001-AC4F-418D-AE19-62706E023703}">
                      <ahyp:hlinkClr val="tx"/>
                    </a:ext>
                  </a:extLst>
                </a:hlinkClick>
              </a:rPr>
              <a:t> </a:t>
            </a:r>
            <a:r>
              <a:rPr lang="en" u="sng">
                <a:solidFill>
                  <a:schemeClr val="hlink"/>
                </a:solidFill>
                <a:hlinkClick r:id="rId9"/>
              </a:rPr>
              <a:t>Automated Contact Center Solutions SIN 561422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10">
                  <a:extLst>
                    <a:ext uri="{A12FA001-AC4F-418D-AE19-62706E023703}">
                      <ahyp:hlinkClr val="tx"/>
                    </a:ext>
                  </a:extLst>
                </a:hlinkClick>
              </a:rPr>
              <a:t> </a:t>
            </a:r>
            <a:r>
              <a:rPr lang="en" u="sng">
                <a:solidFill>
                  <a:schemeClr val="hlink"/>
                </a:solidFill>
                <a:hlinkClick r:id="rId11"/>
              </a:rPr>
              <a:t>Cloud SIN 518210C</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12">
                  <a:extLst>
                    <a:ext uri="{A12FA001-AC4F-418D-AE19-62706E023703}">
                      <ahyp:hlinkClr val="tx"/>
                    </a:ext>
                  </a:extLst>
                </a:hlinkClick>
              </a:rPr>
              <a:t> </a:t>
            </a:r>
            <a:r>
              <a:rPr lang="en" u="sng">
                <a:solidFill>
                  <a:schemeClr val="hlink"/>
                </a:solidFill>
                <a:hlinkClick r:id="rId13"/>
              </a:rPr>
              <a:t>Commercial Satellite Communications Solutions SIN 517410</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14">
                  <a:extLst>
                    <a:ext uri="{A12FA001-AC4F-418D-AE19-62706E023703}">
                      <ahyp:hlinkClr val="tx"/>
                    </a:ext>
                  </a:extLst>
                </a:hlinkClick>
              </a:rPr>
              <a:t> </a:t>
            </a:r>
            <a:r>
              <a:rPr lang="en" u="sng">
                <a:solidFill>
                  <a:schemeClr val="hlink"/>
                </a:solidFill>
                <a:hlinkClick r:id="rId15"/>
              </a:rPr>
              <a:t>Complex Commercial SATCOM Solutions (CS3)</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16">
                  <a:extLst>
                    <a:ext uri="{A12FA001-AC4F-418D-AE19-62706E023703}">
                      <ahyp:hlinkClr val="tx"/>
                    </a:ext>
                  </a:extLst>
                </a:hlinkClick>
              </a:rPr>
              <a:t> </a:t>
            </a:r>
            <a:r>
              <a:rPr lang="en" u="sng">
                <a:solidFill>
                  <a:schemeClr val="hlink"/>
                </a:solidFill>
                <a:hlinkClick r:id="rId17"/>
              </a:rPr>
              <a:t>Electronic Commerce and Subscription Services SIN 54151ECOM</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18">
                  <a:extLst>
                    <a:ext uri="{A12FA001-AC4F-418D-AE19-62706E023703}">
                      <ahyp:hlinkClr val="tx"/>
                    </a:ext>
                  </a:extLst>
                </a:hlinkClick>
              </a:rPr>
              <a:t> </a:t>
            </a:r>
            <a:r>
              <a:rPr lang="en" u="sng">
                <a:solidFill>
                  <a:schemeClr val="hlink"/>
                </a:solidFill>
                <a:hlinkClick r:id="rId19"/>
              </a:rPr>
              <a:t>Enterprise Infrastructure Solutions (EIS)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0">
                  <a:extLst>
                    <a:ext uri="{A12FA001-AC4F-418D-AE19-62706E023703}">
                      <ahyp:hlinkClr val="tx"/>
                    </a:ext>
                  </a:extLst>
                </a:hlinkClick>
              </a:rPr>
              <a:t> </a:t>
            </a:r>
            <a:r>
              <a:rPr lang="en" u="sng">
                <a:solidFill>
                  <a:schemeClr val="hlink"/>
                </a:solidFill>
                <a:hlinkClick r:id="rId21"/>
              </a:rPr>
              <a:t>Highly Adaptive Cybersecurity Services SIN 54151HACS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2">
                  <a:extLst>
                    <a:ext uri="{A12FA001-AC4F-418D-AE19-62706E023703}">
                      <ahyp:hlinkClr val="tx"/>
                    </a:ext>
                  </a:extLst>
                </a:hlinkClick>
              </a:rPr>
              <a:t> </a:t>
            </a:r>
            <a:r>
              <a:rPr lang="en" u="sng">
                <a:solidFill>
                  <a:schemeClr val="hlink"/>
                </a:solidFill>
                <a:hlinkClick r:id="rId23"/>
              </a:rPr>
              <a:t>Homeland Security Presidential Directive 12 Product and Service Components SIN 541519PIV</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4">
                  <a:extLst>
                    <a:ext uri="{A12FA001-AC4F-418D-AE19-62706E023703}">
                      <ahyp:hlinkClr val="tx"/>
                    </a:ext>
                  </a:extLst>
                </a:hlinkClick>
              </a:rPr>
              <a:t> </a:t>
            </a:r>
            <a:r>
              <a:rPr lang="en" u="sng">
                <a:solidFill>
                  <a:schemeClr val="hlink"/>
                </a:solidFill>
                <a:hlinkClick r:id="rId25"/>
              </a:rPr>
              <a:t>Identity, Credentialing and Access Management SIN 541519ICAM</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6">
                  <a:extLst>
                    <a:ext uri="{A12FA001-AC4F-418D-AE19-62706E023703}">
                      <ahyp:hlinkClr val="tx"/>
                    </a:ext>
                  </a:extLst>
                </a:hlinkClick>
              </a:rPr>
              <a:t> </a:t>
            </a:r>
            <a:r>
              <a:rPr lang="en" u="sng">
                <a:solidFill>
                  <a:schemeClr val="hlink"/>
                </a:solidFill>
                <a:hlinkClick r:id="rId27"/>
              </a:rPr>
              <a:t>IT Professional Services SIN 54151S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28">
                  <a:extLst>
                    <a:ext uri="{A12FA001-AC4F-418D-AE19-62706E023703}">
                      <ahyp:hlinkClr val="tx"/>
                    </a:ext>
                  </a:extLst>
                </a:hlinkClick>
              </a:rPr>
              <a:t> </a:t>
            </a:r>
            <a:r>
              <a:rPr lang="en" u="sng">
                <a:solidFill>
                  <a:schemeClr val="hlink"/>
                </a:solidFill>
                <a:hlinkClick r:id="rId29"/>
              </a:rPr>
              <a:t>Public Key Infrastructure Shared Service Providers Program SIN 541519PKI</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30">
                  <a:extLst>
                    <a:ext uri="{A12FA001-AC4F-418D-AE19-62706E023703}">
                      <ahyp:hlinkClr val="tx"/>
                    </a:ext>
                  </a:extLst>
                </a:hlinkClick>
              </a:rPr>
              <a:t> </a:t>
            </a:r>
            <a:r>
              <a:rPr lang="en" u="sng">
                <a:solidFill>
                  <a:schemeClr val="hlink"/>
                </a:solidFill>
                <a:hlinkClick r:id="rId31"/>
              </a:rPr>
              <a:t>Purchasing of New Electronic Equipment SIN 33411</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32">
                  <a:extLst>
                    <a:ext uri="{A12FA001-AC4F-418D-AE19-62706E023703}">
                      <ahyp:hlinkClr val="tx"/>
                    </a:ext>
                  </a:extLst>
                </a:hlinkClick>
              </a:rPr>
              <a:t> </a:t>
            </a:r>
            <a:r>
              <a:rPr lang="en" u="sng">
                <a:solidFill>
                  <a:schemeClr val="hlink"/>
                </a:solidFill>
                <a:hlinkClick r:id="rId33"/>
              </a:rPr>
              <a:t>SmartBUY Blanket Purchase Agreement</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34">
                  <a:extLst>
                    <a:ext uri="{A12FA001-AC4F-418D-AE19-62706E023703}">
                      <ahyp:hlinkClr val="tx"/>
                    </a:ext>
                  </a:extLst>
                </a:hlinkClick>
              </a:rPr>
              <a:t> </a:t>
            </a:r>
            <a:r>
              <a:rPr lang="en" u="sng">
                <a:solidFill>
                  <a:schemeClr val="hlink"/>
                </a:solidFill>
                <a:hlinkClick r:id="rId35"/>
              </a:rPr>
              <a:t>Software Maintenance Services SIN 54151</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36">
                  <a:extLst>
                    <a:ext uri="{A12FA001-AC4F-418D-AE19-62706E023703}">
                      <ahyp:hlinkClr val="tx"/>
                    </a:ext>
                  </a:extLst>
                </a:hlinkClick>
              </a:rPr>
              <a:t> </a:t>
            </a:r>
            <a:r>
              <a:rPr lang="en" u="sng">
                <a:solidFill>
                  <a:schemeClr val="hlink"/>
                </a:solidFill>
                <a:hlinkClick r:id="rId37"/>
              </a:rPr>
              <a:t>Software SIN 511210</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38">
                  <a:extLst>
                    <a:ext uri="{A12FA001-AC4F-418D-AE19-62706E023703}">
                      <ahyp:hlinkClr val="tx"/>
                    </a:ext>
                  </a:extLst>
                </a:hlinkClick>
              </a:rPr>
              <a:t> </a:t>
            </a:r>
            <a:r>
              <a:rPr lang="en" u="sng">
                <a:solidFill>
                  <a:schemeClr val="hlink"/>
                </a:solidFill>
                <a:hlinkClick r:id="rId39"/>
              </a:rPr>
              <a:t>VETS 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40">
                  <a:extLst>
                    <a:ext uri="{A12FA001-AC4F-418D-AE19-62706E023703}">
                      <ahyp:hlinkClr val="tx"/>
                    </a:ext>
                  </a:extLst>
                </a:hlinkClick>
              </a:rPr>
              <a:t> </a:t>
            </a:r>
            <a:r>
              <a:rPr lang="en" u="sng">
                <a:solidFill>
                  <a:schemeClr val="hlink"/>
                </a:solidFill>
                <a:hlinkClick r:id="rId41"/>
              </a:rPr>
              <a:t>Wireless Mobility Solutions SIN 517312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b="1" lang="en" sz="1400" u="sng">
                <a:solidFill>
                  <a:schemeClr val="dk1"/>
                </a:solidFill>
              </a:rPr>
              <a:t>C-SCRM</a:t>
            </a:r>
            <a:endParaRPr b="1" sz="1400" u="sng">
              <a:solidFill>
                <a:schemeClr val="dk1"/>
              </a:solidFill>
            </a:endParaRPr>
          </a:p>
          <a:p>
            <a:pPr indent="0" lvl="0" marL="228600" rtl="0" algn="l">
              <a:lnSpc>
                <a:spcPct val="115000"/>
              </a:lnSpc>
              <a:spcBef>
                <a:spcPts val="1200"/>
              </a:spcBef>
              <a:spcAft>
                <a:spcPts val="0"/>
              </a:spcAft>
              <a:buClr>
                <a:schemeClr val="dk1"/>
              </a:buClr>
              <a:buSzPts val="1100"/>
              <a:buFont typeface="Arial"/>
              <a:buNone/>
            </a:pPr>
            <a:r>
              <a:rPr b="1" lang="en">
                <a:solidFill>
                  <a:schemeClr val="dk1"/>
                </a:solidFill>
              </a:rPr>
              <a:t>GSA-Offered Cybersecurity Supply Chain Risk Management (C-SCRM) Products, Services, and Solutions</a:t>
            </a:r>
            <a:endParaRPr b="1">
              <a:solidFill>
                <a:schemeClr val="dk1"/>
              </a:solidFill>
            </a:endParaRPr>
          </a:p>
          <a:p>
            <a:pPr indent="0" lvl="0" marL="228600" rtl="0" algn="l">
              <a:lnSpc>
                <a:spcPct val="115000"/>
              </a:lnSpc>
              <a:spcBef>
                <a:spcPts val="1200"/>
              </a:spcBef>
              <a:spcAft>
                <a:spcPts val="0"/>
              </a:spcAft>
              <a:buClr>
                <a:schemeClr val="dk1"/>
              </a:buClr>
              <a:buSzPts val="1100"/>
              <a:buFont typeface="Arial"/>
              <a:buNone/>
            </a:pPr>
            <a:r>
              <a:rPr lang="en">
                <a:solidFill>
                  <a:schemeClr val="dk1"/>
                </a:solidFill>
              </a:rPr>
              <a:t>Supply Chain Risk Illumination Tools Available on GSA Contract Vehicles Agencies can leverage GSA technology purchasing programs when looking for C-SCRM specific and/or related products, services, and solutions with additional requirements to meet their C-SCRM needs. These include:</a:t>
            </a:r>
            <a:endParaRPr>
              <a:solidFill>
                <a:schemeClr val="dk1"/>
              </a:solidFill>
            </a:endParaRPr>
          </a:p>
          <a:p>
            <a:pPr indent="0" lvl="0" marL="0" rtl="0" algn="l">
              <a:lnSpc>
                <a:spcPct val="115000"/>
              </a:lnSpc>
              <a:spcBef>
                <a:spcPts val="600"/>
              </a:spcBef>
              <a:spcAft>
                <a:spcPts val="0"/>
              </a:spcAft>
              <a:buClr>
                <a:schemeClr val="dk1"/>
              </a:buClr>
              <a:buSzPts val="1100"/>
              <a:buFont typeface="Arial"/>
              <a:buNone/>
            </a:pPr>
            <a:r>
              <a:rPr lang="en" u="sng">
                <a:solidFill>
                  <a:schemeClr val="dk1"/>
                </a:solidFill>
              </a:rPr>
              <a:t>Multiple Award Schedule (MAS)</a:t>
            </a:r>
            <a:r>
              <a:rPr lang="en">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42">
                  <a:extLst>
                    <a:ext uri="{A12FA001-AC4F-418D-AE19-62706E023703}">
                      <ahyp:hlinkClr val="tx"/>
                    </a:ext>
                  </a:extLst>
                </a:hlinkClick>
              </a:rPr>
              <a:t> </a:t>
            </a:r>
            <a:r>
              <a:rPr lang="en" u="sng">
                <a:solidFill>
                  <a:schemeClr val="hlink"/>
                </a:solidFill>
                <a:hlinkClick r:id="rId43"/>
              </a:rPr>
              <a:t>Highly Adaptive Cybersecurity Services (HACS) Special Item Number (SIN) 54151HACS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44">
                  <a:extLst>
                    <a:ext uri="{A12FA001-AC4F-418D-AE19-62706E023703}">
                      <ahyp:hlinkClr val="tx"/>
                    </a:ext>
                  </a:extLst>
                </a:hlinkClick>
              </a:rPr>
              <a:t> </a:t>
            </a:r>
            <a:r>
              <a:rPr lang="en" u="sng">
                <a:solidFill>
                  <a:schemeClr val="hlink"/>
                </a:solidFill>
                <a:hlinkClick r:id="rId45"/>
              </a:rPr>
              <a:t>Identity, Credential, and Access Management (ICAM) Tools SIN 541519ICAM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46">
                  <a:extLst>
                    <a:ext uri="{A12FA001-AC4F-418D-AE19-62706E023703}">
                      <ahyp:hlinkClr val="tx"/>
                    </a:ext>
                  </a:extLst>
                </a:hlinkClick>
              </a:rPr>
              <a:t> </a:t>
            </a:r>
            <a:r>
              <a:rPr lang="en" u="sng">
                <a:solidFill>
                  <a:schemeClr val="hlink"/>
                </a:solidFill>
                <a:hlinkClick r:id="rId47"/>
              </a:rPr>
              <a:t>Continuous Diagnostics and Mitigation (CDM) Tools</a:t>
            </a:r>
            <a:r>
              <a:rPr lang="en">
                <a:solidFill>
                  <a:schemeClr val="dk1"/>
                </a:solidFill>
              </a:rPr>
              <a:t> (note that the former CDM Tools SIN retired in 2022, but these tools are now available through the Best-in-Class IT</a:t>
            </a:r>
            <a:r>
              <a:rPr lang="en">
                <a:solidFill>
                  <a:schemeClr val="dk1"/>
                </a:solidFill>
                <a:uFill>
                  <a:noFill/>
                </a:uFill>
                <a:hlinkClick r:id="rId48">
                  <a:extLst>
                    <a:ext uri="{A12FA001-AC4F-418D-AE19-62706E023703}">
                      <ahyp:hlinkClr val="tx"/>
                    </a:ext>
                  </a:extLst>
                </a:hlinkClick>
              </a:rPr>
              <a:t> </a:t>
            </a:r>
            <a:r>
              <a:rPr lang="en" u="sng">
                <a:solidFill>
                  <a:schemeClr val="hlink"/>
                </a:solidFill>
                <a:hlinkClick r:id="rId49"/>
              </a:rPr>
              <a:t>Hardware</a:t>
            </a:r>
            <a:r>
              <a:rPr lang="en">
                <a:solidFill>
                  <a:schemeClr val="dk1"/>
                </a:solidFill>
              </a:rPr>
              <a:t> and</a:t>
            </a:r>
            <a:r>
              <a:rPr lang="en">
                <a:solidFill>
                  <a:schemeClr val="dk1"/>
                </a:solidFill>
                <a:uFill>
                  <a:noFill/>
                </a:uFill>
                <a:hlinkClick r:id="rId50">
                  <a:extLst>
                    <a:ext uri="{A12FA001-AC4F-418D-AE19-62706E023703}">
                      <ahyp:hlinkClr val="tx"/>
                    </a:ext>
                  </a:extLst>
                </a:hlinkClick>
              </a:rPr>
              <a:t> </a:t>
            </a:r>
            <a:r>
              <a:rPr lang="en" u="sng">
                <a:solidFill>
                  <a:schemeClr val="hlink"/>
                </a:solidFill>
                <a:hlinkClick r:id="rId51"/>
              </a:rPr>
              <a:t>Software</a:t>
            </a:r>
            <a:r>
              <a:rPr lang="en">
                <a:solidFill>
                  <a:schemeClr val="dk1"/>
                </a:solidFill>
              </a:rPr>
              <a:t> SINs).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52">
                  <a:extLst>
                    <a:ext uri="{A12FA001-AC4F-418D-AE19-62706E023703}">
                      <ahyp:hlinkClr val="tx"/>
                    </a:ext>
                  </a:extLst>
                </a:hlinkClick>
              </a:rPr>
              <a:t> </a:t>
            </a:r>
            <a:r>
              <a:rPr lang="en" u="sng">
                <a:solidFill>
                  <a:schemeClr val="hlink"/>
                </a:solidFill>
                <a:hlinkClick r:id="rId53"/>
              </a:rPr>
              <a:t>Mobile Identity Management SIN 517312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54">
                  <a:extLst>
                    <a:ext uri="{A12FA001-AC4F-418D-AE19-62706E023703}">
                      <ahyp:hlinkClr val="tx"/>
                    </a:ext>
                  </a:extLst>
                </a:hlinkClick>
              </a:rPr>
              <a:t> </a:t>
            </a:r>
            <a:r>
              <a:rPr lang="en" u="sng">
                <a:solidFill>
                  <a:schemeClr val="hlink"/>
                </a:solidFill>
                <a:hlinkClick r:id="rId55"/>
              </a:rPr>
              <a:t>IT Professional Services SIN 54151S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56">
                  <a:extLst>
                    <a:ext uri="{A12FA001-AC4F-418D-AE19-62706E023703}">
                      <ahyp:hlinkClr val="tx"/>
                    </a:ext>
                  </a:extLst>
                </a:hlinkClick>
              </a:rPr>
              <a:t> </a:t>
            </a:r>
            <a:r>
              <a:rPr lang="en" u="sng">
                <a:solidFill>
                  <a:schemeClr val="hlink"/>
                </a:solidFill>
                <a:hlinkClick r:id="rId57"/>
              </a:rPr>
              <a:t>Data Breach Response &amp; Identity Protection Services (IPS) SIN 541990IPS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58">
                  <a:extLst>
                    <a:ext uri="{A12FA001-AC4F-418D-AE19-62706E023703}">
                      <ahyp:hlinkClr val="tx"/>
                    </a:ext>
                  </a:extLst>
                </a:hlinkClick>
              </a:rPr>
              <a:t> </a:t>
            </a:r>
            <a:r>
              <a:rPr lang="en" u="sng">
                <a:solidFill>
                  <a:schemeClr val="hlink"/>
                </a:solidFill>
                <a:hlinkClick r:id="rId59"/>
              </a:rPr>
              <a:t>Risk Assessment and Mitigation Services SIN 541990RISK</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u="sng">
                <a:solidFill>
                  <a:schemeClr val="dk1"/>
                </a:solidFill>
              </a:rPr>
              <a:t>Governmentwide Acquisition Contracts (GWACs)</a:t>
            </a:r>
            <a:r>
              <a:rPr lang="en">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0">
                  <a:extLst>
                    <a:ext uri="{A12FA001-AC4F-418D-AE19-62706E023703}">
                      <ahyp:hlinkClr val="tx"/>
                    </a:ext>
                  </a:extLst>
                </a:hlinkClick>
              </a:rPr>
              <a:t> </a:t>
            </a:r>
            <a:r>
              <a:rPr lang="en" u="sng">
                <a:solidFill>
                  <a:schemeClr val="hlink"/>
                </a:solidFill>
                <a:hlinkClick r:id="rId61"/>
              </a:rPr>
              <a:t>ALLIANT 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2">
                  <a:extLst>
                    <a:ext uri="{A12FA001-AC4F-418D-AE19-62706E023703}">
                      <ahyp:hlinkClr val="tx"/>
                    </a:ext>
                  </a:extLst>
                </a:hlinkClick>
              </a:rPr>
              <a:t> </a:t>
            </a:r>
            <a:r>
              <a:rPr lang="en" u="sng">
                <a:solidFill>
                  <a:schemeClr val="hlink"/>
                </a:solidFill>
                <a:hlinkClick r:id="rId63"/>
              </a:rPr>
              <a:t>Veterans Technology Services (VETS) 2 </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4">
                  <a:extLst>
                    <a:ext uri="{A12FA001-AC4F-418D-AE19-62706E023703}">
                      <ahyp:hlinkClr val="tx"/>
                    </a:ext>
                  </a:extLst>
                </a:hlinkClick>
              </a:rPr>
              <a:t> </a:t>
            </a:r>
            <a:r>
              <a:rPr lang="en" u="sng">
                <a:solidFill>
                  <a:schemeClr val="hlink"/>
                </a:solidFill>
                <a:hlinkClick r:id="rId65"/>
              </a:rPr>
              <a:t>8(a) Streamlined Technology Acquisition Resource for Services (STARS) III</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b="1" lang="en" sz="1400" u="sng">
                <a:solidFill>
                  <a:schemeClr val="dk1"/>
                </a:solidFill>
              </a:rPr>
              <a:t>PQC:</a:t>
            </a:r>
            <a:endParaRPr b="1" sz="1400"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u="sng">
                <a:solidFill>
                  <a:srgbClr val="1C4587"/>
                </a:solidFill>
                <a:hlinkClick r:id="rId66">
                  <a:extLst>
                    <a:ext uri="{A12FA001-AC4F-418D-AE19-62706E023703}">
                      <ahyp:hlinkClr val="tx"/>
                    </a:ext>
                  </a:extLst>
                </a:hlinkClick>
              </a:rPr>
              <a:t>Post-Quantum Cryptography (PQC) </a:t>
            </a:r>
            <a:endParaRPr b="1" u="sng">
              <a:solidFill>
                <a:srgbClr val="1C4587"/>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7">
                  <a:extLst>
                    <a:ext uri="{A12FA001-AC4F-418D-AE19-62706E023703}">
                      <ahyp:hlinkClr val="tx"/>
                    </a:ext>
                  </a:extLst>
                </a:hlinkClick>
              </a:rPr>
              <a:t> </a:t>
            </a:r>
            <a:r>
              <a:rPr lang="en" u="sng">
                <a:solidFill>
                  <a:schemeClr val="hlink"/>
                </a:solidFill>
                <a:hlinkClick r:id="rId68"/>
              </a:rPr>
              <a:t>Enterprise Infrastructure Solutions (EIS)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a:t>
            </a:r>
            <a:r>
              <a:rPr lang="en" sz="700">
                <a:solidFill>
                  <a:schemeClr val="dk1"/>
                </a:solidFill>
                <a:latin typeface="Times New Roman"/>
                <a:ea typeface="Times New Roman"/>
                <a:cs typeface="Times New Roman"/>
                <a:sym typeface="Times New Roman"/>
              </a:rPr>
              <a:t>      </a:t>
            </a:r>
            <a:r>
              <a:rPr lang="en" sz="700">
                <a:solidFill>
                  <a:schemeClr val="dk1"/>
                </a:solidFill>
                <a:uFill>
                  <a:noFill/>
                </a:uFill>
                <a:latin typeface="Times New Roman"/>
                <a:ea typeface="Times New Roman"/>
                <a:cs typeface="Times New Roman"/>
                <a:sym typeface="Times New Roman"/>
                <a:hlinkClick r:id="rId69">
                  <a:extLst>
                    <a:ext uri="{A12FA001-AC4F-418D-AE19-62706E023703}">
                      <ahyp:hlinkClr val="tx"/>
                    </a:ext>
                  </a:extLst>
                </a:hlinkClick>
              </a:rPr>
              <a:t> </a:t>
            </a:r>
            <a:r>
              <a:rPr lang="en" u="sng">
                <a:solidFill>
                  <a:schemeClr val="hlink"/>
                </a:solidFill>
                <a:hlinkClick r:id="rId70"/>
              </a:rPr>
              <a:t>Highly Adaptive Cybersecurity Services SIN 54151HACS</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b="1" lang="en" sz="1400" u="sng">
                <a:solidFill>
                  <a:schemeClr val="dk1"/>
                </a:solidFill>
              </a:rPr>
              <a:t>AI</a:t>
            </a:r>
            <a:endParaRPr b="1" sz="1400"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u="sng">
                <a:solidFill>
                  <a:srgbClr val="1C4587"/>
                </a:solidFill>
                <a:hlinkClick r:id="rId71">
                  <a:extLst>
                    <a:ext uri="{A12FA001-AC4F-418D-AE19-62706E023703}">
                      <ahyp:hlinkClr val="tx"/>
                    </a:ext>
                  </a:extLst>
                </a:hlinkClick>
              </a:rPr>
              <a:t>Artificial Intelligence (AI)</a:t>
            </a:r>
            <a:endParaRPr b="1" u="sng">
              <a:solidFill>
                <a:srgbClr val="1C4587"/>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u="sng">
                <a:solidFill>
                  <a:schemeClr val="hlink"/>
                </a:solidFill>
                <a:hlinkClick r:id="rId72"/>
              </a:rPr>
              <a:t>8(a) STARS III</a:t>
            </a:r>
            <a:r>
              <a:rPr lang="en" sz="1400">
                <a:solidFill>
                  <a:schemeClr val="dk1"/>
                </a:solidFill>
              </a:rPr>
              <a:t> </a:t>
            </a:r>
            <a:r>
              <a:rPr lang="en">
                <a:solidFill>
                  <a:schemeClr val="dk1"/>
                </a:solidFill>
              </a:rPr>
              <a:t>(Emerging technologies)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u="sng">
                <a:solidFill>
                  <a:schemeClr val="hlink"/>
                </a:solidFill>
                <a:hlinkClick r:id="rId73"/>
              </a:rPr>
              <a:t>ALLIANT 2</a:t>
            </a:r>
            <a:endParaRPr u="sng">
              <a:solidFill>
                <a:schemeClr val="hlink"/>
              </a:solidFill>
            </a:endParaRPr>
          </a:p>
          <a:p>
            <a:pPr indent="0" lvl="0" marL="0" rtl="0" algn="l">
              <a:lnSpc>
                <a:spcPct val="115000"/>
              </a:lnSpc>
              <a:spcBef>
                <a:spcPts val="1200"/>
              </a:spcBef>
              <a:spcAft>
                <a:spcPts val="0"/>
              </a:spcAft>
              <a:buClr>
                <a:schemeClr val="dk1"/>
              </a:buClr>
              <a:buSzPts val="1100"/>
              <a:buFont typeface="Arial"/>
              <a:buNone/>
            </a:pPr>
            <a:r>
              <a:rPr lang="en" sz="1400">
                <a:solidFill>
                  <a:schemeClr val="dk1"/>
                </a:solidFill>
              </a:rPr>
              <a:t>·</a:t>
            </a:r>
            <a:r>
              <a:rPr lang="en" sz="700">
                <a:solidFill>
                  <a:schemeClr val="dk1"/>
                </a:solidFill>
                <a:latin typeface="Times New Roman"/>
                <a:ea typeface="Times New Roman"/>
                <a:cs typeface="Times New Roman"/>
                <a:sym typeface="Times New Roman"/>
              </a:rPr>
              <a:t>  	</a:t>
            </a:r>
            <a:r>
              <a:rPr lang="en" u="sng">
                <a:solidFill>
                  <a:schemeClr val="hlink"/>
                </a:solidFill>
                <a:hlinkClick r:id="rId74"/>
              </a:rPr>
              <a:t>Automated Contact Center Solutions SIN 561422</a:t>
            </a:r>
            <a:endParaRPr u="sng">
              <a:solidFill>
                <a:schemeClr val="hlink"/>
              </a:solidFill>
            </a:endParaRPr>
          </a:p>
          <a:p>
            <a:pPr indent="0" lvl="0" marL="0" rtl="0" algn="l">
              <a:lnSpc>
                <a:spcPct val="100000"/>
              </a:lnSpc>
              <a:spcBef>
                <a:spcPts val="0"/>
              </a:spcBef>
              <a:spcAft>
                <a:spcPts val="0"/>
              </a:spcAft>
              <a:buSzPts val="1100"/>
              <a:buNone/>
            </a:pPr>
            <a:r>
              <a:t/>
            </a:r>
            <a:endParaRPr b="1">
              <a:solidFill>
                <a:schemeClr val="dk1"/>
              </a:solidFill>
            </a:endParaRPr>
          </a:p>
          <a:p>
            <a:pPr indent="0" lvl="0" marL="0" rtl="0" algn="l">
              <a:lnSpc>
                <a:spcPct val="100000"/>
              </a:lnSpc>
              <a:spcBef>
                <a:spcPts val="0"/>
              </a:spcBef>
              <a:spcAft>
                <a:spcPts val="0"/>
              </a:spcAft>
              <a:buSzPts val="1100"/>
              <a:buNone/>
            </a:pPr>
            <a:r>
              <a:t/>
            </a:r>
            <a:endParaRPr/>
          </a:p>
        </p:txBody>
      </p:sp>
      <p:sp>
        <p:nvSpPr>
          <p:cNvPr id="899" name="Google Shape;899;g26eb5d76179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6eb5d76179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26eb5d76179_0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c40dcf262d_0_5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c40dcf262d_0_53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6eb5d76179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g26eb5d76179_0_35: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6" name="Google Shape;916;g26eb5d76179_0_3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26eb5d76179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3" name="Google Shape;943;g26eb5d76179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26f1c2de9f4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g26f1c2de9f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6eb5d76179_0_1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5" name="Google Shape;955;g26eb5d76179_0_13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Introduction</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Good Day and thank you everyone for attending today.</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My name is Gregory Chaney. I am one of your CASE Education Division Program Analyst and I will be presenting you with an overview of Buy.GSA.gov.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The second half of this instructional block will cover the “FAS Policy Library” housed within Buy.GSA.Gov and that will be presented by Brennan Conaway following this overview.</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We have a team of the Buy.GSA.gov product owners offering support for today’s training. They will be serving as our resident SME and providing Q&amp;A support. If you have any specific questions during the presentation, </a:t>
            </a:r>
            <a:r>
              <a:rPr b="1" lang="en" sz="1000">
                <a:solidFill>
                  <a:srgbClr val="FF0000"/>
                </a:solidFill>
              </a:rPr>
              <a:t>please enter those questions in the Q&amp;A POD only.</a:t>
            </a:r>
            <a:endParaRPr sz="1000">
              <a:solidFill>
                <a:schemeClr val="dk1"/>
              </a:solidFill>
            </a:endParaRPr>
          </a:p>
          <a:p>
            <a:pPr indent="0" lvl="0" marL="0" rtl="0" algn="l">
              <a:lnSpc>
                <a:spcPct val="115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26eb5d76179_0_1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26eb5d76179_0_1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Agenda</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Today we will discuss:</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Access to and provide an overview of Buy.GSA.gov… which you will hear me refer to as “Buy” throughout today’s training.</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We’ll talk about registration and profile creation</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Then we’ll learn what Buy actually versus what you might have heard</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I’ll provide you with an overview of Buy’s tools via a live demonstration</a:t>
            </a:r>
            <a:endParaRPr sz="1000">
              <a:solidFill>
                <a:schemeClr val="dk1"/>
              </a:solidFill>
              <a:latin typeface="Roboto"/>
              <a:ea typeface="Roboto"/>
              <a:cs typeface="Roboto"/>
              <a:sym typeface="Roboto"/>
            </a:endParaRPr>
          </a:p>
          <a:p>
            <a:pPr indent="-292100" lvl="1" marL="9144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 and maybe leave some space for Questions and Answers</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chemeClr val="dk1"/>
                </a:solidFill>
                <a:latin typeface="Roboto"/>
                <a:ea typeface="Roboto"/>
                <a:cs typeface="Roboto"/>
                <a:sym typeface="Roboto"/>
              </a:rPr>
              <a:t>On the next slide, you’ll see a breakdown of the Buy tools we’ll discuss later on. Some of these you might have used before and there are now all houses conveniently on the Buy.GSA.gov site.</a:t>
            </a:r>
            <a:endParaRPr sz="1000">
              <a:solidFill>
                <a:schemeClr val="dk1"/>
              </a:solidFill>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26eb5d76179_0_1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7" name="Google Shape;967;g26eb5d76179_0_1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Agenda</a:t>
            </a:r>
            <a:endParaRPr b="1" sz="1500">
              <a:solidFill>
                <a:srgbClr val="990000"/>
              </a:solidFill>
              <a:latin typeface="Roboto"/>
              <a:ea typeface="Roboto"/>
              <a:cs typeface="Roboto"/>
              <a:sym typeface="Roboto"/>
            </a:endParaRPr>
          </a:p>
          <a:p>
            <a:pPr indent="-292100" lvl="0" marL="457200" rtl="0" algn="l">
              <a:lnSpc>
                <a:spcPct val="115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There are 11 total tools on the Buy site. Here are the 4 major tools we’ll talk about today:</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Pricing Suite</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Quick Rate;  - which displays schedule prices - not-to-exceed ceiling prices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Prices Paid; - which is a data source that displays prices paid information from all our GSA GWACs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BLS; - this is where you can find wage rate information from the Dept. of Labor’s  Bureau of Labor Statistics</a:t>
            </a:r>
            <a:endParaRPr sz="1000">
              <a:solidFill>
                <a:schemeClr val="dk1"/>
              </a:solidFill>
              <a:latin typeface="Roboto"/>
              <a:ea typeface="Roboto"/>
              <a:cs typeface="Roboto"/>
              <a:sym typeface="Roboto"/>
            </a:endParaRPr>
          </a:p>
          <a:p>
            <a:pPr indent="-292100" lvl="2" marL="13716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CALC+ IGCE Tool - where you can build Independent Govt. Cost Estimates.</a:t>
            </a:r>
            <a:endParaRPr sz="1000">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rPr lang="en" sz="1000">
                <a:solidFill>
                  <a:schemeClr val="dk1"/>
                </a:solidFill>
                <a:latin typeface="Roboto"/>
                <a:ea typeface="Roboto"/>
                <a:cs typeface="Roboto"/>
                <a:sym typeface="Roboto"/>
              </a:rPr>
              <a:t>	Due to time constraints we’ll only be demonstrating two of the pricing suite tools today but we’ll learn what each one does.</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Acquisition Solution Navigator</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Document Library &amp; Document Builder</a:t>
            </a:r>
            <a:endParaRPr sz="1000">
              <a:solidFill>
                <a:schemeClr val="dk1"/>
              </a:solidFill>
              <a:latin typeface="Roboto"/>
              <a:ea typeface="Roboto"/>
              <a:cs typeface="Roboto"/>
              <a:sym typeface="Roboto"/>
            </a:endParaRPr>
          </a:p>
          <a:p>
            <a:pPr indent="-292100" lvl="1" marL="914400" rtl="0" algn="l">
              <a:lnSpc>
                <a:spcPct val="150000"/>
              </a:lnSpc>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Interact</a:t>
            </a:r>
            <a:endParaRPr sz="1000">
              <a:solidFill>
                <a:schemeClr val="dk1"/>
              </a:solidFill>
              <a:latin typeface="Roboto"/>
              <a:ea typeface="Roboto"/>
              <a:cs typeface="Roboto"/>
              <a:sym typeface="Roboto"/>
            </a:endParaRPr>
          </a:p>
          <a:p>
            <a:pPr indent="0" lvl="0" marL="0" rtl="0" algn="l">
              <a:lnSpc>
                <a:spcPct val="150000"/>
              </a:lnSpc>
              <a:spcBef>
                <a:spcPts val="0"/>
              </a:spcBef>
              <a:spcAft>
                <a:spcPts val="0"/>
              </a:spcAft>
              <a:buNone/>
            </a:pPr>
            <a:r>
              <a:t/>
            </a:r>
            <a:endParaRPr sz="1000">
              <a:solidFill>
                <a:schemeClr val="dk1"/>
              </a:solidFill>
              <a:latin typeface="Roboto"/>
              <a:ea typeface="Roboto"/>
              <a:cs typeface="Roboto"/>
              <a:sym typeface="Robo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26eb5d76179_0_1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6" name="Google Shape;986;g26eb5d76179_0_13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26eb5d76179_0_13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1" name="Google Shape;991;g26eb5d76179_0_1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Navigate the site.</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This is what you’ll see when you navigate to the landing site for Buy.GSA.gov.</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You’ll see information and tools arranged in tiles, tabs, and menus. And today, I’m going to give you a basic orientation of the site itself.</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But first, I wanted to point out these tools are regularly being updated. We encourage your feedback. If you have input / suggestions on how to make them better, please submit them to </a:t>
            </a:r>
            <a:r>
              <a:rPr lang="en" sz="1000" u="sng">
                <a:solidFill>
                  <a:schemeClr val="hlink"/>
                </a:solidFill>
                <a:latin typeface="Roboto"/>
                <a:ea typeface="Roboto"/>
                <a:cs typeface="Roboto"/>
                <a:sym typeface="Roboto"/>
                <a:hlinkClick r:id="rId2"/>
              </a:rPr>
              <a:t>DX@gsa.gov</a:t>
            </a:r>
            <a:r>
              <a:rPr lang="en" sz="1000">
                <a:solidFill>
                  <a:schemeClr val="dk1"/>
                </a:solidFill>
                <a:latin typeface="Roboto"/>
                <a:ea typeface="Roboto"/>
                <a:cs typeface="Roboto"/>
                <a:sym typeface="Roboto"/>
              </a:rPr>
              <a:t>  </a:t>
            </a:r>
            <a:r>
              <a:rPr i="1" lang="en" sz="1000">
                <a:solidFill>
                  <a:schemeClr val="dk1"/>
                </a:solidFill>
                <a:latin typeface="Roboto"/>
                <a:ea typeface="Roboto"/>
                <a:cs typeface="Roboto"/>
                <a:sym typeface="Roboto"/>
              </a:rPr>
              <a:t>(Don’t worry about copying that down now… I’ll have that address for you on a slide at the end of this block of the presentation)</a:t>
            </a:r>
            <a:endParaRPr i="1"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spcBef>
                <a:spcPts val="0"/>
              </a:spcBef>
              <a:spcAft>
                <a:spcPts val="0"/>
              </a:spcAft>
              <a:buNone/>
            </a:pPr>
            <a:r>
              <a:t/>
            </a:r>
            <a:endParaRPr sz="1000">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6eb5d76179_0_13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26eb5d76179_0_1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Restricted vs. Open Access</a:t>
            </a:r>
            <a:endParaRPr b="1" sz="1500">
              <a:solidFill>
                <a:srgbClr val="99000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a:solidFill>
                  <a:schemeClr val="dk1"/>
                </a:solidFill>
              </a:rPr>
              <a:t>Let’s look at access to Buy.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is a simple answer to these questions: “Who uses these tools on Buy?” “Who were they curated for?”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Everyone. Everyone can use Buy. The tools were intended to be used by industry and government employees.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There are </a:t>
            </a:r>
            <a:r>
              <a:rPr b="1" lang="en" u="sng">
                <a:solidFill>
                  <a:srgbClr val="FF0000"/>
                </a:solidFill>
              </a:rPr>
              <a:t>NO</a:t>
            </a:r>
            <a:r>
              <a:rPr lang="en">
                <a:solidFill>
                  <a:schemeClr val="dk1"/>
                </a:solidFill>
              </a:rPr>
              <a:t> </a:t>
            </a:r>
            <a:r>
              <a:rPr b="1" lang="en">
                <a:solidFill>
                  <a:srgbClr val="980000"/>
                </a:solidFill>
              </a:rPr>
              <a:t>industry specific tools</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That being said, there are tools that are only accessible to users after registration.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example, in order to use the functionality of the Interact site, you have to be a registered member to post to the platform or ask questions of the community forums. Although, view access is granted to everyone who visits the various forums found on the Interact site.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Another example would be that certain pricing suite tools contain data that only authorized federal users can access. This means that a GSA vendor can be registered for the Buy.GSA site but not be granted access to the restricted tools under the pricing suite.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will be clearer when we get to the demonstration portion of this presentation.</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457200" rtl="0" algn="l">
              <a:lnSpc>
                <a:spcPct val="150000"/>
              </a:lnSpc>
              <a:spcBef>
                <a:spcPts val="0"/>
              </a:spcBef>
              <a:spcAft>
                <a:spcPts val="0"/>
              </a:spcAft>
              <a:buSzPts val="1100"/>
              <a:buNone/>
            </a:pPr>
            <a:r>
              <a:t/>
            </a:r>
            <a:endParaRPr sz="20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3" name="Shape 1003"/>
        <p:cNvGrpSpPr/>
        <p:nvPr/>
      </p:nvGrpSpPr>
      <p:grpSpPr>
        <a:xfrm>
          <a:off x="0" y="0"/>
          <a:ext cx="0" cy="0"/>
          <a:chOff x="0" y="0"/>
          <a:chExt cx="0" cy="0"/>
        </a:xfrm>
      </p:grpSpPr>
      <p:sp>
        <p:nvSpPr>
          <p:cNvPr id="1004" name="Google Shape;1004;g26eb5d76179_0_1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5" name="Google Shape;1005;g26eb5d76179_0_1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c40dcf262d_0_5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c40dcf262d_0_5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8" name="Shape 1008"/>
        <p:cNvGrpSpPr/>
        <p:nvPr/>
      </p:nvGrpSpPr>
      <p:grpSpPr>
        <a:xfrm>
          <a:off x="0" y="0"/>
          <a:ext cx="0" cy="0"/>
          <a:chOff x="0" y="0"/>
          <a:chExt cx="0" cy="0"/>
        </a:xfrm>
      </p:grpSpPr>
      <p:sp>
        <p:nvSpPr>
          <p:cNvPr id="1009" name="Google Shape;1009;g26eb5d76179_0_1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0" name="Google Shape;1010;g26eb5d76179_0_14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Registration &amp; Profile</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Now that we know there are some benefits to being registered - like gaining more access to tools - let’s talk briefly about how to register and the types of registration.</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To register, select the “sign-in” button from the top right on the home page.</a:t>
            </a:r>
            <a:endParaRPr sz="1000">
              <a:solidFill>
                <a:schemeClr val="dk1"/>
              </a:solidFill>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5" name="Shape 1015"/>
        <p:cNvGrpSpPr/>
        <p:nvPr/>
      </p:nvGrpSpPr>
      <p:grpSpPr>
        <a:xfrm>
          <a:off x="0" y="0"/>
          <a:ext cx="0" cy="0"/>
          <a:chOff x="0" y="0"/>
          <a:chExt cx="0" cy="0"/>
        </a:xfrm>
      </p:grpSpPr>
      <p:sp>
        <p:nvSpPr>
          <p:cNvPr id="1016" name="Google Shape;1016;g26eb5d76179_0_1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7" name="Google Shape;1017;g26eb5d76179_0_1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Registration &amp; Profile</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From here, registration is pretty straight forward.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Select “Create Account” or sign in using your PIV or government CAC card.</a:t>
            </a:r>
            <a:endParaRPr sz="1000">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26eb5d76179_0_1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3" name="Google Shape;1023;g26eb5d76179_0_14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Buy will automatically ensure data is accessed appropriately by restricting access at the time of registration.</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Regardless of your registration type, everyone submits a domain and a profile (click)</a:t>
            </a:r>
            <a:endParaRPr sz="1000">
              <a:solidFill>
                <a:schemeClr val="dk1"/>
              </a:solidFill>
              <a:latin typeface="Roboto"/>
              <a:ea typeface="Roboto"/>
              <a:cs typeface="Roboto"/>
              <a:sym typeface="Roboto"/>
            </a:endParaRPr>
          </a:p>
          <a:p>
            <a:pPr indent="0" lvl="0" marL="914400" rtl="0" algn="l">
              <a:spcBef>
                <a:spcPts val="0"/>
              </a:spcBef>
              <a:spcAft>
                <a:spcPts val="0"/>
              </a:spcAft>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Industry just fills out the profile and selects “industry.”</a:t>
            </a:r>
            <a:endParaRPr sz="1000">
              <a:solidFill>
                <a:schemeClr val="dk1"/>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Federal government user registration will be validated by their email domain (.mil/ .gov) We are aware of certain special exceptions (e.g. smithsonian.edu)</a:t>
            </a:r>
            <a:endParaRPr sz="1000">
              <a:solidFill>
                <a:schemeClr val="dk1"/>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State and Local users requesting access will be validated by our IT system admin.</a:t>
            </a:r>
            <a:endParaRPr sz="1000">
              <a:solidFill>
                <a:schemeClr val="dk1"/>
              </a:solidFill>
              <a:latin typeface="Roboto"/>
              <a:ea typeface="Roboto"/>
              <a:cs typeface="Roboto"/>
              <a:sym typeface="Roboto"/>
            </a:endParaRPr>
          </a:p>
          <a:p>
            <a:pPr indent="0" lvl="0" marL="914400" rtl="0" algn="l">
              <a:spcBef>
                <a:spcPts val="0"/>
              </a:spcBef>
              <a:spcAft>
                <a:spcPts val="0"/>
              </a:spcAft>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Contractors will need a whitelist request to access certain parts.. and a  Sponsor who will need to fill out additional fields and our IT system admin will approve or reject the request.</a:t>
            </a:r>
            <a:endParaRPr b="1" sz="1500">
              <a:solidFill>
                <a:srgbClr val="990000"/>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b="1" sz="1500">
              <a:solidFill>
                <a:srgbClr val="990000"/>
              </a:solidFill>
              <a:latin typeface="Roboto"/>
              <a:ea typeface="Roboto"/>
              <a:cs typeface="Roboto"/>
              <a:sym typeface="Robo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6eb5d76179_0_1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6" name="Google Shape;1036;g26eb5d76179_0_14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Profiles</a:t>
            </a:r>
            <a:endParaRPr b="1" sz="1500">
              <a:solidFill>
                <a:srgbClr val="990000"/>
              </a:solidFill>
              <a:latin typeface="Roboto"/>
              <a:ea typeface="Roboto"/>
              <a:cs typeface="Roboto"/>
              <a:sym typeface="Roboto"/>
            </a:endParaRPr>
          </a:p>
          <a:p>
            <a:pPr indent="0" lvl="0" marL="0" rtl="0" algn="l">
              <a:spcBef>
                <a:spcPts val="0"/>
              </a:spcBef>
              <a:spcAft>
                <a:spcPts val="0"/>
              </a:spcAft>
              <a:buSzPts val="1100"/>
              <a:buNone/>
            </a:pPr>
            <a:r>
              <a:rPr lang="en" sz="1000">
                <a:solidFill>
                  <a:schemeClr val="dk1"/>
                </a:solidFill>
                <a:latin typeface="Roboto"/>
                <a:ea typeface="Roboto"/>
                <a:cs typeface="Roboto"/>
                <a:sym typeface="Roboto"/>
              </a:rPr>
              <a:t>The benefits in creating a profile are:</a:t>
            </a:r>
            <a:endParaRPr sz="1000">
              <a:solidFill>
                <a:schemeClr val="dk1"/>
              </a:solidFill>
              <a:latin typeface="Roboto"/>
              <a:ea typeface="Roboto"/>
              <a:cs typeface="Roboto"/>
              <a:sym typeface="Roboto"/>
            </a:endParaRPr>
          </a:p>
          <a:p>
            <a:pPr indent="0" lvl="0" marL="0" rtl="0" algn="l">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Some parts of Buy require being logged in, before you can view the data.</a:t>
            </a:r>
            <a:endParaRPr sz="1000">
              <a:solidFill>
                <a:schemeClr val="dk1"/>
              </a:solidFill>
              <a:latin typeface="Roboto"/>
              <a:ea typeface="Roboto"/>
              <a:cs typeface="Roboto"/>
              <a:sym typeface="Roboto"/>
            </a:endParaRPr>
          </a:p>
          <a:p>
            <a:pPr indent="0" lvl="0" marL="914400" rtl="0" algn="l">
              <a:spcBef>
                <a:spcPts val="0"/>
              </a:spcBef>
              <a:spcAft>
                <a:spcPts val="0"/>
              </a:spcAft>
              <a:buSzPts val="1100"/>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You also have the Ability to save resources to your account (e.g. </a:t>
            </a:r>
            <a:endParaRPr sz="1000">
              <a:solidFill>
                <a:schemeClr val="dk1"/>
              </a:solidFill>
              <a:latin typeface="Roboto"/>
              <a:ea typeface="Roboto"/>
              <a:cs typeface="Roboto"/>
              <a:sym typeface="Roboto"/>
            </a:endParaRPr>
          </a:p>
          <a:p>
            <a:pPr indent="-292100" lvl="2" marL="13716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Whether that be documents that you made in the Doc/ Lib. or Doc. Builder. </a:t>
            </a:r>
            <a:endParaRPr sz="1000">
              <a:solidFill>
                <a:schemeClr val="dk1"/>
              </a:solidFill>
              <a:latin typeface="Roboto"/>
              <a:ea typeface="Roboto"/>
              <a:cs typeface="Roboto"/>
              <a:sym typeface="Roboto"/>
            </a:endParaRPr>
          </a:p>
          <a:p>
            <a:pPr indent="-292100" lvl="2" marL="13716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You can organize your content  under “projects”</a:t>
            </a:r>
            <a:endParaRPr sz="1000">
              <a:solidFill>
                <a:schemeClr val="dk1"/>
              </a:solidFill>
              <a:latin typeface="Roboto"/>
              <a:ea typeface="Roboto"/>
              <a:cs typeface="Roboto"/>
              <a:sym typeface="Roboto"/>
            </a:endParaRPr>
          </a:p>
          <a:p>
            <a:pPr indent="-292100" lvl="2" marL="13716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Work collaboratively with teammates on a project</a:t>
            </a:r>
            <a:endParaRPr sz="1000">
              <a:solidFill>
                <a:schemeClr val="dk1"/>
              </a:solidFill>
              <a:latin typeface="Roboto"/>
              <a:ea typeface="Roboto"/>
              <a:cs typeface="Roboto"/>
              <a:sym typeface="Roboto"/>
            </a:endParaRPr>
          </a:p>
          <a:p>
            <a:pPr indent="0" lvl="0" marL="914400" rtl="0" algn="l">
              <a:spcBef>
                <a:spcPts val="0"/>
              </a:spcBef>
              <a:spcAft>
                <a:spcPts val="0"/>
              </a:spcAft>
              <a:buNone/>
            </a:pPr>
            <a:r>
              <a:t/>
            </a:r>
            <a:endParaRPr sz="1000">
              <a:solidFill>
                <a:schemeClr val="dk1"/>
              </a:solidFill>
              <a:latin typeface="Roboto"/>
              <a:ea typeface="Roboto"/>
              <a:cs typeface="Roboto"/>
              <a:sym typeface="Roboto"/>
            </a:endParaRPr>
          </a:p>
          <a:p>
            <a:pPr indent="-292100" lvl="1" marL="9144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There is also benefit in Interact: </a:t>
            </a:r>
            <a:endParaRPr sz="1000">
              <a:solidFill>
                <a:schemeClr val="dk1"/>
              </a:solidFill>
              <a:latin typeface="Roboto"/>
              <a:ea typeface="Roboto"/>
              <a:cs typeface="Roboto"/>
              <a:sym typeface="Roboto"/>
            </a:endParaRPr>
          </a:p>
          <a:p>
            <a:pPr indent="-292100" lvl="2" marL="13716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Join groups, participate in groups, save posts</a:t>
            </a:r>
            <a:endParaRPr sz="1000">
              <a:solidFill>
                <a:schemeClr val="dk1"/>
              </a:solidFill>
              <a:latin typeface="Roboto"/>
              <a:ea typeface="Roboto"/>
              <a:cs typeface="Roboto"/>
              <a:sym typeface="Roboto"/>
            </a:endParaRPr>
          </a:p>
          <a:p>
            <a:pPr indent="-292100" lvl="2" marL="1371600" rtl="0" algn="l">
              <a:spcBef>
                <a:spcPts val="0"/>
              </a:spcBef>
              <a:spcAft>
                <a:spcPts val="0"/>
              </a:spcAft>
              <a:buClr>
                <a:schemeClr val="dk1"/>
              </a:buClr>
              <a:buSzPts val="1000"/>
              <a:buFont typeface="Roboto"/>
              <a:buChar char="■"/>
            </a:pPr>
            <a:r>
              <a:rPr lang="en" sz="1000">
                <a:solidFill>
                  <a:schemeClr val="dk1"/>
                </a:solidFill>
                <a:latin typeface="Roboto"/>
                <a:ea typeface="Roboto"/>
                <a:cs typeface="Roboto"/>
                <a:sym typeface="Roboto"/>
              </a:rPr>
              <a:t>Create content</a:t>
            </a:r>
            <a:endParaRPr sz="1000">
              <a:solidFill>
                <a:schemeClr val="dk1"/>
              </a:solidFill>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26eb5d76179_0_14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7" name="Google Shape;1047;g26eb5d76179_0_14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26eb5d76179_0_1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2" name="Google Shape;1052;g26eb5d76179_0_14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What IS Buy, really?</a:t>
            </a:r>
            <a:endParaRPr b="1" sz="1500">
              <a:solidFill>
                <a:srgbClr val="990000"/>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PRE-SOLICITATION.  All the stuff up front.  Research, IGCE, pricing…  and there’s CALC which is kind of an exception in that it can be used to fact check proposals.  You can use it to determine fair and reasonable.</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MARKET RESEARCH.</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Like the Acquisition Solutions Navigator (ASN) is designed to help users do market research by searching NAICS, SIN, Vendor Name, (UEI) Unique Entity Identifier or Contract Number… and our government contract database will provide recommendations.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Buy is a literal ACQUISITION TOOLBOX.</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There are a lot of features here that people are NOT aware of.  Between all the major tools, we’ve given you the ability to research vendors, SINs, NAICs, descriptions, pricing related to various services and then templates and documents that you can use to jump start your acquisition file.  So, Buy is all your GSA resources in one place. All these tools you need, conveniently located.</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And then Buy is also a COMMUNITY of ACQ PROFESSIONALS.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Of course, I’m talking about Interact. It’s an online community and forum for industry, federal buyers, and other stakeholders to connect and communicate.</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The pricing suite is extremely popular.  As of Jan. 2024, CALC+IGCE is over 50% of the traffic on Buy.</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ASN has Usability features focused on conducting market research... features like (1) comparing functionalities, (2) export capabilities, and (3) navigation to and between other buy.gsa.gov market research tools.. And all of that is built right into the tool.  ASN is focused on market research and curating a plan for a procurement.  The ASN tool allows users to search for a need and filter down to a niche set of results based on your requirements.  So, there are use cases where a user wants a pull or full list of offerings for other analytic or research purposes, see references to eLibrary or the SAM.gov DataBank (FPDS report builder).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“How is the ASN Contract History page different from the SAM.gov DataBank (FPDS Report Builder)” - The ASN Contract History page is focused on market research in a central location to allow a user to minimize the need to conduct searches across a variation of systems while still not getting their needs met.  The contract history page was designed for market research and represents a specially curated set of information that GSA customers typically reference from FPDS when conducting market research.  In the case where a user is looking for a full list of FPDS contract history or desires to develop a customized report, that user should utilize the SAM.gov DataBank for Contract Data</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rPr lang="en" sz="1000">
                <a:solidFill>
                  <a:schemeClr val="dk1"/>
                </a:solidFill>
                <a:latin typeface="Roboto"/>
                <a:ea typeface="Roboto"/>
                <a:cs typeface="Roboto"/>
                <a:sym typeface="Roboto"/>
              </a:rPr>
              <a:t>“How is ASN different from eLibrary?” – eLibrary is also under the purview of the Buy team, and is the GSA rolodex of contract offerings.    It is designed to be the catalog of all offerings available.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6eb5d76179_0_1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2" name="Google Shape;1062;g26eb5d76179_0_14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6eb5d76179_0_1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7" name="Google Shape;1067;g26eb5d76179_0_1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500">
                <a:solidFill>
                  <a:srgbClr val="990000"/>
                </a:solidFill>
                <a:latin typeface="Roboto"/>
                <a:ea typeface="Roboto"/>
                <a:cs typeface="Roboto"/>
                <a:sym typeface="Roboto"/>
              </a:rPr>
              <a:t>Navigate the site.</a:t>
            </a:r>
            <a:endParaRPr b="1" sz="1500">
              <a:solidFill>
                <a:srgbClr val="990000"/>
              </a:solidFill>
              <a:latin typeface="Roboto"/>
              <a:ea typeface="Roboto"/>
              <a:cs typeface="Roboto"/>
              <a:sym typeface="Roboto"/>
            </a:endParaRPr>
          </a:p>
          <a:p>
            <a:pPr indent="-292100" lvl="0" marL="457200" rtl="0" algn="l">
              <a:spcBef>
                <a:spcPts val="0"/>
              </a:spcBef>
              <a:spcAft>
                <a:spcPts val="0"/>
              </a:spcAft>
              <a:buClr>
                <a:schemeClr val="dk1"/>
              </a:buClr>
              <a:buSzPts val="1000"/>
              <a:buFont typeface="Roboto"/>
              <a:buChar char="●"/>
            </a:pPr>
            <a:r>
              <a:rPr lang="en">
                <a:solidFill>
                  <a:schemeClr val="dk1"/>
                </a:solidFill>
                <a:latin typeface="Georgia"/>
                <a:ea typeface="Georgia"/>
                <a:cs typeface="Georgia"/>
                <a:sym typeface="Georgia"/>
              </a:rPr>
              <a:t>Understanding the tiles, tabs, breadcrumbs, menu… basic orientation of the site itself.</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t/>
            </a:r>
            <a:endParaRPr sz="1000">
              <a:solidFill>
                <a:schemeClr val="dk1"/>
              </a:solidFill>
              <a:latin typeface="Roboto"/>
              <a:ea typeface="Roboto"/>
              <a:cs typeface="Roboto"/>
              <a:sym typeface="Roboto"/>
            </a:endParaRPr>
          </a:p>
          <a:p>
            <a:pPr indent="0" lvl="0" marL="0" rtl="0" algn="l">
              <a:lnSpc>
                <a:spcPct val="115000"/>
              </a:lnSpc>
              <a:spcBef>
                <a:spcPts val="0"/>
              </a:spcBef>
              <a:spcAft>
                <a:spcPts val="0"/>
              </a:spcAft>
              <a:buSzPts val="1100"/>
              <a:buNone/>
            </a:pPr>
            <a:r>
              <a:rPr lang="en" sz="1000">
                <a:solidFill>
                  <a:schemeClr val="dk1"/>
                </a:solidFill>
                <a:latin typeface="Roboto"/>
                <a:ea typeface="Roboto"/>
                <a:cs typeface="Roboto"/>
                <a:sym typeface="Roboto"/>
              </a:rPr>
              <a:t>These tools are regularly being updated. If folks have input / suggestions on how to make them better, please submit them to DX@gsa.gov</a:t>
            </a:r>
            <a:endParaRPr sz="1000">
              <a:solidFill>
                <a:schemeClr val="dk1"/>
              </a:solidFill>
              <a:latin typeface="Roboto"/>
              <a:ea typeface="Roboto"/>
              <a:cs typeface="Roboto"/>
              <a:sym typeface="Roboto"/>
            </a:endParaRPr>
          </a:p>
          <a:p>
            <a:pPr indent="0" lvl="0" marL="0" rtl="0" algn="l">
              <a:spcBef>
                <a:spcPts val="0"/>
              </a:spcBef>
              <a:spcAft>
                <a:spcPts val="0"/>
              </a:spcAft>
              <a:buNone/>
            </a:pPr>
            <a:r>
              <a:t/>
            </a:r>
            <a:endParaRPr sz="1000">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6eb5d76179_0_1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3" name="Google Shape;1073;g26eb5d76179_0_146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Buy.gsa.gov:  Visit, Explore, and Contribute</a:t>
            </a:r>
            <a:endParaRPr/>
          </a:p>
          <a:p>
            <a:pPr indent="0" lvl="0" marL="0" rtl="0" algn="l">
              <a:lnSpc>
                <a:spcPct val="100000"/>
              </a:lnSpc>
              <a:spcBef>
                <a:spcPts val="0"/>
              </a:spcBef>
              <a:spcAft>
                <a:spcPts val="0"/>
              </a:spcAft>
              <a:buSzPts val="1100"/>
              <a:buNone/>
            </a:pPr>
            <a:r>
              <a:rPr lang="en"/>
              <a:t>We have mockups and wireframes for our pricing tools that need your eyes on them! E-mail </a:t>
            </a:r>
            <a:r>
              <a:rPr lang="en" u="sng">
                <a:solidFill>
                  <a:schemeClr val="hlink"/>
                </a:solidFill>
                <a:hlinkClick r:id="rId2"/>
              </a:rPr>
              <a:t>DX@gsa.gov</a:t>
            </a:r>
            <a:r>
              <a:rPr lang="en"/>
              <a:t> to get involved.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Project Center:  collaborate and manage projects across agencies securely!</a:t>
            </a:r>
            <a:endParaRPr/>
          </a:p>
        </p:txBody>
      </p:sp>
      <p:sp>
        <p:nvSpPr>
          <p:cNvPr id="1074" name="Google Shape;1074;g26eb5d76179_0_146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5" name="Shape 1085"/>
        <p:cNvGrpSpPr/>
        <p:nvPr/>
      </p:nvGrpSpPr>
      <p:grpSpPr>
        <a:xfrm>
          <a:off x="0" y="0"/>
          <a:ext cx="0" cy="0"/>
          <a:chOff x="0" y="0"/>
          <a:chExt cx="0" cy="0"/>
        </a:xfrm>
      </p:grpSpPr>
      <p:sp>
        <p:nvSpPr>
          <p:cNvPr id="1086" name="Google Shape;1086;g2c8ede555e4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7" name="Google Shape;1087;g2c8ede555e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c8ede555e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c8ede555e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26eb5d76179_0_1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5" name="Google Shape;1095;g26eb5d76179_0_14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6eb5d76179_0_1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0" name="Google Shape;1100;g26eb5d76179_0_14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rgbClr val="990000"/>
                </a:solidFill>
                <a:latin typeface="Roboto"/>
                <a:ea typeface="Roboto"/>
                <a:cs typeface="Roboto"/>
                <a:sym typeface="Roboto"/>
              </a:rPr>
              <a:t>Thank You</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Thank you for your time!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6eb5d76179_0_1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26eb5d76179_0_18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c40dcf262d_0_60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c40dcf262d_0_60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c40dcf262d_0_5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2c40dcf262d_0_5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c40dcf262d_0_5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2c40dcf262d_0_5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c8ede555e4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2c8ede555e4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c40dcf262d_0_5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c40dcf262d_0_5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99.png"/><Relationship Id="rId4" Type="http://schemas.openxmlformats.org/officeDocument/2006/relationships/image" Target="../media/image30.png"/><Relationship Id="rId9"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18.png"/><Relationship Id="rId11" Type="http://schemas.openxmlformats.org/officeDocument/2006/relationships/image" Target="../media/image27.png"/><Relationship Id="rId10" Type="http://schemas.openxmlformats.org/officeDocument/2006/relationships/image" Target="../media/image98.png"/><Relationship Id="rId13" Type="http://schemas.openxmlformats.org/officeDocument/2006/relationships/image" Target="../media/image50.png"/><Relationship Id="rId12" Type="http://schemas.openxmlformats.org/officeDocument/2006/relationships/image" Target="../media/image34.png"/><Relationship Id="rId15" Type="http://schemas.openxmlformats.org/officeDocument/2006/relationships/image" Target="../media/image35.png"/><Relationship Id="rId14" Type="http://schemas.openxmlformats.org/officeDocument/2006/relationships/image" Target="../media/image31.png"/><Relationship Id="rId17" Type="http://schemas.openxmlformats.org/officeDocument/2006/relationships/image" Target="../media/image43.png"/><Relationship Id="rId16" Type="http://schemas.openxmlformats.org/officeDocument/2006/relationships/image" Target="../media/image37.png"/><Relationship Id="rId18"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3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6.png"/><Relationship Id="rId4" Type="http://schemas.openxmlformats.org/officeDocument/2006/relationships/image" Target="../media/image4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6.pn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 Id="rId3" Type="http://schemas.openxmlformats.org/officeDocument/2006/relationships/image" Target="../media/image51.png"/><Relationship Id="rId4" Type="http://schemas.openxmlformats.org/officeDocument/2006/relationships/image" Target="../media/image6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9.png"/><Relationship Id="rId4" Type="http://schemas.openxmlformats.org/officeDocument/2006/relationships/image" Target="../media/image48.png"/><Relationship Id="rId5" Type="http://schemas.openxmlformats.org/officeDocument/2006/relationships/image" Target="../media/image4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6.png"/><Relationship Id="rId4" Type="http://schemas.openxmlformats.org/officeDocument/2006/relationships/image" Target="../media/image4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6.png"/><Relationship Id="rId4" Type="http://schemas.openxmlformats.org/officeDocument/2006/relationships/image" Target="../media/image4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9.png"/><Relationship Id="rId4" Type="http://schemas.openxmlformats.org/officeDocument/2006/relationships/image" Target="../media/image48.png"/><Relationship Id="rId5" Type="http://schemas.openxmlformats.org/officeDocument/2006/relationships/image" Target="../media/image4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5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1.png"/><Relationship Id="rId4" Type="http://schemas.openxmlformats.org/officeDocument/2006/relationships/image" Target="../media/image4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type="title">
  <p:cSld name="TITLE">
    <p:spTree>
      <p:nvGrpSpPr>
        <p:cNvPr id="54"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2775" y="942091"/>
            <a:ext cx="9144003" cy="4201419"/>
          </a:xfrm>
          <a:prstGeom prst="rect">
            <a:avLst/>
          </a:prstGeom>
          <a:noFill/>
          <a:ln>
            <a:noFill/>
          </a:ln>
        </p:spPr>
      </p:pic>
      <p:sp>
        <p:nvSpPr>
          <p:cNvPr id="56" name="Google Shape;56;p14"/>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58" name="Google Shape;58;p14"/>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59" name="Google Shape;59;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60" name="Google Shape;60;p14"/>
          <p:cNvGrpSpPr/>
          <p:nvPr/>
        </p:nvGrpSpPr>
        <p:grpSpPr>
          <a:xfrm>
            <a:off x="390948" y="300850"/>
            <a:ext cx="8356552" cy="545025"/>
            <a:chOff x="390948" y="300850"/>
            <a:chExt cx="8356552" cy="545025"/>
          </a:xfrm>
        </p:grpSpPr>
        <p:pic>
          <p:nvPicPr>
            <p:cNvPr id="61" name="Google Shape;61;p14"/>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62" name="Google Shape;62;p14"/>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pic>
        <p:nvPicPr>
          <p:cNvPr id="63" name="Google Shape;63;p14"/>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2">
  <p:cSld name="TITLE_1">
    <p:spTree>
      <p:nvGrpSpPr>
        <p:cNvPr id="64" name="Shape 64"/>
        <p:cNvGrpSpPr/>
        <p:nvPr/>
      </p:nvGrpSpPr>
      <p:grpSpPr>
        <a:xfrm>
          <a:off x="0" y="0"/>
          <a:ext cx="0" cy="0"/>
          <a:chOff x="0" y="0"/>
          <a:chExt cx="0" cy="0"/>
        </a:xfrm>
      </p:grpSpPr>
      <p:pic>
        <p:nvPicPr>
          <p:cNvPr id="65" name="Google Shape;65;p15"/>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66" name="Google Shape;66;p15"/>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67" name="Google Shape;67;p15"/>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68" name="Google Shape;6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69" name="Google Shape;69;p15"/>
          <p:cNvGrpSpPr/>
          <p:nvPr/>
        </p:nvGrpSpPr>
        <p:grpSpPr>
          <a:xfrm>
            <a:off x="390948" y="300850"/>
            <a:ext cx="8356552" cy="545025"/>
            <a:chOff x="390948" y="300850"/>
            <a:chExt cx="8356552" cy="545025"/>
          </a:xfrm>
        </p:grpSpPr>
        <p:pic>
          <p:nvPicPr>
            <p:cNvPr id="70" name="Google Shape;70;p15"/>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71" name="Google Shape;71;p15"/>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sp>
        <p:nvSpPr>
          <p:cNvPr id="72" name="Google Shape;72;p15"/>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5"/>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3">
  <p:cSld name="TITLE_1_1">
    <p:spTree>
      <p:nvGrpSpPr>
        <p:cNvPr id="74" name="Shape 74"/>
        <p:cNvGrpSpPr/>
        <p:nvPr/>
      </p:nvGrpSpPr>
      <p:grpSpPr>
        <a:xfrm>
          <a:off x="0" y="0"/>
          <a:ext cx="0" cy="0"/>
          <a:chOff x="0" y="0"/>
          <a:chExt cx="0" cy="0"/>
        </a:xfrm>
      </p:grpSpPr>
      <p:pic>
        <p:nvPicPr>
          <p:cNvPr id="75" name="Google Shape;75;p16"/>
          <p:cNvPicPr preferRelativeResize="0"/>
          <p:nvPr/>
        </p:nvPicPr>
        <p:blipFill>
          <a:blip r:embed="rId2">
            <a:alphaModFix/>
          </a:blip>
          <a:stretch>
            <a:fillRect/>
          </a:stretch>
        </p:blipFill>
        <p:spPr>
          <a:xfrm>
            <a:off x="-2775" y="946548"/>
            <a:ext cx="9144003" cy="4196954"/>
          </a:xfrm>
          <a:prstGeom prst="rect">
            <a:avLst/>
          </a:prstGeom>
          <a:noFill/>
          <a:ln>
            <a:noFill/>
          </a:ln>
        </p:spPr>
      </p:pic>
      <p:sp>
        <p:nvSpPr>
          <p:cNvPr id="76" name="Google Shape;76;p16"/>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77" name="Google Shape;77;p16"/>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78" name="Google Shape;7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79" name="Google Shape;79;p16"/>
          <p:cNvGrpSpPr/>
          <p:nvPr/>
        </p:nvGrpSpPr>
        <p:grpSpPr>
          <a:xfrm>
            <a:off x="390948" y="300850"/>
            <a:ext cx="8356552" cy="545025"/>
            <a:chOff x="390948" y="300850"/>
            <a:chExt cx="8356552" cy="545025"/>
          </a:xfrm>
        </p:grpSpPr>
        <p:pic>
          <p:nvPicPr>
            <p:cNvPr id="80" name="Google Shape;80;p16"/>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81" name="Google Shape;81;p16"/>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sp>
        <p:nvSpPr>
          <p:cNvPr id="82" name="Google Shape;82;p16"/>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6"/>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4">
  <p:cSld name="TITLE_1_1_1">
    <p:spTree>
      <p:nvGrpSpPr>
        <p:cNvPr id="84" name="Shape 84"/>
        <p:cNvGrpSpPr/>
        <p:nvPr/>
      </p:nvGrpSpPr>
      <p:grpSpPr>
        <a:xfrm>
          <a:off x="0" y="0"/>
          <a:ext cx="0" cy="0"/>
          <a:chOff x="0" y="0"/>
          <a:chExt cx="0" cy="0"/>
        </a:xfrm>
      </p:grpSpPr>
      <p:pic>
        <p:nvPicPr>
          <p:cNvPr id="85" name="Google Shape;85;p17"/>
          <p:cNvPicPr preferRelativeResize="0"/>
          <p:nvPr/>
        </p:nvPicPr>
        <p:blipFill>
          <a:blip r:embed="rId2">
            <a:alphaModFix/>
          </a:blip>
          <a:stretch>
            <a:fillRect/>
          </a:stretch>
        </p:blipFill>
        <p:spPr>
          <a:xfrm>
            <a:off x="0" y="942098"/>
            <a:ext cx="9144003" cy="4196954"/>
          </a:xfrm>
          <a:prstGeom prst="rect">
            <a:avLst/>
          </a:prstGeom>
          <a:noFill/>
          <a:ln>
            <a:noFill/>
          </a:ln>
        </p:spPr>
      </p:pic>
      <p:sp>
        <p:nvSpPr>
          <p:cNvPr id="86" name="Google Shape;86;p17"/>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87" name="Google Shape;87;p17"/>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88" name="Google Shape;8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89" name="Google Shape;89;p17"/>
          <p:cNvGrpSpPr/>
          <p:nvPr/>
        </p:nvGrpSpPr>
        <p:grpSpPr>
          <a:xfrm>
            <a:off x="390948" y="300850"/>
            <a:ext cx="8356552" cy="545025"/>
            <a:chOff x="390948" y="300850"/>
            <a:chExt cx="8356552" cy="545025"/>
          </a:xfrm>
        </p:grpSpPr>
        <p:pic>
          <p:nvPicPr>
            <p:cNvPr id="90" name="Google Shape;90;p17"/>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91" name="Google Shape;91;p17"/>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sp>
        <p:nvSpPr>
          <p:cNvPr id="92" name="Google Shape;92;p17"/>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7"/>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5">
  <p:cSld name="TITLE_1_1_1_1">
    <p:spTree>
      <p:nvGrpSpPr>
        <p:cNvPr id="94" name="Shape 94"/>
        <p:cNvGrpSpPr/>
        <p:nvPr/>
      </p:nvGrpSpPr>
      <p:grpSpPr>
        <a:xfrm>
          <a:off x="0" y="0"/>
          <a:ext cx="0" cy="0"/>
          <a:chOff x="0" y="0"/>
          <a:chExt cx="0" cy="0"/>
        </a:xfrm>
      </p:grpSpPr>
      <p:sp>
        <p:nvSpPr>
          <p:cNvPr id="95" name="Google Shape;95;p18"/>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96" name="Google Shape;96;p18"/>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98" name="Google Shape;98;p18"/>
          <p:cNvGrpSpPr/>
          <p:nvPr/>
        </p:nvGrpSpPr>
        <p:grpSpPr>
          <a:xfrm>
            <a:off x="390948" y="300850"/>
            <a:ext cx="8356552" cy="545025"/>
            <a:chOff x="390948" y="300850"/>
            <a:chExt cx="8356552" cy="545025"/>
          </a:xfrm>
        </p:grpSpPr>
        <p:pic>
          <p:nvPicPr>
            <p:cNvPr id="99" name="Google Shape;99;p18"/>
            <p:cNvPicPr preferRelativeResize="0"/>
            <p:nvPr/>
          </p:nvPicPr>
          <p:blipFill>
            <a:blip r:embed="rId2">
              <a:alphaModFix/>
            </a:blip>
            <a:stretch>
              <a:fillRect/>
            </a:stretch>
          </p:blipFill>
          <p:spPr>
            <a:xfrm>
              <a:off x="390948" y="300850"/>
              <a:ext cx="519350" cy="468826"/>
            </a:xfrm>
            <a:prstGeom prst="rect">
              <a:avLst/>
            </a:prstGeom>
            <a:noFill/>
            <a:ln>
              <a:noFill/>
            </a:ln>
          </p:spPr>
        </p:pic>
        <p:sp>
          <p:nvSpPr>
            <p:cNvPr id="100" name="Google Shape;100;p18"/>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pic>
        <p:nvPicPr>
          <p:cNvPr id="101" name="Google Shape;101;p18"/>
          <p:cNvPicPr preferRelativeResize="0"/>
          <p:nvPr/>
        </p:nvPicPr>
        <p:blipFill>
          <a:blip r:embed="rId3">
            <a:alphaModFix/>
          </a:blip>
          <a:stretch>
            <a:fillRect/>
          </a:stretch>
        </p:blipFill>
        <p:spPr>
          <a:xfrm>
            <a:off x="0" y="946548"/>
            <a:ext cx="9144003" cy="4196954"/>
          </a:xfrm>
          <a:prstGeom prst="rect">
            <a:avLst/>
          </a:prstGeom>
          <a:noFill/>
          <a:ln>
            <a:noFill/>
          </a:ln>
        </p:spPr>
      </p:pic>
      <p:sp>
        <p:nvSpPr>
          <p:cNvPr id="102" name="Google Shape;102;p18"/>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3" name="Google Shape;103;p18"/>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6">
  <p:cSld name="TITLE_1_1_1_1_1">
    <p:spTree>
      <p:nvGrpSpPr>
        <p:cNvPr id="104" name="Shape 104"/>
        <p:cNvGrpSpPr/>
        <p:nvPr/>
      </p:nvGrpSpPr>
      <p:grpSpPr>
        <a:xfrm>
          <a:off x="0" y="0"/>
          <a:ext cx="0" cy="0"/>
          <a:chOff x="0" y="0"/>
          <a:chExt cx="0" cy="0"/>
        </a:xfrm>
      </p:grpSpPr>
      <p:pic>
        <p:nvPicPr>
          <p:cNvPr id="105" name="Google Shape;105;p19"/>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106" name="Google Shape;106;p19"/>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07" name="Google Shape;107;p19"/>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08" name="Google Shape;108;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109" name="Google Shape;109;p19"/>
          <p:cNvGrpSpPr/>
          <p:nvPr/>
        </p:nvGrpSpPr>
        <p:grpSpPr>
          <a:xfrm>
            <a:off x="390948" y="300850"/>
            <a:ext cx="8356552" cy="545025"/>
            <a:chOff x="390948" y="300850"/>
            <a:chExt cx="8356552" cy="545025"/>
          </a:xfrm>
        </p:grpSpPr>
        <p:pic>
          <p:nvPicPr>
            <p:cNvPr id="110" name="Google Shape;110;p19"/>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11" name="Google Shape;111;p19"/>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sp>
        <p:nvSpPr>
          <p:cNvPr id="112" name="Google Shape;112;p19"/>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 name="Google Shape;113;p19"/>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Blank">
  <p:cSld name="TITLE_1_1_1_1_1_1">
    <p:spTree>
      <p:nvGrpSpPr>
        <p:cNvPr id="114" name="Shape 114"/>
        <p:cNvGrpSpPr/>
        <p:nvPr/>
      </p:nvGrpSpPr>
      <p:grpSpPr>
        <a:xfrm>
          <a:off x="0" y="0"/>
          <a:ext cx="0" cy="0"/>
          <a:chOff x="0" y="0"/>
          <a:chExt cx="0" cy="0"/>
        </a:xfrm>
      </p:grpSpPr>
      <p:pic>
        <p:nvPicPr>
          <p:cNvPr id="115" name="Google Shape;115;p20"/>
          <p:cNvPicPr preferRelativeResize="0"/>
          <p:nvPr/>
        </p:nvPicPr>
        <p:blipFill>
          <a:blip r:embed="rId2">
            <a:alphaModFix/>
          </a:blip>
          <a:stretch>
            <a:fillRect/>
          </a:stretch>
        </p:blipFill>
        <p:spPr>
          <a:xfrm>
            <a:off x="-2775" y="942098"/>
            <a:ext cx="9144003" cy="4196954"/>
          </a:xfrm>
          <a:prstGeom prst="rect">
            <a:avLst/>
          </a:prstGeom>
          <a:noFill/>
          <a:ln>
            <a:noFill/>
          </a:ln>
        </p:spPr>
      </p:pic>
      <p:sp>
        <p:nvSpPr>
          <p:cNvPr id="116" name="Google Shape;116;p20"/>
          <p:cNvSpPr txBox="1"/>
          <p:nvPr>
            <p:ph type="ctrTitle"/>
          </p:nvPr>
        </p:nvSpPr>
        <p:spPr>
          <a:xfrm>
            <a:off x="311700" y="942100"/>
            <a:ext cx="5550600" cy="18552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FFFFFF"/>
              </a:buClr>
              <a:buSzPts val="3600"/>
              <a:buNone/>
              <a:defRPr b="1" sz="3600">
                <a:solidFill>
                  <a:srgbClr val="FFFFFF"/>
                </a:solidFill>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117" name="Google Shape;117;p20"/>
          <p:cNvSpPr txBox="1"/>
          <p:nvPr>
            <p:ph idx="1" type="subTitle"/>
          </p:nvPr>
        </p:nvSpPr>
        <p:spPr>
          <a:xfrm>
            <a:off x="311700" y="2834125"/>
            <a:ext cx="6515700" cy="7926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FFFFFF"/>
              </a:buClr>
              <a:buSzPts val="2800"/>
              <a:buNone/>
              <a:defRPr sz="2800">
                <a:solidFill>
                  <a:srgbClr val="FFFFFF"/>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118" name="Google Shape;118;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grpSp>
        <p:nvGrpSpPr>
          <p:cNvPr id="119" name="Google Shape;119;p20"/>
          <p:cNvGrpSpPr/>
          <p:nvPr/>
        </p:nvGrpSpPr>
        <p:grpSpPr>
          <a:xfrm>
            <a:off x="390948" y="300850"/>
            <a:ext cx="8356552" cy="545025"/>
            <a:chOff x="390948" y="300850"/>
            <a:chExt cx="8356552" cy="545025"/>
          </a:xfrm>
        </p:grpSpPr>
        <p:pic>
          <p:nvPicPr>
            <p:cNvPr id="120" name="Google Shape;120;p20"/>
            <p:cNvPicPr preferRelativeResize="0"/>
            <p:nvPr/>
          </p:nvPicPr>
          <p:blipFill>
            <a:blip r:embed="rId3">
              <a:alphaModFix/>
            </a:blip>
            <a:stretch>
              <a:fillRect/>
            </a:stretch>
          </p:blipFill>
          <p:spPr>
            <a:xfrm>
              <a:off x="390948" y="300850"/>
              <a:ext cx="519350" cy="468826"/>
            </a:xfrm>
            <a:prstGeom prst="rect">
              <a:avLst/>
            </a:prstGeom>
            <a:noFill/>
            <a:ln>
              <a:noFill/>
            </a:ln>
          </p:spPr>
        </p:pic>
        <p:sp>
          <p:nvSpPr>
            <p:cNvPr id="121" name="Google Shape;121;p20"/>
            <p:cNvSpPr txBox="1"/>
            <p:nvPr/>
          </p:nvSpPr>
          <p:spPr>
            <a:xfrm>
              <a:off x="4980700" y="542575"/>
              <a:ext cx="3766800" cy="303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666666"/>
                  </a:solidFill>
                </a:rPr>
                <a:t>U.S. General Services Administration</a:t>
              </a:r>
              <a:endParaRPr b="1" sz="1000">
                <a:solidFill>
                  <a:srgbClr val="666666"/>
                </a:solidFill>
              </a:endParaRPr>
            </a:p>
          </p:txBody>
        </p:sp>
      </p:grpSp>
      <p:sp>
        <p:nvSpPr>
          <p:cNvPr id="122" name="Google Shape;122;p20"/>
          <p:cNvSpPr/>
          <p:nvPr/>
        </p:nvSpPr>
        <p:spPr>
          <a:xfrm>
            <a:off x="166050" y="3949825"/>
            <a:ext cx="1095900" cy="1107000"/>
          </a:xfrm>
          <a:prstGeom prst="rect">
            <a:avLst/>
          </a:prstGeom>
          <a:solidFill>
            <a:srgbClr val="032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20"/>
          <p:cNvPicPr preferRelativeResize="0"/>
          <p:nvPr/>
        </p:nvPicPr>
        <p:blipFill>
          <a:blip r:embed="rId4">
            <a:alphaModFix/>
          </a:blip>
          <a:stretch>
            <a:fillRect/>
          </a:stretch>
        </p:blipFill>
        <p:spPr>
          <a:xfrm>
            <a:off x="0" y="3752100"/>
            <a:ext cx="1420176" cy="1528376"/>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pic>
        <p:nvPicPr>
          <p:cNvPr id="125" name="Google Shape;125;p21"/>
          <p:cNvPicPr preferRelativeResize="0"/>
          <p:nvPr/>
        </p:nvPicPr>
        <p:blipFill>
          <a:blip r:embed="rId2">
            <a:alphaModFix/>
          </a:blip>
          <a:stretch>
            <a:fillRect/>
          </a:stretch>
        </p:blipFill>
        <p:spPr>
          <a:xfrm>
            <a:off x="0" y="0"/>
            <a:ext cx="9144023" cy="5143501"/>
          </a:xfrm>
          <a:prstGeom prst="rect">
            <a:avLst/>
          </a:prstGeom>
          <a:noFill/>
          <a:ln>
            <a:noFill/>
          </a:ln>
        </p:spPr>
      </p:pic>
      <p:sp>
        <p:nvSpPr>
          <p:cNvPr id="126" name="Google Shape;126;p21"/>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27" name="Google Shape;127;p21"/>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1"/>
          <p:cNvSpPr/>
          <p:nvPr/>
        </p:nvSpPr>
        <p:spPr>
          <a:xfrm>
            <a:off x="7915200" y="3819225"/>
            <a:ext cx="1107000" cy="132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9" name="Google Shape;129;p21"/>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 Option 2">
  <p:cSld name="SECTION_HEADER_1">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2"/>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32" name="Google Shape;132;p22"/>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33" name="Google Shape;133;p22"/>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ending Slide - Option 1">
  <p:cSld name="SECTION_HEADER_1_1">
    <p:bg>
      <p:bgPr>
        <a:blipFill>
          <a:blip r:embed="rId2">
            <a:alphaModFix/>
          </a:blip>
          <a:stretch>
            <a:fillRect/>
          </a:stretch>
        </a:blipFill>
      </p:bgPr>
    </p:bg>
    <p:spTree>
      <p:nvGrpSpPr>
        <p:cNvPr id="134" name="Shape 134"/>
        <p:cNvGrpSpPr/>
        <p:nvPr/>
      </p:nvGrpSpPr>
      <p:grpSpPr>
        <a:xfrm>
          <a:off x="0" y="0"/>
          <a:ext cx="0" cy="0"/>
          <a:chOff x="0" y="0"/>
          <a:chExt cx="0" cy="0"/>
        </a:xfrm>
      </p:grpSpPr>
      <p:sp>
        <p:nvSpPr>
          <p:cNvPr id="135" name="Google Shape;135;p23"/>
          <p:cNvSpPr txBox="1"/>
          <p:nvPr>
            <p:ph type="title"/>
          </p:nvPr>
        </p:nvSpPr>
        <p:spPr>
          <a:xfrm>
            <a:off x="128825" y="332225"/>
            <a:ext cx="5413500" cy="1288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36" name="Google Shape;136;p23"/>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3"/>
          <p:cNvSpPr/>
          <p:nvPr>
            <p:ph idx="2" type="pic"/>
          </p:nvPr>
        </p:nvSpPr>
        <p:spPr>
          <a:xfrm>
            <a:off x="441950" y="2143775"/>
            <a:ext cx="1351200" cy="1773000"/>
          </a:xfrm>
          <a:prstGeom prst="rect">
            <a:avLst/>
          </a:prstGeom>
          <a:noFill/>
          <a:ln>
            <a:noFill/>
          </a:ln>
        </p:spPr>
      </p:sp>
      <p:sp>
        <p:nvSpPr>
          <p:cNvPr id="138" name="Google Shape;138;p23"/>
          <p:cNvSpPr txBox="1"/>
          <p:nvPr/>
        </p:nvSpPr>
        <p:spPr>
          <a:xfrm>
            <a:off x="2032000" y="2143775"/>
            <a:ext cx="3799800" cy="738900"/>
          </a:xfrm>
          <a:prstGeom prst="rect">
            <a:avLst/>
          </a:prstGeom>
          <a:noFill/>
          <a:ln>
            <a:noFill/>
          </a:ln>
          <a:effectLst>
            <a:outerShdw blurRad="171450" rotWithShape="0" algn="bl" dir="5400000" dist="571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I’m Speaking</a:t>
            </a:r>
            <a:endParaRPr b="1" sz="3600">
              <a:solidFill>
                <a:schemeClr val="lt1"/>
              </a:solidFill>
            </a:endParaRPr>
          </a:p>
        </p:txBody>
      </p:sp>
      <p:sp>
        <p:nvSpPr>
          <p:cNvPr id="139" name="Google Shape;139;p23"/>
          <p:cNvSpPr txBox="1"/>
          <p:nvPr>
            <p:ph idx="1" type="body"/>
          </p:nvPr>
        </p:nvSpPr>
        <p:spPr>
          <a:xfrm>
            <a:off x="2001525" y="2956475"/>
            <a:ext cx="3799800" cy="960300"/>
          </a:xfrm>
          <a:prstGeom prst="rect">
            <a:avLst/>
          </a:prstGeom>
        </p:spPr>
        <p:txBody>
          <a:bodyPr anchorCtr="0" anchor="t" bIns="0" lIns="0" spcFirstLastPara="1" rIns="0" wrap="square" tIns="0">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pic>
        <p:nvPicPr>
          <p:cNvPr id="140" name="Google Shape;140;p23"/>
          <p:cNvPicPr preferRelativeResize="0"/>
          <p:nvPr/>
        </p:nvPicPr>
        <p:blipFill>
          <a:blip r:embed="rId3">
            <a:alphaModFix/>
          </a:blip>
          <a:stretch>
            <a:fillRect/>
          </a:stretch>
        </p:blipFill>
        <p:spPr>
          <a:xfrm>
            <a:off x="7891725" y="3774825"/>
            <a:ext cx="1384623" cy="149012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ending Slide - Option 1 1">
  <p:cSld name="SECTION_HEADER_1_1_1">
    <p:spTree>
      <p:nvGrpSpPr>
        <p:cNvPr id="141" name="Shape 141"/>
        <p:cNvGrpSpPr/>
        <p:nvPr/>
      </p:nvGrpSpPr>
      <p:grpSpPr>
        <a:xfrm>
          <a:off x="0" y="0"/>
          <a:ext cx="0" cy="0"/>
          <a:chOff x="0" y="0"/>
          <a:chExt cx="0" cy="0"/>
        </a:xfrm>
      </p:grpSpPr>
      <p:pic>
        <p:nvPicPr>
          <p:cNvPr id="142" name="Google Shape;142;p24"/>
          <p:cNvPicPr preferRelativeResize="0"/>
          <p:nvPr/>
        </p:nvPicPr>
        <p:blipFill>
          <a:blip r:embed="rId2">
            <a:alphaModFix/>
          </a:blip>
          <a:stretch>
            <a:fillRect/>
          </a:stretch>
        </p:blipFill>
        <p:spPr>
          <a:xfrm>
            <a:off x="0" y="0"/>
            <a:ext cx="9144023" cy="5143501"/>
          </a:xfrm>
          <a:prstGeom prst="rect">
            <a:avLst/>
          </a:prstGeom>
          <a:noFill/>
          <a:ln>
            <a:noFill/>
          </a:ln>
        </p:spPr>
      </p:pic>
      <p:sp>
        <p:nvSpPr>
          <p:cNvPr id="143" name="Google Shape;143;p24"/>
          <p:cNvSpPr txBox="1"/>
          <p:nvPr>
            <p:ph type="title"/>
          </p:nvPr>
        </p:nvSpPr>
        <p:spPr>
          <a:xfrm>
            <a:off x="128825" y="332225"/>
            <a:ext cx="5413500" cy="1288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44" name="Google Shape;144;p24"/>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45" name="Google Shape;145;p24"/>
          <p:cNvSpPr/>
          <p:nvPr>
            <p:ph idx="2" type="pic"/>
          </p:nvPr>
        </p:nvSpPr>
        <p:spPr>
          <a:xfrm>
            <a:off x="441950" y="2143775"/>
            <a:ext cx="1351200" cy="1773000"/>
          </a:xfrm>
          <a:prstGeom prst="rect">
            <a:avLst/>
          </a:prstGeom>
          <a:noFill/>
          <a:ln>
            <a:noFill/>
          </a:ln>
        </p:spPr>
      </p:sp>
      <p:sp>
        <p:nvSpPr>
          <p:cNvPr id="146" name="Google Shape;146;p24"/>
          <p:cNvSpPr txBox="1"/>
          <p:nvPr/>
        </p:nvSpPr>
        <p:spPr>
          <a:xfrm>
            <a:off x="2032000" y="2143775"/>
            <a:ext cx="3799800" cy="738900"/>
          </a:xfrm>
          <a:prstGeom prst="rect">
            <a:avLst/>
          </a:prstGeom>
          <a:noFill/>
          <a:ln>
            <a:noFill/>
          </a:ln>
          <a:effectLst>
            <a:outerShdw blurRad="171450" rotWithShape="0" algn="bl" dir="5400000" dist="571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I’m Attending</a:t>
            </a:r>
            <a:endParaRPr b="1" sz="3600">
              <a:solidFill>
                <a:schemeClr val="lt1"/>
              </a:solidFill>
            </a:endParaRPr>
          </a:p>
        </p:txBody>
      </p:sp>
      <p:sp>
        <p:nvSpPr>
          <p:cNvPr id="147" name="Google Shape;147;p24"/>
          <p:cNvSpPr txBox="1"/>
          <p:nvPr>
            <p:ph idx="1" type="body"/>
          </p:nvPr>
        </p:nvSpPr>
        <p:spPr>
          <a:xfrm>
            <a:off x="2001525" y="2956475"/>
            <a:ext cx="3799800" cy="960300"/>
          </a:xfrm>
          <a:prstGeom prst="rect">
            <a:avLst/>
          </a:prstGeom>
        </p:spPr>
        <p:txBody>
          <a:bodyPr anchorCtr="0" anchor="t" bIns="0" lIns="0" spcFirstLastPara="1" rIns="0" wrap="square" tIns="0">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48" name="Google Shape;148;p24"/>
          <p:cNvSpPr/>
          <p:nvPr/>
        </p:nvSpPr>
        <p:spPr>
          <a:xfrm>
            <a:off x="7915200" y="3819225"/>
            <a:ext cx="1107000" cy="132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 name="Google Shape;149;p24"/>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ending Slide - Option 1 1 1">
  <p:cSld name="SECTION_HEADER_1_1_1_1">
    <p:spTree>
      <p:nvGrpSpPr>
        <p:cNvPr id="150" name="Shape 150"/>
        <p:cNvGrpSpPr/>
        <p:nvPr/>
      </p:nvGrpSpPr>
      <p:grpSpPr>
        <a:xfrm>
          <a:off x="0" y="0"/>
          <a:ext cx="0" cy="0"/>
          <a:chOff x="0" y="0"/>
          <a:chExt cx="0" cy="0"/>
        </a:xfrm>
      </p:grpSpPr>
      <p:pic>
        <p:nvPicPr>
          <p:cNvPr id="151" name="Google Shape;151;p25"/>
          <p:cNvPicPr preferRelativeResize="0"/>
          <p:nvPr/>
        </p:nvPicPr>
        <p:blipFill>
          <a:blip r:embed="rId2">
            <a:alphaModFix/>
          </a:blip>
          <a:stretch>
            <a:fillRect/>
          </a:stretch>
        </p:blipFill>
        <p:spPr>
          <a:xfrm>
            <a:off x="0" y="0"/>
            <a:ext cx="9144023" cy="5143501"/>
          </a:xfrm>
          <a:prstGeom prst="rect">
            <a:avLst/>
          </a:prstGeom>
          <a:noFill/>
          <a:ln>
            <a:noFill/>
          </a:ln>
        </p:spPr>
      </p:pic>
      <p:sp>
        <p:nvSpPr>
          <p:cNvPr id="152" name="Google Shape;152;p25"/>
          <p:cNvSpPr txBox="1"/>
          <p:nvPr>
            <p:ph type="title"/>
          </p:nvPr>
        </p:nvSpPr>
        <p:spPr>
          <a:xfrm>
            <a:off x="128825" y="332225"/>
            <a:ext cx="5413500" cy="12882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lgn="ctr">
              <a:spcBef>
                <a:spcPts val="0"/>
              </a:spcBef>
              <a:spcAft>
                <a:spcPts val="0"/>
              </a:spcAft>
              <a:buClr>
                <a:schemeClr val="lt1"/>
              </a:buClr>
              <a:buSzPts val="3600"/>
              <a:buNone/>
              <a:defRPr sz="3600">
                <a:solidFill>
                  <a:schemeClr val="lt1"/>
                </a:solidFill>
              </a:defRPr>
            </a:lvl2pPr>
            <a:lvl3pPr lvl="2" rtl="0" algn="ctr">
              <a:spcBef>
                <a:spcPts val="0"/>
              </a:spcBef>
              <a:spcAft>
                <a:spcPts val="0"/>
              </a:spcAft>
              <a:buClr>
                <a:schemeClr val="lt1"/>
              </a:buClr>
              <a:buSzPts val="3600"/>
              <a:buNone/>
              <a:defRPr sz="3600">
                <a:solidFill>
                  <a:schemeClr val="lt1"/>
                </a:solidFill>
              </a:defRPr>
            </a:lvl3pPr>
            <a:lvl4pPr lvl="3" rtl="0" algn="ctr">
              <a:spcBef>
                <a:spcPts val="0"/>
              </a:spcBef>
              <a:spcAft>
                <a:spcPts val="0"/>
              </a:spcAft>
              <a:buClr>
                <a:schemeClr val="lt1"/>
              </a:buClr>
              <a:buSzPts val="3600"/>
              <a:buNone/>
              <a:defRPr sz="3600">
                <a:solidFill>
                  <a:schemeClr val="lt1"/>
                </a:solidFill>
              </a:defRPr>
            </a:lvl4pPr>
            <a:lvl5pPr lvl="4" rtl="0" algn="ctr">
              <a:spcBef>
                <a:spcPts val="0"/>
              </a:spcBef>
              <a:spcAft>
                <a:spcPts val="0"/>
              </a:spcAft>
              <a:buClr>
                <a:schemeClr val="lt1"/>
              </a:buClr>
              <a:buSzPts val="3600"/>
              <a:buNone/>
              <a:defRPr sz="3600">
                <a:solidFill>
                  <a:schemeClr val="lt1"/>
                </a:solidFill>
              </a:defRPr>
            </a:lvl5pPr>
            <a:lvl6pPr lvl="5" rtl="0" algn="ctr">
              <a:spcBef>
                <a:spcPts val="0"/>
              </a:spcBef>
              <a:spcAft>
                <a:spcPts val="0"/>
              </a:spcAft>
              <a:buClr>
                <a:schemeClr val="lt1"/>
              </a:buClr>
              <a:buSzPts val="3600"/>
              <a:buNone/>
              <a:defRPr sz="3600">
                <a:solidFill>
                  <a:schemeClr val="lt1"/>
                </a:solidFill>
              </a:defRPr>
            </a:lvl6pPr>
            <a:lvl7pPr lvl="6" rtl="0" algn="ctr">
              <a:spcBef>
                <a:spcPts val="0"/>
              </a:spcBef>
              <a:spcAft>
                <a:spcPts val="0"/>
              </a:spcAft>
              <a:buClr>
                <a:schemeClr val="lt1"/>
              </a:buClr>
              <a:buSzPts val="3600"/>
              <a:buNone/>
              <a:defRPr sz="3600">
                <a:solidFill>
                  <a:schemeClr val="lt1"/>
                </a:solidFill>
              </a:defRPr>
            </a:lvl7pPr>
            <a:lvl8pPr lvl="7" rtl="0" algn="ctr">
              <a:spcBef>
                <a:spcPts val="0"/>
              </a:spcBef>
              <a:spcAft>
                <a:spcPts val="0"/>
              </a:spcAft>
              <a:buClr>
                <a:schemeClr val="lt1"/>
              </a:buClr>
              <a:buSzPts val="3600"/>
              <a:buNone/>
              <a:defRPr sz="3600">
                <a:solidFill>
                  <a:schemeClr val="lt1"/>
                </a:solidFill>
              </a:defRPr>
            </a:lvl8pPr>
            <a:lvl9pPr lvl="8" rtl="0" algn="ctr">
              <a:spcBef>
                <a:spcPts val="0"/>
              </a:spcBef>
              <a:spcAft>
                <a:spcPts val="0"/>
              </a:spcAft>
              <a:buClr>
                <a:schemeClr val="lt1"/>
              </a:buClr>
              <a:buSzPts val="3600"/>
              <a:buNone/>
              <a:defRPr sz="3600">
                <a:solidFill>
                  <a:schemeClr val="lt1"/>
                </a:solidFill>
              </a:defRPr>
            </a:lvl9pPr>
          </a:lstStyle>
          <a:p/>
        </p:txBody>
      </p:sp>
      <p:sp>
        <p:nvSpPr>
          <p:cNvPr id="153" name="Google Shape;153;p25"/>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54" name="Google Shape;154;p25"/>
          <p:cNvSpPr/>
          <p:nvPr>
            <p:ph idx="2" type="pic"/>
          </p:nvPr>
        </p:nvSpPr>
        <p:spPr>
          <a:xfrm>
            <a:off x="441950" y="2143775"/>
            <a:ext cx="1351200" cy="1773000"/>
          </a:xfrm>
          <a:prstGeom prst="rect">
            <a:avLst/>
          </a:prstGeom>
          <a:noFill/>
          <a:ln>
            <a:noFill/>
          </a:ln>
        </p:spPr>
      </p:sp>
      <p:sp>
        <p:nvSpPr>
          <p:cNvPr id="155" name="Google Shape;155;p25"/>
          <p:cNvSpPr txBox="1"/>
          <p:nvPr/>
        </p:nvSpPr>
        <p:spPr>
          <a:xfrm>
            <a:off x="2032000" y="2143775"/>
            <a:ext cx="3799800" cy="738900"/>
          </a:xfrm>
          <a:prstGeom prst="rect">
            <a:avLst/>
          </a:prstGeom>
          <a:noFill/>
          <a:ln>
            <a:noFill/>
          </a:ln>
          <a:effectLst>
            <a:outerShdw blurRad="171450" rotWithShape="0" algn="bl" dir="5400000" dist="57150">
              <a:srgbClr val="000000"/>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rPr>
              <a:t>Join me</a:t>
            </a:r>
            <a:endParaRPr b="1" sz="3600">
              <a:solidFill>
                <a:schemeClr val="lt1"/>
              </a:solidFill>
            </a:endParaRPr>
          </a:p>
        </p:txBody>
      </p:sp>
      <p:sp>
        <p:nvSpPr>
          <p:cNvPr id="156" name="Google Shape;156;p25"/>
          <p:cNvSpPr txBox="1"/>
          <p:nvPr>
            <p:ph idx="1" type="body"/>
          </p:nvPr>
        </p:nvSpPr>
        <p:spPr>
          <a:xfrm>
            <a:off x="2001525" y="2956475"/>
            <a:ext cx="3799800" cy="960300"/>
          </a:xfrm>
          <a:prstGeom prst="rect">
            <a:avLst/>
          </a:prstGeom>
        </p:spPr>
        <p:txBody>
          <a:bodyPr anchorCtr="0" anchor="t" bIns="0" lIns="0" spcFirstLastPara="1" rIns="0" wrap="square" tIns="0">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57" name="Google Shape;157;p25"/>
          <p:cNvSpPr/>
          <p:nvPr/>
        </p:nvSpPr>
        <p:spPr>
          <a:xfrm>
            <a:off x="7915200" y="3819225"/>
            <a:ext cx="1107000" cy="132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25"/>
          <p:cNvPicPr preferRelativeResize="0"/>
          <p:nvPr/>
        </p:nvPicPr>
        <p:blipFill>
          <a:blip r:embed="rId3">
            <a:alphaModFix/>
          </a:blip>
          <a:stretch>
            <a:fillRect/>
          </a:stretch>
        </p:blipFill>
        <p:spPr>
          <a:xfrm>
            <a:off x="7794925" y="3749325"/>
            <a:ext cx="1448702" cy="155907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1605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1" name="Google Shape;161;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2" name="Google Shape;162;p26"/>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
              <a:t>‹#›</a:t>
            </a:fld>
            <a:endParaRPr/>
          </a:p>
        </p:txBody>
      </p:sp>
      <p:cxnSp>
        <p:nvCxnSpPr>
          <p:cNvPr id="163" name="Google Shape;163;p26"/>
          <p:cNvCxnSpPr/>
          <p:nvPr/>
        </p:nvCxnSpPr>
        <p:spPr>
          <a:xfrm>
            <a:off x="314950" y="782325"/>
            <a:ext cx="8544600" cy="0"/>
          </a:xfrm>
          <a:prstGeom prst="straightConnector1">
            <a:avLst/>
          </a:prstGeom>
          <a:noFill/>
          <a:ln cap="flat" cmpd="sng" w="38100">
            <a:solidFill>
              <a:srgbClr val="5DA9E9"/>
            </a:solidFill>
            <a:prstDash val="solid"/>
            <a:round/>
            <a:headEnd len="med" w="med" type="none"/>
            <a:tailEnd len="med" w="med" type="none"/>
          </a:ln>
        </p:spPr>
      </p:cxnSp>
      <p:pic>
        <p:nvPicPr>
          <p:cNvPr id="164" name="Google Shape;164;p26"/>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5" name="Shape 165"/>
        <p:cNvGrpSpPr/>
        <p:nvPr/>
      </p:nvGrpSpPr>
      <p:grpSpPr>
        <a:xfrm>
          <a:off x="0" y="0"/>
          <a:ext cx="0" cy="0"/>
          <a:chOff x="0" y="0"/>
          <a:chExt cx="0" cy="0"/>
        </a:xfrm>
      </p:grpSpPr>
      <p:sp>
        <p:nvSpPr>
          <p:cNvPr id="166" name="Google Shape;166;p27"/>
          <p:cNvSpPr txBox="1"/>
          <p:nvPr>
            <p:ph type="title"/>
          </p:nvPr>
        </p:nvSpPr>
        <p:spPr>
          <a:xfrm>
            <a:off x="311700" y="1605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7" name="Google Shape;167;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8" name="Google Shape;168;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9" name="Google Shape;169;p27"/>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indent="0" lvl="0" marL="0" rtl="0" algn="r">
              <a:spcBef>
                <a:spcPts val="0"/>
              </a:spcBef>
              <a:spcAft>
                <a:spcPts val="0"/>
              </a:spcAft>
              <a:buNone/>
            </a:pPr>
            <a:fld id="{00000000-1234-1234-1234-123412341234}" type="slidenum">
              <a:rPr lang="en"/>
              <a:t>‹#›</a:t>
            </a:fld>
            <a:endParaRPr/>
          </a:p>
        </p:txBody>
      </p:sp>
      <p:cxnSp>
        <p:nvCxnSpPr>
          <p:cNvPr id="170" name="Google Shape;170;p27"/>
          <p:cNvCxnSpPr/>
          <p:nvPr/>
        </p:nvCxnSpPr>
        <p:spPr>
          <a:xfrm>
            <a:off x="314950" y="782325"/>
            <a:ext cx="8544600" cy="0"/>
          </a:xfrm>
          <a:prstGeom prst="straightConnector1">
            <a:avLst/>
          </a:prstGeom>
          <a:noFill/>
          <a:ln cap="flat" cmpd="sng" w="38100">
            <a:solidFill>
              <a:srgbClr val="5DA9E9"/>
            </a:solidFill>
            <a:prstDash val="solid"/>
            <a:round/>
            <a:headEnd len="med" w="med" type="none"/>
            <a:tailEnd len="med" w="med" type="none"/>
          </a:ln>
        </p:spPr>
      </p:cxnSp>
      <p:pic>
        <p:nvPicPr>
          <p:cNvPr id="171" name="Google Shape;171;p27"/>
          <p:cNvPicPr preferRelativeResize="0"/>
          <p:nvPr/>
        </p:nvPicPr>
        <p:blipFill>
          <a:blip r:embed="rId2">
            <a:alphaModFix/>
          </a:blip>
          <a:stretch>
            <a:fillRect/>
          </a:stretch>
        </p:blipFill>
        <p:spPr>
          <a:xfrm>
            <a:off x="7891723" y="3774823"/>
            <a:ext cx="1257450" cy="135325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type="blank">
  <p:cSld name="BLANK">
    <p:spTree>
      <p:nvGrpSpPr>
        <p:cNvPr id="172" name="Shape 172"/>
        <p:cNvGrpSpPr/>
        <p:nvPr/>
      </p:nvGrpSpPr>
      <p:grpSpPr>
        <a:xfrm>
          <a:off x="0" y="0"/>
          <a:ext cx="0" cy="0"/>
          <a:chOff x="0" y="0"/>
          <a:chExt cx="0" cy="0"/>
        </a:xfrm>
      </p:grpSpPr>
      <p:sp>
        <p:nvSpPr>
          <p:cNvPr id="173" name="Google Shape;17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cxnSp>
        <p:nvCxnSpPr>
          <p:cNvPr id="174" name="Google Shape;174;p28"/>
          <p:cNvCxnSpPr/>
          <p:nvPr/>
        </p:nvCxnSpPr>
        <p:spPr>
          <a:xfrm>
            <a:off x="2712725" y="396250"/>
            <a:ext cx="0" cy="564000"/>
          </a:xfrm>
          <a:prstGeom prst="straightConnector1">
            <a:avLst/>
          </a:prstGeom>
          <a:noFill/>
          <a:ln cap="flat" cmpd="sng" w="38100">
            <a:solidFill>
              <a:srgbClr val="032963"/>
            </a:solidFill>
            <a:prstDash val="solid"/>
            <a:round/>
            <a:headEnd len="med" w="med" type="none"/>
            <a:tailEnd len="med" w="med" type="none"/>
          </a:ln>
        </p:spPr>
      </p:cxnSp>
      <p:cxnSp>
        <p:nvCxnSpPr>
          <p:cNvPr id="175" name="Google Shape;175;p28"/>
          <p:cNvCxnSpPr/>
          <p:nvPr/>
        </p:nvCxnSpPr>
        <p:spPr>
          <a:xfrm>
            <a:off x="2712725" y="955050"/>
            <a:ext cx="0" cy="3581400"/>
          </a:xfrm>
          <a:prstGeom prst="straightConnector1">
            <a:avLst/>
          </a:prstGeom>
          <a:noFill/>
          <a:ln cap="flat" cmpd="sng" w="38100">
            <a:solidFill>
              <a:srgbClr val="5DA9E9"/>
            </a:solidFill>
            <a:prstDash val="solid"/>
            <a:round/>
            <a:headEnd len="med" w="med" type="none"/>
            <a:tailEnd len="med" w="med" type="none"/>
          </a:ln>
        </p:spPr>
      </p:cxnSp>
      <p:sp>
        <p:nvSpPr>
          <p:cNvPr id="176" name="Google Shape;176;p28"/>
          <p:cNvSpPr txBox="1"/>
          <p:nvPr>
            <p:ph type="title"/>
          </p:nvPr>
        </p:nvSpPr>
        <p:spPr>
          <a:xfrm>
            <a:off x="3017525" y="441950"/>
            <a:ext cx="5928300" cy="13665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28"/>
          <p:cNvSpPr txBox="1"/>
          <p:nvPr>
            <p:ph idx="1" type="body"/>
          </p:nvPr>
        </p:nvSpPr>
        <p:spPr>
          <a:xfrm>
            <a:off x="3169925" y="1833788"/>
            <a:ext cx="5775900" cy="2804100"/>
          </a:xfrm>
          <a:prstGeom prst="rect">
            <a:avLst/>
          </a:prstGeom>
        </p:spPr>
        <p:txBody>
          <a:bodyPr anchorCtr="0" anchor="t" bIns="91425" lIns="0" spcFirstLastPara="1" rIns="91425" wrap="square" tIns="0">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78" name="Google Shape;178;p28"/>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179" name="Google Shape;179;p28"/>
          <p:cNvPicPr preferRelativeResize="0"/>
          <p:nvPr/>
        </p:nvPicPr>
        <p:blipFill>
          <a:blip r:embed="rId2">
            <a:alphaModFix/>
          </a:blip>
          <a:stretch>
            <a:fillRect/>
          </a:stretch>
        </p:blipFill>
        <p:spPr>
          <a:xfrm>
            <a:off x="-76200" y="-51204"/>
            <a:ext cx="3017525" cy="324745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Slide">
  <p:cSld name="Main Title Slide">
    <p:spTree>
      <p:nvGrpSpPr>
        <p:cNvPr id="180" name="Shape 180"/>
        <p:cNvGrpSpPr/>
        <p:nvPr/>
      </p:nvGrpSpPr>
      <p:grpSpPr>
        <a:xfrm>
          <a:off x="0" y="0"/>
          <a:ext cx="0" cy="0"/>
          <a:chOff x="0" y="0"/>
          <a:chExt cx="0" cy="0"/>
        </a:xfrm>
      </p:grpSpPr>
      <p:sp>
        <p:nvSpPr>
          <p:cNvPr id="181" name="Google Shape;181;p29"/>
          <p:cNvSpPr/>
          <p:nvPr/>
        </p:nvSpPr>
        <p:spPr>
          <a:xfrm flipH="1" rot="10800000">
            <a:off x="0" y="78"/>
            <a:ext cx="7968900" cy="4053000"/>
          </a:xfrm>
          <a:prstGeom prst="rtTriangle">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cxnSp>
        <p:nvCxnSpPr>
          <p:cNvPr id="182" name="Google Shape;182;p29"/>
          <p:cNvCxnSpPr/>
          <p:nvPr/>
        </p:nvCxnSpPr>
        <p:spPr>
          <a:xfrm flipH="1" rot="10800000">
            <a:off x="0" y="42"/>
            <a:ext cx="4523100" cy="2253300"/>
          </a:xfrm>
          <a:prstGeom prst="straightConnector1">
            <a:avLst/>
          </a:prstGeom>
          <a:noFill/>
          <a:ln cap="flat" cmpd="sng" w="9525">
            <a:solidFill>
              <a:srgbClr val="A5A5A5"/>
            </a:solidFill>
            <a:prstDash val="solid"/>
            <a:miter lim="800000"/>
            <a:headEnd len="sm" w="sm" type="none"/>
            <a:tailEnd len="sm" w="sm" type="none"/>
          </a:ln>
        </p:spPr>
      </p:cxnSp>
      <p:cxnSp>
        <p:nvCxnSpPr>
          <p:cNvPr id="183" name="Google Shape;183;p29"/>
          <p:cNvCxnSpPr/>
          <p:nvPr/>
        </p:nvCxnSpPr>
        <p:spPr>
          <a:xfrm flipH="1" rot="10800000">
            <a:off x="6753226" y="3419890"/>
            <a:ext cx="2391000" cy="1266600"/>
          </a:xfrm>
          <a:prstGeom prst="straightConnector1">
            <a:avLst/>
          </a:prstGeom>
          <a:noFill/>
          <a:ln cap="flat" cmpd="sng" w="9525">
            <a:solidFill>
              <a:srgbClr val="953735"/>
            </a:solidFill>
            <a:prstDash val="solid"/>
            <a:miter lim="800000"/>
            <a:headEnd len="sm" w="sm" type="none"/>
            <a:tailEnd len="sm" w="sm" type="none"/>
          </a:ln>
        </p:spPr>
      </p:cxnSp>
      <p:sp>
        <p:nvSpPr>
          <p:cNvPr id="184" name="Google Shape;184;p29" title="Title"/>
          <p:cNvSpPr txBox="1"/>
          <p:nvPr>
            <p:ph type="ctrTitle"/>
          </p:nvPr>
        </p:nvSpPr>
        <p:spPr>
          <a:xfrm>
            <a:off x="4982068" y="1504563"/>
            <a:ext cx="3640200" cy="1212300"/>
          </a:xfrm>
          <a:prstGeom prst="rect">
            <a:avLst/>
          </a:prstGeom>
          <a:noFill/>
          <a:ln>
            <a:noFill/>
          </a:ln>
        </p:spPr>
        <p:txBody>
          <a:bodyPr anchorCtr="0" anchor="b" bIns="0" lIns="68575" spcFirstLastPara="1" rIns="68575" wrap="square" tIns="34275">
            <a:normAutofit/>
          </a:bodyPr>
          <a:lstStyle>
            <a:lvl1pPr lvl="0" rtl="0" algn="l">
              <a:lnSpc>
                <a:spcPct val="90000"/>
              </a:lnSpc>
              <a:spcBef>
                <a:spcPts val="0"/>
              </a:spcBef>
              <a:spcAft>
                <a:spcPts val="0"/>
              </a:spcAft>
              <a:buClr>
                <a:srgbClr val="953735"/>
              </a:buClr>
              <a:buSzPts val="3200"/>
              <a:buFont typeface="Trebuchet MS"/>
              <a:buNone/>
              <a:defRPr b="1" sz="3200">
                <a:solidFill>
                  <a:srgbClr val="953735"/>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 name="Google Shape;185;p29" title="Subtitle"/>
          <p:cNvSpPr txBox="1"/>
          <p:nvPr>
            <p:ph idx="1" type="subTitle"/>
          </p:nvPr>
        </p:nvSpPr>
        <p:spPr>
          <a:xfrm>
            <a:off x="4981688" y="2730749"/>
            <a:ext cx="3640800" cy="943200"/>
          </a:xfrm>
          <a:prstGeom prst="rect">
            <a:avLst/>
          </a:prstGeom>
          <a:noFill/>
          <a:ln>
            <a:noFill/>
          </a:ln>
        </p:spPr>
        <p:txBody>
          <a:bodyPr anchorCtr="0" anchor="t" bIns="34275" lIns="68575" spcFirstLastPara="1" rIns="68575" wrap="square" tIns="34275">
            <a:normAutofit/>
          </a:bodyPr>
          <a:lstStyle>
            <a:lvl1pPr lvl="0" marR="0" rtl="0" algn="l">
              <a:lnSpc>
                <a:spcPct val="90000"/>
              </a:lnSpc>
              <a:spcBef>
                <a:spcPts val="800"/>
              </a:spcBef>
              <a:spcAft>
                <a:spcPts val="0"/>
              </a:spcAft>
              <a:buClr>
                <a:srgbClr val="2E7A40"/>
              </a:buClr>
              <a:buSzPts val="1800"/>
              <a:buFont typeface="Arial"/>
              <a:buNone/>
              <a:defRPr b="0" i="0" sz="1800" u="none" cap="none" strike="noStrike">
                <a:solidFill>
                  <a:srgbClr val="953735"/>
                </a:solidFill>
                <a:latin typeface="Trebuchet MS"/>
                <a:ea typeface="Trebuchet MS"/>
                <a:cs typeface="Trebuchet MS"/>
                <a:sym typeface="Trebuchet MS"/>
              </a:defRPr>
            </a:lvl1pPr>
            <a:lvl2pPr lvl="1" marR="0" rtl="0" algn="ctr">
              <a:lnSpc>
                <a:spcPct val="90000"/>
              </a:lnSpc>
              <a:spcBef>
                <a:spcPts val="1200"/>
              </a:spcBef>
              <a:spcAft>
                <a:spcPts val="0"/>
              </a:spcAft>
              <a:buClr>
                <a:srgbClr val="2E7A40"/>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1200"/>
              </a:spcBef>
              <a:spcAft>
                <a:spcPts val="0"/>
              </a:spcAft>
              <a:buClr>
                <a:srgbClr val="2E7A40"/>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1200"/>
              </a:spcBef>
              <a:spcAft>
                <a:spcPts val="0"/>
              </a:spcAft>
              <a:buClr>
                <a:srgbClr val="2E7A40"/>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1200"/>
              </a:spcBef>
              <a:spcAft>
                <a:spcPts val="0"/>
              </a:spcAft>
              <a:buClr>
                <a:srgbClr val="2E7A40"/>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1200"/>
              </a:spcBef>
              <a:spcAft>
                <a:spcPts val="120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86" name="Google Shape;186;p29"/>
          <p:cNvSpPr/>
          <p:nvPr/>
        </p:nvSpPr>
        <p:spPr>
          <a:xfrm>
            <a:off x="2210479" y="2008415"/>
            <a:ext cx="1285800" cy="961500"/>
          </a:xfrm>
          <a:prstGeom prst="ellipse">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H:\Rotation 4 PSHC Category Management\CSAW\CSAW Logo - Color.png" id="187" name="Google Shape;187;p29"/>
          <p:cNvPicPr preferRelativeResize="0"/>
          <p:nvPr/>
        </p:nvPicPr>
        <p:blipFill rotWithShape="1">
          <a:blip r:embed="rId2">
            <a:alphaModFix/>
          </a:blip>
          <a:srcRect b="0" l="0" r="0" t="0"/>
          <a:stretch/>
        </p:blipFill>
        <p:spPr>
          <a:xfrm>
            <a:off x="2222725" y="2190459"/>
            <a:ext cx="1385208" cy="597256"/>
          </a:xfrm>
          <a:prstGeom prst="rect">
            <a:avLst/>
          </a:prstGeom>
          <a:noFill/>
          <a:ln>
            <a:noFill/>
          </a:ln>
        </p:spPr>
      </p:pic>
      <p:sp>
        <p:nvSpPr>
          <p:cNvPr id="188" name="Google Shape;188;p29"/>
          <p:cNvSpPr/>
          <p:nvPr/>
        </p:nvSpPr>
        <p:spPr>
          <a:xfrm>
            <a:off x="842317" y="726831"/>
            <a:ext cx="4035900" cy="3687000"/>
          </a:xfrm>
          <a:prstGeom prst="ellipse">
            <a:avLst/>
          </a:prstGeom>
          <a:solidFill>
            <a:srgbClr val="FED659"/>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89" name="Google Shape;189;p29"/>
          <p:cNvPicPr preferRelativeResize="0"/>
          <p:nvPr/>
        </p:nvPicPr>
        <p:blipFill rotWithShape="1">
          <a:blip r:embed="rId3">
            <a:alphaModFix/>
          </a:blip>
          <a:srcRect b="0" l="0" r="0" t="0"/>
          <a:stretch/>
        </p:blipFill>
        <p:spPr>
          <a:xfrm>
            <a:off x="980986" y="833846"/>
            <a:ext cx="3758400" cy="3471000"/>
          </a:xfrm>
          <a:prstGeom prst="ellipse">
            <a:avLst/>
          </a:prstGeom>
          <a:noFill/>
          <a:ln>
            <a:noFill/>
          </a:ln>
        </p:spPr>
      </p:pic>
    </p:spTree>
  </p:cSld>
  <p:clrMapOvr>
    <a:masterClrMapping/>
  </p:clrMapOvr>
  <p:extLst>
    <p:ext uri="{DCECCB84-F9BA-43D5-87BE-67443E8EF086}">
      <p15:sldGuideLst>
        <p15:guide id="1" orient="horz" pos="1620">
          <p15:clr>
            <a:srgbClr val="FBAE40"/>
          </p15:clr>
        </p15:guide>
        <p15:guide id="2" pos="5653">
          <p15:clr>
            <a:srgbClr val="FBAE40"/>
          </p15:clr>
        </p15:guide>
        <p15:guide id="3" pos="103">
          <p15:clr>
            <a:srgbClr val="FBAE40"/>
          </p15:clr>
        </p15:guide>
        <p15:guide id="4" orient="horz" pos="3133">
          <p15:clr>
            <a:srgbClr val="FBAE40"/>
          </p15:clr>
        </p15:guide>
        <p15:guide id="5" orient="horz" pos="107">
          <p15:clr>
            <a:srgbClr val="FBAE40"/>
          </p15:clr>
        </p15:guide>
        <p15:guide id="6" pos="1843">
          <p15:clr>
            <a:srgbClr val="FBAE40"/>
          </p15:clr>
        </p15:guide>
        <p15:guide id="7" pos="3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with Image">
  <p:cSld name="1_Section Header with Image">
    <p:spTree>
      <p:nvGrpSpPr>
        <p:cNvPr id="190" name="Shape 190"/>
        <p:cNvGrpSpPr/>
        <p:nvPr/>
      </p:nvGrpSpPr>
      <p:grpSpPr>
        <a:xfrm>
          <a:off x="0" y="0"/>
          <a:ext cx="0" cy="0"/>
          <a:chOff x="0" y="0"/>
          <a:chExt cx="0" cy="0"/>
        </a:xfrm>
      </p:grpSpPr>
      <p:sp>
        <p:nvSpPr>
          <p:cNvPr id="191" name="Google Shape;191;p30"/>
          <p:cNvSpPr/>
          <p:nvPr/>
        </p:nvSpPr>
        <p:spPr>
          <a:xfrm flipH="1" rot="10800000">
            <a:off x="0" y="78"/>
            <a:ext cx="7968900" cy="4053000"/>
          </a:xfrm>
          <a:prstGeom prst="rtTriangle">
            <a:avLst/>
          </a:prstGeom>
          <a:solidFill>
            <a:srgbClr val="953735">
              <a:alpha val="929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cxnSp>
        <p:nvCxnSpPr>
          <p:cNvPr id="192" name="Google Shape;192;p30"/>
          <p:cNvCxnSpPr/>
          <p:nvPr/>
        </p:nvCxnSpPr>
        <p:spPr>
          <a:xfrm flipH="1" rot="10800000">
            <a:off x="0" y="757497"/>
            <a:ext cx="1338900" cy="680700"/>
          </a:xfrm>
          <a:prstGeom prst="straightConnector1">
            <a:avLst/>
          </a:prstGeom>
          <a:noFill/>
          <a:ln cap="flat" cmpd="sng" w="9525">
            <a:solidFill>
              <a:srgbClr val="17375E"/>
            </a:solidFill>
            <a:prstDash val="solid"/>
            <a:miter lim="800000"/>
            <a:headEnd len="sm" w="sm" type="none"/>
            <a:tailEnd len="sm" w="sm" type="none"/>
          </a:ln>
        </p:spPr>
      </p:cxnSp>
      <p:sp>
        <p:nvSpPr>
          <p:cNvPr id="193" name="Google Shape;193;p30" title="Title"/>
          <p:cNvSpPr txBox="1"/>
          <p:nvPr>
            <p:ph type="title"/>
          </p:nvPr>
        </p:nvSpPr>
        <p:spPr>
          <a:xfrm>
            <a:off x="4712882" y="1490565"/>
            <a:ext cx="3683700" cy="1342500"/>
          </a:xfrm>
          <a:prstGeom prst="rect">
            <a:avLst/>
          </a:prstGeom>
          <a:noFill/>
          <a:ln>
            <a:noFill/>
          </a:ln>
        </p:spPr>
        <p:txBody>
          <a:bodyPr anchorCtr="0" anchor="b" bIns="0" lIns="68575" spcFirstLastPara="1" rIns="68575" wrap="square" tIns="34275">
            <a:normAutofit/>
          </a:bodyPr>
          <a:lstStyle>
            <a:lvl1pPr lvl="0" rtl="0" algn="l">
              <a:lnSpc>
                <a:spcPct val="90000"/>
              </a:lnSpc>
              <a:spcBef>
                <a:spcPts val="0"/>
              </a:spcBef>
              <a:spcAft>
                <a:spcPts val="0"/>
              </a:spcAft>
              <a:buClr>
                <a:schemeClr val="accent1"/>
              </a:buClr>
              <a:buSzPts val="3000"/>
              <a:buFont typeface="Trebuchet MS"/>
              <a:buNone/>
              <a:defRPr b="1" sz="3000">
                <a:solidFill>
                  <a:schemeClr val="accent1"/>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30" title="Subtitle"/>
          <p:cNvSpPr txBox="1"/>
          <p:nvPr>
            <p:ph idx="1" type="body"/>
          </p:nvPr>
        </p:nvSpPr>
        <p:spPr>
          <a:xfrm>
            <a:off x="4712882" y="2844035"/>
            <a:ext cx="3683700" cy="6828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1200"/>
              </a:spcBef>
              <a:spcAft>
                <a:spcPts val="0"/>
              </a:spcAft>
              <a:buClr>
                <a:srgbClr val="2E7A40"/>
              </a:buClr>
              <a:buSzPts val="1500"/>
              <a:buFont typeface="Arial"/>
              <a:buNone/>
              <a:defRPr b="0" i="0" sz="1500" u="none" cap="none" strike="noStrike">
                <a:solidFill>
                  <a:srgbClr val="909090"/>
                </a:solidFill>
                <a:latin typeface="Calibri"/>
                <a:ea typeface="Calibri"/>
                <a:cs typeface="Calibri"/>
                <a:sym typeface="Calibri"/>
              </a:defRPr>
            </a:lvl2pPr>
            <a:lvl3pPr indent="-228600" lvl="2" marL="1371600" marR="0" rtl="0" algn="l">
              <a:lnSpc>
                <a:spcPct val="90000"/>
              </a:lnSpc>
              <a:spcBef>
                <a:spcPts val="1200"/>
              </a:spcBef>
              <a:spcAft>
                <a:spcPts val="0"/>
              </a:spcAft>
              <a:buClr>
                <a:srgbClr val="2E7A40"/>
              </a:buClr>
              <a:buSzPts val="1400"/>
              <a:buFont typeface="Arial"/>
              <a:buNone/>
              <a:defRPr b="0" i="0" sz="1400" u="none" cap="none" strike="noStrike">
                <a:solidFill>
                  <a:srgbClr val="909090"/>
                </a:solidFill>
                <a:latin typeface="Calibri"/>
                <a:ea typeface="Calibri"/>
                <a:cs typeface="Calibri"/>
                <a:sym typeface="Calibri"/>
              </a:defRPr>
            </a:lvl3pPr>
            <a:lvl4pPr indent="-228600" lvl="3" marL="1828800" marR="0" rtl="0" algn="l">
              <a:lnSpc>
                <a:spcPct val="90000"/>
              </a:lnSpc>
              <a:spcBef>
                <a:spcPts val="1200"/>
              </a:spcBef>
              <a:spcAft>
                <a:spcPts val="0"/>
              </a:spcAft>
              <a:buClr>
                <a:srgbClr val="2E7A40"/>
              </a:buClr>
              <a:buSzPts val="1200"/>
              <a:buFont typeface="Arial"/>
              <a:buNone/>
              <a:defRPr b="0" i="0" sz="1200" u="none" cap="none" strike="noStrike">
                <a:solidFill>
                  <a:srgbClr val="909090"/>
                </a:solidFill>
                <a:latin typeface="Calibri"/>
                <a:ea typeface="Calibri"/>
                <a:cs typeface="Calibri"/>
                <a:sym typeface="Calibri"/>
              </a:defRPr>
            </a:lvl4pPr>
            <a:lvl5pPr indent="-228600" lvl="4" marL="2286000" marR="0" rtl="0" algn="l">
              <a:lnSpc>
                <a:spcPct val="90000"/>
              </a:lnSpc>
              <a:spcBef>
                <a:spcPts val="1200"/>
              </a:spcBef>
              <a:spcAft>
                <a:spcPts val="0"/>
              </a:spcAft>
              <a:buClr>
                <a:srgbClr val="2E7A40"/>
              </a:buClr>
              <a:buSzPts val="1200"/>
              <a:buFont typeface="Arial"/>
              <a:buNone/>
              <a:defRPr b="0" i="0" sz="1200" u="none" cap="none" strike="noStrike">
                <a:solidFill>
                  <a:srgbClr val="909090"/>
                </a:solidFill>
                <a:latin typeface="Calibri"/>
                <a:ea typeface="Calibri"/>
                <a:cs typeface="Calibri"/>
                <a:sym typeface="Calibri"/>
              </a:defRPr>
            </a:lvl5pPr>
            <a:lvl6pPr indent="-228600" lvl="5" marL="27432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6pPr>
            <a:lvl7pPr indent="-228600" lvl="6" marL="32004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7pPr>
            <a:lvl8pPr indent="-228600" lvl="7" marL="36576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8pPr>
            <a:lvl9pPr indent="-228600" lvl="8" marL="4114800" marR="0" rtl="0" algn="l">
              <a:lnSpc>
                <a:spcPct val="90000"/>
              </a:lnSpc>
              <a:spcBef>
                <a:spcPts val="1200"/>
              </a:spcBef>
              <a:spcAft>
                <a:spcPts val="1200"/>
              </a:spcAft>
              <a:buClr>
                <a:srgbClr val="909090"/>
              </a:buClr>
              <a:buSzPts val="1200"/>
              <a:buFont typeface="Arial"/>
              <a:buNone/>
              <a:defRPr b="0" i="0" sz="1200" u="none" cap="none" strike="noStrike">
                <a:solidFill>
                  <a:srgbClr val="909090"/>
                </a:solidFill>
                <a:latin typeface="Calibri"/>
                <a:ea typeface="Calibri"/>
                <a:cs typeface="Calibri"/>
                <a:sym typeface="Calibri"/>
              </a:defRPr>
            </a:lvl9pPr>
          </a:lstStyle>
          <a:p/>
        </p:txBody>
      </p:sp>
      <p:cxnSp>
        <p:nvCxnSpPr>
          <p:cNvPr id="195" name="Google Shape;195;p30"/>
          <p:cNvCxnSpPr/>
          <p:nvPr/>
        </p:nvCxnSpPr>
        <p:spPr>
          <a:xfrm flipH="1" rot="10800000">
            <a:off x="6753226" y="2943449"/>
            <a:ext cx="2391000" cy="1266600"/>
          </a:xfrm>
          <a:prstGeom prst="straightConnector1">
            <a:avLst/>
          </a:prstGeom>
          <a:noFill/>
          <a:ln cap="flat" cmpd="sng" w="9525">
            <a:solidFill>
              <a:srgbClr val="17375E"/>
            </a:solidFill>
            <a:prstDash val="solid"/>
            <a:miter lim="800000"/>
            <a:headEnd len="sm" w="sm" type="none"/>
            <a:tailEnd len="sm" w="sm" type="none"/>
          </a:ln>
        </p:spPr>
      </p:cxnSp>
      <p:sp>
        <p:nvSpPr>
          <p:cNvPr id="196" name="Google Shape;196;p30"/>
          <p:cNvSpPr/>
          <p:nvPr/>
        </p:nvSpPr>
        <p:spPr>
          <a:xfrm>
            <a:off x="5815584" y="0"/>
            <a:ext cx="1694100" cy="557100"/>
          </a:xfrm>
          <a:prstGeom prst="parallelogram">
            <a:avLst>
              <a:gd fmla="val 195850"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cxnSp>
        <p:nvCxnSpPr>
          <p:cNvPr id="197" name="Google Shape;197;p30"/>
          <p:cNvCxnSpPr/>
          <p:nvPr/>
        </p:nvCxnSpPr>
        <p:spPr>
          <a:xfrm flipH="1" rot="10800000">
            <a:off x="0" y="306383"/>
            <a:ext cx="4946700" cy="2552400"/>
          </a:xfrm>
          <a:prstGeom prst="straightConnector1">
            <a:avLst/>
          </a:prstGeom>
          <a:noFill/>
          <a:ln cap="flat" cmpd="sng" w="9525">
            <a:solidFill>
              <a:srgbClr val="17375E"/>
            </a:solidFill>
            <a:prstDash val="solid"/>
            <a:miter lim="800000"/>
            <a:headEnd len="sm" w="sm" type="none"/>
            <a:tailEnd len="sm" w="sm" type="none"/>
          </a:ln>
        </p:spPr>
      </p:cxnSp>
      <p:cxnSp>
        <p:nvCxnSpPr>
          <p:cNvPr id="198" name="Google Shape;198;p30"/>
          <p:cNvCxnSpPr/>
          <p:nvPr/>
        </p:nvCxnSpPr>
        <p:spPr>
          <a:xfrm flipH="1" rot="10800000">
            <a:off x="0" y="3576527"/>
            <a:ext cx="1439700" cy="750900"/>
          </a:xfrm>
          <a:prstGeom prst="straightConnector1">
            <a:avLst/>
          </a:prstGeom>
          <a:noFill/>
          <a:ln cap="flat" cmpd="sng" w="9525">
            <a:solidFill>
              <a:srgbClr val="17375E"/>
            </a:solidFill>
            <a:prstDash val="solid"/>
            <a:miter lim="800000"/>
            <a:headEnd len="sm" w="sm" type="none"/>
            <a:tailEnd len="sm" w="sm" type="none"/>
          </a:ln>
        </p:spPr>
      </p:cxnSp>
      <p:sp>
        <p:nvSpPr>
          <p:cNvPr id="199" name="Google Shape;199;p30"/>
          <p:cNvSpPr/>
          <p:nvPr/>
        </p:nvSpPr>
        <p:spPr>
          <a:xfrm rot="-1640934">
            <a:off x="-104219" y="2555304"/>
            <a:ext cx="1078780" cy="177383"/>
          </a:xfrm>
          <a:prstGeom prst="parallelogram">
            <a:avLst>
              <a:gd fmla="val 53218"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descr="Solid dark colored hexagon in the middle of image accent" id="200" name="Google Shape;200;p30"/>
          <p:cNvSpPr/>
          <p:nvPr/>
        </p:nvSpPr>
        <p:spPr>
          <a:xfrm rot="-5400000">
            <a:off x="1478990" y="1233605"/>
            <a:ext cx="2736300" cy="2358900"/>
          </a:xfrm>
          <a:prstGeom prst="hexagon">
            <a:avLst>
              <a:gd fmla="val 25000" name="adj"/>
              <a:gd fmla="val 115470" name="vf"/>
            </a:avLst>
          </a:prstGeom>
          <a:gradFill>
            <a:gsLst>
              <a:gs pos="0">
                <a:srgbClr val="7B7B7B"/>
              </a:gs>
              <a:gs pos="50000">
                <a:srgbClr val="C1C3C9"/>
              </a:gs>
              <a:gs pos="100000">
                <a:srgbClr val="E1E1E4"/>
              </a:gs>
            </a:gsLst>
            <a:lin ang="1380014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descr="Solid dark colored hexagon in the middle of image accent" id="201" name="Google Shape;201;p30"/>
          <p:cNvSpPr/>
          <p:nvPr/>
        </p:nvSpPr>
        <p:spPr>
          <a:xfrm rot="-5400000">
            <a:off x="1578263" y="1319231"/>
            <a:ext cx="2537700" cy="2187600"/>
          </a:xfrm>
          <a:prstGeom prst="hexagon">
            <a:avLst>
              <a:gd fmla="val 25000" name="adj"/>
              <a:gd fmla="val 115470" name="vf"/>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H:\Rotation 4 PSHC Category Management\CSAW\CSAW Logo - White (1).png" id="202" name="Google Shape;202;p30"/>
          <p:cNvPicPr preferRelativeResize="0"/>
          <p:nvPr/>
        </p:nvPicPr>
        <p:blipFill rotWithShape="1">
          <a:blip r:embed="rId2">
            <a:alphaModFix/>
          </a:blip>
          <a:srcRect b="0" l="0" r="0" t="0"/>
          <a:stretch/>
        </p:blipFill>
        <p:spPr>
          <a:xfrm>
            <a:off x="1817347" y="1935077"/>
            <a:ext cx="2223768" cy="955853"/>
          </a:xfrm>
          <a:prstGeom prst="rect">
            <a:avLst/>
          </a:prstGeom>
          <a:noFill/>
          <a:ln>
            <a:noFill/>
          </a:ln>
        </p:spPr>
      </p:pic>
    </p:spTree>
  </p:cSld>
  <p:clrMapOvr>
    <a:masterClrMapping/>
  </p:clrMapOvr>
  <p:extLst>
    <p:ext uri="{DCECCB84-F9BA-43D5-87BE-67443E8EF086}">
      <p15:sldGuideLst>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3">
  <p:cSld name="Text with Image 3">
    <p:spTree>
      <p:nvGrpSpPr>
        <p:cNvPr id="203" name="Shape 203"/>
        <p:cNvGrpSpPr/>
        <p:nvPr/>
      </p:nvGrpSpPr>
      <p:grpSpPr>
        <a:xfrm>
          <a:off x="0" y="0"/>
          <a:ext cx="0" cy="0"/>
          <a:chOff x="0" y="0"/>
          <a:chExt cx="0" cy="0"/>
        </a:xfrm>
      </p:grpSpPr>
      <p:sp>
        <p:nvSpPr>
          <p:cNvPr id="204" name="Google Shape;204;p31"/>
          <p:cNvSpPr/>
          <p:nvPr/>
        </p:nvSpPr>
        <p:spPr>
          <a:xfrm rot="10800000">
            <a:off x="1379700" y="0"/>
            <a:ext cx="7764300" cy="4229100"/>
          </a:xfrm>
          <a:prstGeom prst="rtTriangle">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5" name="Google Shape;205;p31" title="Bullet Points"/>
          <p:cNvSpPr txBox="1"/>
          <p:nvPr>
            <p:ph idx="1" type="body"/>
          </p:nvPr>
        </p:nvSpPr>
        <p:spPr>
          <a:xfrm>
            <a:off x="398533" y="2397686"/>
            <a:ext cx="3707100" cy="22188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953735"/>
              </a:buClr>
              <a:buSzPts val="1800"/>
              <a:buFont typeface="Arial"/>
              <a:buChar char="•"/>
              <a:defRPr b="0" i="0" sz="1800" u="none" cap="none" strike="noStrike">
                <a:solidFill>
                  <a:schemeClr val="dk1"/>
                </a:solidFill>
                <a:latin typeface="Trebuchet MS"/>
                <a:ea typeface="Trebuchet MS"/>
                <a:cs typeface="Trebuchet MS"/>
                <a:sym typeface="Trebuchet MS"/>
              </a:defRPr>
            </a:lvl1pPr>
            <a:lvl2pPr indent="-323850" lvl="1" marL="914400" marR="0" rtl="0" algn="l">
              <a:lnSpc>
                <a:spcPct val="90000"/>
              </a:lnSpc>
              <a:spcBef>
                <a:spcPts val="400"/>
              </a:spcBef>
              <a:spcAft>
                <a:spcPts val="0"/>
              </a:spcAft>
              <a:buClr>
                <a:srgbClr val="953735"/>
              </a:buClr>
              <a:buSzPts val="1500"/>
              <a:buFont typeface="Arial"/>
              <a:buChar char="•"/>
              <a:defRPr b="0" i="0" sz="1500" u="none" cap="none" strike="noStrike">
                <a:solidFill>
                  <a:schemeClr val="dk1"/>
                </a:solidFill>
                <a:latin typeface="Trebuchet MS"/>
                <a:ea typeface="Trebuchet MS"/>
                <a:cs typeface="Trebuchet MS"/>
                <a:sym typeface="Trebuchet MS"/>
              </a:defRPr>
            </a:lvl2pPr>
            <a:lvl3pPr indent="-317500" lvl="2" marL="1371600" marR="0" rtl="0" algn="l">
              <a:lnSpc>
                <a:spcPct val="90000"/>
              </a:lnSpc>
              <a:spcBef>
                <a:spcPts val="400"/>
              </a:spcBef>
              <a:spcAft>
                <a:spcPts val="0"/>
              </a:spcAft>
              <a:buClr>
                <a:srgbClr val="953735"/>
              </a:buClr>
              <a:buSzPts val="1400"/>
              <a:buFont typeface="Arial"/>
              <a:buChar char="•"/>
              <a:defRPr b="0" i="0" sz="1400" u="none" cap="none" strike="noStrike">
                <a:solidFill>
                  <a:schemeClr val="dk1"/>
                </a:solidFill>
                <a:latin typeface="Trebuchet MS"/>
                <a:ea typeface="Trebuchet MS"/>
                <a:cs typeface="Trebuchet MS"/>
                <a:sym typeface="Trebuchet MS"/>
              </a:defRPr>
            </a:lvl3pPr>
            <a:lvl4pPr indent="-304800" lvl="3" marL="18288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4pPr>
            <a:lvl5pPr indent="-304800" lvl="4" marL="22860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6" name="Google Shape;206;p31"/>
          <p:cNvSpPr/>
          <p:nvPr/>
        </p:nvSpPr>
        <p:spPr>
          <a:xfrm flipH="1">
            <a:off x="2233575" y="-4"/>
            <a:ext cx="3090900" cy="981000"/>
          </a:xfrm>
          <a:prstGeom prst="parallelogram">
            <a:avLst>
              <a:gd fmla="val 186380" name="adj"/>
            </a:avLst>
          </a:prstGeom>
          <a:solidFill>
            <a:srgbClr val="17375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207" name="Google Shape;207;p31"/>
          <p:cNvCxnSpPr/>
          <p:nvPr/>
        </p:nvCxnSpPr>
        <p:spPr>
          <a:xfrm flipH="1" rot="10800000">
            <a:off x="7764236" y="889350"/>
            <a:ext cx="1379700" cy="1225200"/>
          </a:xfrm>
          <a:prstGeom prst="straightConnector1">
            <a:avLst/>
          </a:prstGeom>
          <a:noFill/>
          <a:ln cap="flat" cmpd="sng" w="9525">
            <a:solidFill>
              <a:srgbClr val="953735"/>
            </a:solidFill>
            <a:prstDash val="solid"/>
            <a:miter lim="800000"/>
            <a:headEnd len="sm" w="sm" type="none"/>
            <a:tailEnd len="sm" w="sm" type="none"/>
          </a:ln>
        </p:spPr>
      </p:cxnSp>
      <p:sp>
        <p:nvSpPr>
          <p:cNvPr id="208" name="Google Shape;208;p31" title="Subtitle"/>
          <p:cNvSpPr txBox="1"/>
          <p:nvPr>
            <p:ph idx="2" type="body"/>
          </p:nvPr>
        </p:nvSpPr>
        <p:spPr>
          <a:xfrm>
            <a:off x="398534" y="1922608"/>
            <a:ext cx="5506800" cy="456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400"/>
              </a:spcBef>
              <a:spcAft>
                <a:spcPts val="0"/>
              </a:spcAft>
              <a:buClr>
                <a:srgbClr val="2E7A40"/>
              </a:buClr>
              <a:buSzPts val="1500"/>
              <a:buFont typeface="Arial"/>
              <a:buNone/>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rgbClr val="2E7A40"/>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09" name="Google Shape;209;p31" title="Title "/>
          <p:cNvSpPr txBox="1"/>
          <p:nvPr>
            <p:ph type="title"/>
          </p:nvPr>
        </p:nvSpPr>
        <p:spPr>
          <a:xfrm>
            <a:off x="398533" y="981363"/>
            <a:ext cx="5506800" cy="9117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rgbClr val="17375E"/>
              </a:buClr>
              <a:buSzPts val="3000"/>
              <a:buFont typeface="Trebuchet MS"/>
              <a:buNone/>
              <a:defRPr b="1" sz="3000">
                <a:solidFill>
                  <a:srgbClr val="17375E"/>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0" name="Google Shape;210;p31"/>
          <p:cNvSpPr txBox="1"/>
          <p:nvPr>
            <p:ph idx="11" type="ftr"/>
          </p:nvPr>
        </p:nvSpPr>
        <p:spPr>
          <a:xfrm>
            <a:off x="253897"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11" name="Google Shape;211;p31"/>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12" name="Google Shape;212;p31"/>
          <p:cNvPicPr preferRelativeResize="0"/>
          <p:nvPr/>
        </p:nvPicPr>
        <p:blipFill rotWithShape="1">
          <a:blip r:embed="rId2">
            <a:alphaModFix/>
          </a:blip>
          <a:srcRect b="0" l="0" r="0" t="0"/>
          <a:stretch/>
        </p:blipFill>
        <p:spPr>
          <a:xfrm>
            <a:off x="4627633" y="1076325"/>
            <a:ext cx="4516366" cy="4067175"/>
          </a:xfrm>
          <a:custGeom>
            <a:rect b="b" l="l" r="r" t="t"/>
            <a:pathLst>
              <a:path extrusionOk="0" h="5422900" w="6021821">
                <a:moveTo>
                  <a:pt x="6021821" y="0"/>
                </a:moveTo>
                <a:lnTo>
                  <a:pt x="6021821" y="5422900"/>
                </a:lnTo>
                <a:lnTo>
                  <a:pt x="0" y="5422900"/>
                </a:lnTo>
                <a:close/>
              </a:path>
            </a:pathLst>
          </a:custGeom>
          <a:noFill/>
          <a:ln>
            <a:noFill/>
          </a:ln>
        </p:spPr>
      </p:pic>
      <p:pic>
        <p:nvPicPr>
          <p:cNvPr id="213" name="Google Shape;213;p31"/>
          <p:cNvPicPr preferRelativeResize="0"/>
          <p:nvPr/>
        </p:nvPicPr>
        <p:blipFill rotWithShape="1">
          <a:blip r:embed="rId3">
            <a:alphaModFix/>
          </a:blip>
          <a:srcRect b="0" l="0" r="0" t="0"/>
          <a:stretch/>
        </p:blipFill>
        <p:spPr>
          <a:xfrm>
            <a:off x="7850332" y="0"/>
            <a:ext cx="1293668" cy="548898"/>
          </a:xfrm>
          <a:prstGeom prst="rect">
            <a:avLst/>
          </a:prstGeom>
          <a:noFill/>
          <a:ln>
            <a:noFill/>
          </a:ln>
        </p:spPr>
      </p:pic>
    </p:spTree>
  </p:cSld>
  <p:clrMapOvr>
    <a:masterClrMapping/>
  </p:clrMapOvr>
  <p:extLst>
    <p:ext uri="{DCECCB84-F9BA-43D5-87BE-67443E8EF086}">
      <p15:sldGuideLst>
        <p15:guide id="1" orient="horz" pos="107">
          <p15:clr>
            <a:srgbClr val="FBAE40"/>
          </p15:clr>
        </p15:guide>
        <p15:guide id="2" pos="2880">
          <p15:clr>
            <a:srgbClr val="FBAE40"/>
          </p15:clr>
        </p15:guide>
        <p15:guide id="3" pos="31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 Image 1">
  <p:cSld name="Text w/ Image 1">
    <p:spTree>
      <p:nvGrpSpPr>
        <p:cNvPr id="214" name="Shape 214"/>
        <p:cNvGrpSpPr/>
        <p:nvPr/>
      </p:nvGrpSpPr>
      <p:grpSpPr>
        <a:xfrm>
          <a:off x="0" y="0"/>
          <a:ext cx="0" cy="0"/>
          <a:chOff x="0" y="0"/>
          <a:chExt cx="0" cy="0"/>
        </a:xfrm>
      </p:grpSpPr>
      <p:sp>
        <p:nvSpPr>
          <p:cNvPr id="215" name="Google Shape;215;p32" title="Bullet Points"/>
          <p:cNvSpPr txBox="1"/>
          <p:nvPr>
            <p:ph idx="1" type="body"/>
          </p:nvPr>
        </p:nvSpPr>
        <p:spPr>
          <a:xfrm>
            <a:off x="398533" y="2397686"/>
            <a:ext cx="3707100" cy="22188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953735"/>
              </a:buClr>
              <a:buSzPts val="1800"/>
              <a:buFont typeface="Arial"/>
              <a:buChar char="•"/>
              <a:defRPr b="0" i="0" sz="1800" u="none" cap="none" strike="noStrike">
                <a:solidFill>
                  <a:schemeClr val="dk1"/>
                </a:solidFill>
                <a:latin typeface="Trebuchet MS"/>
                <a:ea typeface="Trebuchet MS"/>
                <a:cs typeface="Trebuchet MS"/>
                <a:sym typeface="Trebuchet MS"/>
              </a:defRPr>
            </a:lvl1pPr>
            <a:lvl2pPr indent="-323850" lvl="1" marL="914400" marR="0" rtl="0" algn="l">
              <a:lnSpc>
                <a:spcPct val="90000"/>
              </a:lnSpc>
              <a:spcBef>
                <a:spcPts val="400"/>
              </a:spcBef>
              <a:spcAft>
                <a:spcPts val="0"/>
              </a:spcAft>
              <a:buClr>
                <a:srgbClr val="953735"/>
              </a:buClr>
              <a:buSzPts val="1500"/>
              <a:buFont typeface="Arial"/>
              <a:buChar char="•"/>
              <a:defRPr b="0" i="0" sz="1500" u="none" cap="none" strike="noStrike">
                <a:solidFill>
                  <a:schemeClr val="dk1"/>
                </a:solidFill>
                <a:latin typeface="Trebuchet MS"/>
                <a:ea typeface="Trebuchet MS"/>
                <a:cs typeface="Trebuchet MS"/>
                <a:sym typeface="Trebuchet MS"/>
              </a:defRPr>
            </a:lvl2pPr>
            <a:lvl3pPr indent="-317500" lvl="2" marL="1371600" marR="0" rtl="0" algn="l">
              <a:lnSpc>
                <a:spcPct val="90000"/>
              </a:lnSpc>
              <a:spcBef>
                <a:spcPts val="400"/>
              </a:spcBef>
              <a:spcAft>
                <a:spcPts val="0"/>
              </a:spcAft>
              <a:buClr>
                <a:srgbClr val="953735"/>
              </a:buClr>
              <a:buSzPts val="1400"/>
              <a:buFont typeface="Arial"/>
              <a:buChar char="•"/>
              <a:defRPr b="0" i="0" sz="1400" u="none" cap="none" strike="noStrike">
                <a:solidFill>
                  <a:schemeClr val="dk1"/>
                </a:solidFill>
                <a:latin typeface="Trebuchet MS"/>
                <a:ea typeface="Trebuchet MS"/>
                <a:cs typeface="Trebuchet MS"/>
                <a:sym typeface="Trebuchet MS"/>
              </a:defRPr>
            </a:lvl3pPr>
            <a:lvl4pPr indent="-304800" lvl="3" marL="18288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4pPr>
            <a:lvl5pPr indent="-304800" lvl="4" marL="22860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6" name="Google Shape;216;p32"/>
          <p:cNvSpPr/>
          <p:nvPr/>
        </p:nvSpPr>
        <p:spPr>
          <a:xfrm rot="10800000">
            <a:off x="1379700" y="0"/>
            <a:ext cx="7764300" cy="4229100"/>
          </a:xfrm>
          <a:prstGeom prst="rtTriangle">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17" name="Google Shape;217;p32"/>
          <p:cNvSpPr/>
          <p:nvPr/>
        </p:nvSpPr>
        <p:spPr>
          <a:xfrm flipH="1">
            <a:off x="2233575" y="-4"/>
            <a:ext cx="3090900" cy="981000"/>
          </a:xfrm>
          <a:prstGeom prst="parallelogram">
            <a:avLst>
              <a:gd fmla="val 186380" name="adj"/>
            </a:avLst>
          </a:prstGeom>
          <a:solidFill>
            <a:srgbClr val="95373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cxnSp>
        <p:nvCxnSpPr>
          <p:cNvPr id="218" name="Google Shape;218;p32"/>
          <p:cNvCxnSpPr/>
          <p:nvPr/>
        </p:nvCxnSpPr>
        <p:spPr>
          <a:xfrm flipH="1" rot="10800000">
            <a:off x="4781550" y="3785458"/>
            <a:ext cx="1143600" cy="1352400"/>
          </a:xfrm>
          <a:prstGeom prst="straightConnector1">
            <a:avLst/>
          </a:prstGeom>
          <a:noFill/>
          <a:ln cap="flat" cmpd="sng" w="9525">
            <a:solidFill>
              <a:srgbClr val="17375E"/>
            </a:solidFill>
            <a:prstDash val="solid"/>
            <a:miter lim="800000"/>
            <a:headEnd len="sm" w="sm" type="none"/>
            <a:tailEnd len="sm" w="sm" type="none"/>
          </a:ln>
        </p:spPr>
      </p:cxnSp>
      <p:sp>
        <p:nvSpPr>
          <p:cNvPr id="219" name="Google Shape;219;p32" title="Subtitle"/>
          <p:cNvSpPr txBox="1"/>
          <p:nvPr>
            <p:ph idx="2" type="body"/>
          </p:nvPr>
        </p:nvSpPr>
        <p:spPr>
          <a:xfrm>
            <a:off x="398534" y="1922608"/>
            <a:ext cx="5506800" cy="456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400"/>
              </a:spcBef>
              <a:spcAft>
                <a:spcPts val="0"/>
              </a:spcAft>
              <a:buClr>
                <a:srgbClr val="2E7A40"/>
              </a:buClr>
              <a:buSzPts val="1500"/>
              <a:buFont typeface="Arial"/>
              <a:buNone/>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rgbClr val="2E7A40"/>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20" name="Google Shape;220;p32" title="Title "/>
          <p:cNvSpPr txBox="1"/>
          <p:nvPr>
            <p:ph type="title"/>
          </p:nvPr>
        </p:nvSpPr>
        <p:spPr>
          <a:xfrm>
            <a:off x="398533" y="981363"/>
            <a:ext cx="5506800" cy="9117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rgbClr val="17375E"/>
              </a:buClr>
              <a:buSzPts val="3000"/>
              <a:buFont typeface="Trebuchet MS"/>
              <a:buNone/>
              <a:defRPr b="1" sz="3000">
                <a:solidFill>
                  <a:srgbClr val="17375E"/>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1" name="Google Shape;221;p32"/>
          <p:cNvSpPr txBox="1"/>
          <p:nvPr>
            <p:ph idx="11" type="ftr"/>
          </p:nvPr>
        </p:nvSpPr>
        <p:spPr>
          <a:xfrm>
            <a:off x="253897"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22" name="Google Shape;222;p32"/>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23" name="Google Shape;223;p32"/>
          <p:cNvPicPr preferRelativeResize="0"/>
          <p:nvPr/>
        </p:nvPicPr>
        <p:blipFill rotWithShape="1">
          <a:blip r:embed="rId2">
            <a:alphaModFix/>
          </a:blip>
          <a:srcRect b="0" l="0" r="0" t="0"/>
          <a:stretch/>
        </p:blipFill>
        <p:spPr>
          <a:xfrm>
            <a:off x="4953000" y="0"/>
            <a:ext cx="4191000" cy="5154187"/>
          </a:xfrm>
          <a:custGeom>
            <a:rect b="b" l="l" r="r" t="t"/>
            <a:pathLst>
              <a:path extrusionOk="0" h="6872249" w="5588000">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noFill/>
          <a:ln>
            <a:noFill/>
          </a:ln>
        </p:spPr>
      </p:pic>
    </p:spTree>
  </p:cSld>
  <p:clrMapOvr>
    <a:masterClrMapping/>
  </p:clrMapOvr>
  <p:extLst>
    <p:ext uri="{DCECCB84-F9BA-43D5-87BE-67443E8EF086}">
      <p15:sldGuideLst>
        <p15:guide id="1" orient="horz" pos="107">
          <p15:clr>
            <a:srgbClr val="FBAE40"/>
          </p15:clr>
        </p15:guide>
        <p15:guide id="2" pos="2880">
          <p15:clr>
            <a:srgbClr val="FBAE40"/>
          </p15:clr>
        </p15:guide>
        <p15:guide id="3" pos="31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24" name="Shape 224"/>
        <p:cNvGrpSpPr/>
        <p:nvPr/>
      </p:nvGrpSpPr>
      <p:grpSpPr>
        <a:xfrm>
          <a:off x="0" y="0"/>
          <a:ext cx="0" cy="0"/>
          <a:chOff x="0" y="0"/>
          <a:chExt cx="0" cy="0"/>
        </a:xfrm>
      </p:grpSpPr>
      <p:grpSp>
        <p:nvGrpSpPr>
          <p:cNvPr id="225" name="Google Shape;225;p33"/>
          <p:cNvGrpSpPr/>
          <p:nvPr/>
        </p:nvGrpSpPr>
        <p:grpSpPr>
          <a:xfrm flipH="1">
            <a:off x="5670930" y="1"/>
            <a:ext cx="3573049" cy="2655711"/>
            <a:chOff x="-124265" y="-1"/>
            <a:chExt cx="4764065" cy="3367200"/>
          </a:xfrm>
        </p:grpSpPr>
        <p:sp>
          <p:nvSpPr>
            <p:cNvPr id="226" name="Google Shape;226;p33"/>
            <p:cNvSpPr/>
            <p:nvPr/>
          </p:nvSpPr>
          <p:spPr>
            <a:xfrm>
              <a:off x="0" y="-1"/>
              <a:ext cx="4639800" cy="3367200"/>
            </a:xfrm>
            <a:prstGeom prst="diagStripe">
              <a:avLst>
                <a:gd fmla="val 51202" name="adj"/>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dk1"/>
                </a:solidFill>
                <a:latin typeface="Calibri"/>
                <a:ea typeface="Calibri"/>
                <a:cs typeface="Calibri"/>
                <a:sym typeface="Calibri"/>
              </a:endParaRPr>
            </a:p>
          </p:txBody>
        </p:sp>
        <p:cxnSp>
          <p:nvCxnSpPr>
            <p:cNvPr id="227" name="Google Shape;227;p33"/>
            <p:cNvCxnSpPr/>
            <p:nvPr/>
          </p:nvCxnSpPr>
          <p:spPr>
            <a:xfrm flipH="1" rot="10800000">
              <a:off x="1433638" y="93"/>
              <a:ext cx="1241100" cy="916500"/>
            </a:xfrm>
            <a:prstGeom prst="straightConnector1">
              <a:avLst/>
            </a:prstGeom>
            <a:noFill/>
            <a:ln cap="flat" cmpd="sng" w="9525">
              <a:solidFill>
                <a:srgbClr val="BFBFBF"/>
              </a:solidFill>
              <a:prstDash val="solid"/>
              <a:miter lim="800000"/>
              <a:headEnd len="sm" w="sm" type="none"/>
              <a:tailEnd len="sm" w="sm" type="none"/>
            </a:ln>
          </p:spPr>
        </p:cxnSp>
        <p:sp>
          <p:nvSpPr>
            <p:cNvPr id="228" name="Google Shape;228;p33"/>
            <p:cNvSpPr/>
            <p:nvPr/>
          </p:nvSpPr>
          <p:spPr>
            <a:xfrm rot="-2178996">
              <a:off x="-192216" y="1140830"/>
              <a:ext cx="1354503" cy="214810"/>
            </a:xfrm>
            <a:prstGeom prst="parallelogram">
              <a:avLst>
                <a:gd fmla="val 72003" name="adj"/>
              </a:avLst>
            </a:prstGeom>
            <a:solidFill>
              <a:srgbClr val="95373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229" name="Google Shape;229;p33"/>
          <p:cNvSpPr/>
          <p:nvPr/>
        </p:nvSpPr>
        <p:spPr>
          <a:xfrm flipH="1">
            <a:off x="5010081" y="1"/>
            <a:ext cx="1085700" cy="479400"/>
          </a:xfrm>
          <a:prstGeom prst="parallelogram">
            <a:avLst>
              <a:gd fmla="val 135617"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230" name="Google Shape;230;p33" title="Title "/>
          <p:cNvSpPr txBox="1"/>
          <p:nvPr>
            <p:ph type="title"/>
          </p:nvPr>
        </p:nvSpPr>
        <p:spPr>
          <a:xfrm>
            <a:off x="389008" y="156771"/>
            <a:ext cx="6249900" cy="911700"/>
          </a:xfrm>
          <a:prstGeom prst="rect">
            <a:avLst/>
          </a:prstGeom>
          <a:noFill/>
          <a:ln>
            <a:noFill/>
          </a:ln>
        </p:spPr>
        <p:txBody>
          <a:bodyPr anchorCtr="0" anchor="b" bIns="0" lIns="68575" spcFirstLastPara="1" rIns="68575" wrap="square" tIns="34275">
            <a:normAutofit/>
          </a:bodyPr>
          <a:lstStyle>
            <a:lvl1pPr lvl="0" rtl="0" algn="l">
              <a:lnSpc>
                <a:spcPct val="90000"/>
              </a:lnSpc>
              <a:spcBef>
                <a:spcPts val="0"/>
              </a:spcBef>
              <a:spcAft>
                <a:spcPts val="0"/>
              </a:spcAft>
              <a:buClr>
                <a:srgbClr val="17375E"/>
              </a:buClr>
              <a:buSzPts val="3000"/>
              <a:buFont typeface="Trebuchet MS"/>
              <a:buNone/>
              <a:defRPr b="1" sz="3000">
                <a:solidFill>
                  <a:srgbClr val="17375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1" name="Google Shape;231;p33"/>
          <p:cNvSpPr txBox="1"/>
          <p:nvPr>
            <p:ph idx="11" type="ftr"/>
          </p:nvPr>
        </p:nvSpPr>
        <p:spPr>
          <a:xfrm>
            <a:off x="253898" y="4767263"/>
            <a:ext cx="30861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2" name="Google Shape;232;p33"/>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pic>
        <p:nvPicPr>
          <p:cNvPr id="233" name="Google Shape;233;p33"/>
          <p:cNvPicPr preferRelativeResize="0"/>
          <p:nvPr/>
        </p:nvPicPr>
        <p:blipFill rotWithShape="1">
          <a:blip r:embed="rId2">
            <a:alphaModFix/>
          </a:blip>
          <a:srcRect b="0" l="0" r="0" t="0"/>
          <a:stretch/>
        </p:blipFill>
        <p:spPr>
          <a:xfrm>
            <a:off x="7850332" y="0"/>
            <a:ext cx="1293668" cy="548898"/>
          </a:xfrm>
          <a:prstGeom prst="rect">
            <a:avLst/>
          </a:prstGeom>
          <a:noFill/>
          <a:ln>
            <a:noFill/>
          </a:ln>
        </p:spPr>
      </p:pic>
    </p:spTree>
  </p:cSld>
  <p:clrMapOvr>
    <a:masterClrMapping/>
  </p:clrMapOvr>
  <p:extLst>
    <p:ext uri="{DCECCB84-F9BA-43D5-87BE-67443E8EF086}">
      <p15:sldGuideLst>
        <p15:guide id="1" orient="horz" pos="107">
          <p15:clr>
            <a:srgbClr val="FBAE40"/>
          </p15:clr>
        </p15:guide>
        <p15:guide id="2" pos="2880">
          <p15:clr>
            <a:srgbClr val="FBAE40"/>
          </p15:clr>
        </p15:guide>
        <p15:guide id="3" pos="58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2">
  <p:cSld name="Text with Image 2">
    <p:spTree>
      <p:nvGrpSpPr>
        <p:cNvPr id="234" name="Shape 234"/>
        <p:cNvGrpSpPr/>
        <p:nvPr/>
      </p:nvGrpSpPr>
      <p:grpSpPr>
        <a:xfrm>
          <a:off x="0" y="0"/>
          <a:ext cx="0" cy="0"/>
          <a:chOff x="0" y="0"/>
          <a:chExt cx="0" cy="0"/>
        </a:xfrm>
      </p:grpSpPr>
      <p:sp>
        <p:nvSpPr>
          <p:cNvPr id="235" name="Google Shape;235;p34"/>
          <p:cNvSpPr/>
          <p:nvPr/>
        </p:nvSpPr>
        <p:spPr>
          <a:xfrm rot="10800000">
            <a:off x="1379700" y="0"/>
            <a:ext cx="7764300" cy="4229100"/>
          </a:xfrm>
          <a:prstGeom prst="rtTriangle">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6" name="Google Shape;236;p34" title="Bullet Points"/>
          <p:cNvSpPr txBox="1"/>
          <p:nvPr>
            <p:ph idx="1" type="body"/>
          </p:nvPr>
        </p:nvSpPr>
        <p:spPr>
          <a:xfrm>
            <a:off x="398533" y="2397686"/>
            <a:ext cx="3707100" cy="22188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953735"/>
              </a:buClr>
              <a:buSzPts val="1800"/>
              <a:buFont typeface="Arial"/>
              <a:buChar char="•"/>
              <a:defRPr b="0" i="0" sz="1800" u="none" cap="none" strike="noStrike">
                <a:solidFill>
                  <a:schemeClr val="dk1"/>
                </a:solidFill>
                <a:latin typeface="Trebuchet MS"/>
                <a:ea typeface="Trebuchet MS"/>
                <a:cs typeface="Trebuchet MS"/>
                <a:sym typeface="Trebuchet MS"/>
              </a:defRPr>
            </a:lvl1pPr>
            <a:lvl2pPr indent="-323850" lvl="1" marL="914400" marR="0" rtl="0" algn="l">
              <a:lnSpc>
                <a:spcPct val="90000"/>
              </a:lnSpc>
              <a:spcBef>
                <a:spcPts val="400"/>
              </a:spcBef>
              <a:spcAft>
                <a:spcPts val="0"/>
              </a:spcAft>
              <a:buClr>
                <a:srgbClr val="953735"/>
              </a:buClr>
              <a:buSzPts val="1500"/>
              <a:buFont typeface="Arial"/>
              <a:buChar char="•"/>
              <a:defRPr b="0" i="0" sz="1500" u="none" cap="none" strike="noStrike">
                <a:solidFill>
                  <a:schemeClr val="dk1"/>
                </a:solidFill>
                <a:latin typeface="Trebuchet MS"/>
                <a:ea typeface="Trebuchet MS"/>
                <a:cs typeface="Trebuchet MS"/>
                <a:sym typeface="Trebuchet MS"/>
              </a:defRPr>
            </a:lvl2pPr>
            <a:lvl3pPr indent="-317500" lvl="2" marL="1371600" marR="0" rtl="0" algn="l">
              <a:lnSpc>
                <a:spcPct val="90000"/>
              </a:lnSpc>
              <a:spcBef>
                <a:spcPts val="400"/>
              </a:spcBef>
              <a:spcAft>
                <a:spcPts val="0"/>
              </a:spcAft>
              <a:buClr>
                <a:srgbClr val="953735"/>
              </a:buClr>
              <a:buSzPts val="1400"/>
              <a:buFont typeface="Arial"/>
              <a:buChar char="•"/>
              <a:defRPr b="0" i="0" sz="1400" u="none" cap="none" strike="noStrike">
                <a:solidFill>
                  <a:schemeClr val="dk1"/>
                </a:solidFill>
                <a:latin typeface="Trebuchet MS"/>
                <a:ea typeface="Trebuchet MS"/>
                <a:cs typeface="Trebuchet MS"/>
                <a:sym typeface="Trebuchet MS"/>
              </a:defRPr>
            </a:lvl3pPr>
            <a:lvl4pPr indent="-304800" lvl="3" marL="18288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4pPr>
            <a:lvl5pPr indent="-304800" lvl="4" marL="2286000" marR="0" rtl="0" algn="l">
              <a:lnSpc>
                <a:spcPct val="90000"/>
              </a:lnSpc>
              <a:spcBef>
                <a:spcPts val="4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7" name="Google Shape;237;p34"/>
          <p:cNvSpPr/>
          <p:nvPr/>
        </p:nvSpPr>
        <p:spPr>
          <a:xfrm flipH="1">
            <a:off x="2233575" y="-4"/>
            <a:ext cx="3090900" cy="981000"/>
          </a:xfrm>
          <a:prstGeom prst="parallelogram">
            <a:avLst>
              <a:gd fmla="val 186380" name="adj"/>
            </a:avLst>
          </a:prstGeom>
          <a:solidFill>
            <a:srgbClr val="17375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38" name="Google Shape;238;p34" title="Subtitle"/>
          <p:cNvSpPr txBox="1"/>
          <p:nvPr>
            <p:ph idx="2" type="body"/>
          </p:nvPr>
        </p:nvSpPr>
        <p:spPr>
          <a:xfrm>
            <a:off x="398534" y="1922608"/>
            <a:ext cx="5506800" cy="4569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400"/>
              </a:spcBef>
              <a:spcAft>
                <a:spcPts val="0"/>
              </a:spcAft>
              <a:buClr>
                <a:srgbClr val="2E7A40"/>
              </a:buClr>
              <a:buSzPts val="1500"/>
              <a:buFont typeface="Arial"/>
              <a:buNone/>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400"/>
              </a:spcBef>
              <a:spcAft>
                <a:spcPts val="0"/>
              </a:spcAft>
              <a:buClr>
                <a:srgbClr val="2E7A40"/>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4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9" name="Google Shape;239;p34" title="Title "/>
          <p:cNvSpPr txBox="1"/>
          <p:nvPr>
            <p:ph type="title"/>
          </p:nvPr>
        </p:nvSpPr>
        <p:spPr>
          <a:xfrm>
            <a:off x="398533" y="981363"/>
            <a:ext cx="5506800" cy="911700"/>
          </a:xfrm>
          <a:prstGeom prst="rect">
            <a:avLst/>
          </a:prstGeom>
          <a:noFill/>
          <a:ln>
            <a:noFill/>
          </a:ln>
        </p:spPr>
        <p:txBody>
          <a:bodyPr anchorCtr="0" anchor="b" bIns="0" lIns="68575" spcFirstLastPara="1" rIns="68575" wrap="square" tIns="34275">
            <a:noAutofit/>
          </a:bodyPr>
          <a:lstStyle>
            <a:lvl1pPr lvl="0" rtl="0" algn="l">
              <a:lnSpc>
                <a:spcPct val="90000"/>
              </a:lnSpc>
              <a:spcBef>
                <a:spcPts val="0"/>
              </a:spcBef>
              <a:spcAft>
                <a:spcPts val="0"/>
              </a:spcAft>
              <a:buClr>
                <a:srgbClr val="17375E"/>
              </a:buClr>
              <a:buSzPts val="3000"/>
              <a:buFont typeface="Trebuchet MS"/>
              <a:buNone/>
              <a:defRPr b="1" sz="3000">
                <a:solidFill>
                  <a:srgbClr val="17375E"/>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0" name="Google Shape;240;p34"/>
          <p:cNvSpPr txBox="1"/>
          <p:nvPr>
            <p:ph idx="11" type="ftr"/>
          </p:nvPr>
        </p:nvSpPr>
        <p:spPr>
          <a:xfrm>
            <a:off x="253897" y="4767263"/>
            <a:ext cx="30861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241" name="Google Shape;241;p34"/>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242" name="Google Shape;242;p34"/>
          <p:cNvPicPr preferRelativeResize="0"/>
          <p:nvPr/>
        </p:nvPicPr>
        <p:blipFill rotWithShape="1">
          <a:blip r:embed="rId2">
            <a:alphaModFix/>
          </a:blip>
          <a:srcRect b="0" l="0" r="0" t="0"/>
          <a:stretch/>
        </p:blipFill>
        <p:spPr>
          <a:xfrm>
            <a:off x="5753435" y="1682071"/>
            <a:ext cx="3269180" cy="2272966"/>
          </a:xfrm>
          <a:prstGeom prst="rect">
            <a:avLst/>
          </a:prstGeom>
          <a:noFill/>
          <a:ln cap="flat" cmpd="sng" w="19050">
            <a:solidFill>
              <a:srgbClr val="953735"/>
            </a:solidFill>
            <a:prstDash val="solid"/>
            <a:round/>
            <a:headEnd len="sm" w="sm" type="none"/>
            <a:tailEnd len="sm" w="sm" type="none"/>
          </a:ln>
        </p:spPr>
      </p:pic>
      <p:pic>
        <p:nvPicPr>
          <p:cNvPr id="243" name="Google Shape;243;p34"/>
          <p:cNvPicPr preferRelativeResize="0"/>
          <p:nvPr/>
        </p:nvPicPr>
        <p:blipFill rotWithShape="1">
          <a:blip r:embed="rId3">
            <a:alphaModFix/>
          </a:blip>
          <a:srcRect b="0" l="0" r="0" t="0"/>
          <a:stretch/>
        </p:blipFill>
        <p:spPr>
          <a:xfrm>
            <a:off x="7850332" y="0"/>
            <a:ext cx="1293668" cy="548898"/>
          </a:xfrm>
          <a:prstGeom prst="rect">
            <a:avLst/>
          </a:prstGeom>
          <a:noFill/>
          <a:ln>
            <a:noFill/>
          </a:ln>
        </p:spPr>
      </p:pic>
    </p:spTree>
  </p:cSld>
  <p:clrMapOvr>
    <a:masterClrMapping/>
  </p:clrMapOvr>
  <p:extLst>
    <p:ext uri="{DCECCB84-F9BA-43D5-87BE-67443E8EF086}">
      <p15:sldGuideLst>
        <p15:guide id="1" orient="horz" pos="107">
          <p15:clr>
            <a:srgbClr val="FBAE40"/>
          </p15:clr>
        </p15:guide>
        <p15:guide id="2" pos="2880">
          <p15:clr>
            <a:srgbClr val="FBAE40"/>
          </p15:clr>
        </p15:guide>
        <p15:guide id="3" pos="3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type="titleOnly">
  <p:cSld name="TITLE_ONLY">
    <p:bg>
      <p:bgPr>
        <a:solidFill>
          <a:srgbClr val="1F497D"/>
        </a:solidFill>
      </p:bgPr>
    </p:bg>
    <p:spTree>
      <p:nvGrpSpPr>
        <p:cNvPr id="244" name="Shape 244"/>
        <p:cNvGrpSpPr/>
        <p:nvPr/>
      </p:nvGrpSpPr>
      <p:grpSpPr>
        <a:xfrm>
          <a:off x="0" y="0"/>
          <a:ext cx="0" cy="0"/>
          <a:chOff x="0" y="0"/>
          <a:chExt cx="0" cy="0"/>
        </a:xfrm>
      </p:grpSpPr>
      <p:sp>
        <p:nvSpPr>
          <p:cNvPr id="245" name="Google Shape;245;p35"/>
          <p:cNvSpPr txBox="1"/>
          <p:nvPr>
            <p:ph type="title"/>
          </p:nvPr>
        </p:nvSpPr>
        <p:spPr>
          <a:xfrm>
            <a:off x="5250" y="231800"/>
            <a:ext cx="8520600" cy="572700"/>
          </a:xfrm>
          <a:prstGeom prst="rect">
            <a:avLst/>
          </a:prstGeom>
          <a:noFill/>
          <a:ln>
            <a:noFill/>
          </a:ln>
        </p:spPr>
        <p:txBody>
          <a:bodyPr anchorCtr="0" anchor="t" bIns="91350" lIns="91350" spcFirstLastPara="1" rIns="91350" wrap="square" tIns="91350">
            <a:noAutofit/>
          </a:bodyPr>
          <a:lstStyle>
            <a:lvl1pPr lvl="0" rtl="0" algn="l">
              <a:lnSpc>
                <a:spcPct val="90000"/>
              </a:lnSpc>
              <a:spcBef>
                <a:spcPts val="0"/>
              </a:spcBef>
              <a:spcAft>
                <a:spcPts val="0"/>
              </a:spcAft>
              <a:buClr>
                <a:srgbClr val="FFFFFF"/>
              </a:buClr>
              <a:buSzPts val="2100"/>
              <a:buFont typeface="Helvetica Neue"/>
              <a:buNone/>
              <a:defRPr>
                <a:solidFill>
                  <a:srgbClr val="FFFFFF"/>
                </a:solidFill>
                <a:latin typeface="Helvetica Neue"/>
                <a:ea typeface="Helvetica Neue"/>
                <a:cs typeface="Helvetica Neue"/>
                <a:sym typeface="Helvetica Neue"/>
              </a:defRPr>
            </a:lvl1pPr>
            <a:lvl2pPr lvl="1" rtl="0">
              <a:spcBef>
                <a:spcPts val="0"/>
              </a:spcBef>
              <a:spcAft>
                <a:spcPts val="0"/>
              </a:spcAft>
              <a:buSzPts val="2100"/>
              <a:buNone/>
              <a:defRPr/>
            </a:lvl2pPr>
            <a:lvl3pPr lvl="2" rtl="0">
              <a:spcBef>
                <a:spcPts val="0"/>
              </a:spcBef>
              <a:spcAft>
                <a:spcPts val="0"/>
              </a:spcAft>
              <a:buSzPts val="2100"/>
              <a:buNone/>
              <a:defRPr/>
            </a:lvl3pPr>
            <a:lvl4pPr lvl="3" rtl="0">
              <a:spcBef>
                <a:spcPts val="0"/>
              </a:spcBef>
              <a:spcAft>
                <a:spcPts val="0"/>
              </a:spcAft>
              <a:buSzPts val="2100"/>
              <a:buNone/>
              <a:defRPr/>
            </a:lvl4pPr>
            <a:lvl5pPr lvl="4" rtl="0">
              <a:spcBef>
                <a:spcPts val="0"/>
              </a:spcBef>
              <a:spcAft>
                <a:spcPts val="0"/>
              </a:spcAft>
              <a:buSzPts val="2100"/>
              <a:buNone/>
              <a:defRPr/>
            </a:lvl5pPr>
            <a:lvl6pPr lvl="5" rtl="0">
              <a:spcBef>
                <a:spcPts val="0"/>
              </a:spcBef>
              <a:spcAft>
                <a:spcPts val="0"/>
              </a:spcAft>
              <a:buSzPts val="2100"/>
              <a:buNone/>
              <a:defRPr/>
            </a:lvl6pPr>
            <a:lvl7pPr lvl="6" rtl="0">
              <a:spcBef>
                <a:spcPts val="0"/>
              </a:spcBef>
              <a:spcAft>
                <a:spcPts val="0"/>
              </a:spcAft>
              <a:buSzPts val="2100"/>
              <a:buNone/>
              <a:defRPr/>
            </a:lvl7pPr>
            <a:lvl8pPr lvl="7" rtl="0">
              <a:spcBef>
                <a:spcPts val="0"/>
              </a:spcBef>
              <a:spcAft>
                <a:spcPts val="0"/>
              </a:spcAft>
              <a:buSzPts val="2100"/>
              <a:buNone/>
              <a:defRPr/>
            </a:lvl8pPr>
            <a:lvl9pPr lvl="8" rtl="0">
              <a:spcBef>
                <a:spcPts val="0"/>
              </a:spcBef>
              <a:spcAft>
                <a:spcPts val="0"/>
              </a:spcAft>
              <a:buSzPts val="2100"/>
              <a:buNone/>
              <a:defRPr/>
            </a:lvl9pPr>
          </a:lstStyle>
          <a:p/>
        </p:txBody>
      </p:sp>
      <p:sp>
        <p:nvSpPr>
          <p:cNvPr id="246" name="Google Shape;246;p35"/>
          <p:cNvSpPr txBox="1"/>
          <p:nvPr>
            <p:ph idx="12" type="sldNum"/>
          </p:nvPr>
        </p:nvSpPr>
        <p:spPr>
          <a:xfrm>
            <a:off x="8472458" y="4663217"/>
            <a:ext cx="548700" cy="393600"/>
          </a:xfrm>
          <a:prstGeom prst="rect">
            <a:avLst/>
          </a:prstGeom>
          <a:noFill/>
          <a:ln>
            <a:noFill/>
          </a:ln>
        </p:spPr>
        <p:txBody>
          <a:bodyPr anchorCtr="0" anchor="ctr" bIns="91350" lIns="91350" spcFirstLastPara="1" rIns="91350" wrap="square" tIns="91350">
            <a:noAutofit/>
          </a:bodyPr>
          <a:lstStyle>
            <a:lvl1pPr indent="0" lvl="0"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1pPr>
            <a:lvl2pPr indent="0" lvl="1"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2pPr>
            <a:lvl3pPr indent="0" lvl="2"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3pPr>
            <a:lvl4pPr indent="0" lvl="3"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4pPr>
            <a:lvl5pPr indent="0" lvl="4"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5pPr>
            <a:lvl6pPr indent="0" lvl="5"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6pPr>
            <a:lvl7pPr indent="0" lvl="6"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7pPr>
            <a:lvl8pPr indent="0" lvl="7"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8pPr>
            <a:lvl9pPr indent="0" lvl="8" marL="0" rtl="0" algn="r">
              <a:buClr>
                <a:schemeClr val="lt2"/>
              </a:buClr>
              <a:buSzPts val="900"/>
              <a:buFont typeface="Calibri"/>
              <a:buNone/>
              <a:defRPr b="0" i="0" sz="900" u="none" cap="none" strike="noStrike">
                <a:solidFill>
                  <a:schemeClr val="lt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7" name="Google Shape;247;p35"/>
          <p:cNvSpPr txBox="1"/>
          <p:nvPr/>
        </p:nvSpPr>
        <p:spPr>
          <a:xfrm>
            <a:off x="187350" y="976650"/>
            <a:ext cx="8639100" cy="3816300"/>
          </a:xfrm>
          <a:prstGeom prst="rect">
            <a:avLst/>
          </a:prstGeom>
          <a:noFill/>
          <a:ln>
            <a:noFill/>
          </a:ln>
        </p:spPr>
        <p:txBody>
          <a:bodyPr anchorCtr="0" anchor="t" bIns="91350" lIns="91350" spcFirstLastPara="1" rIns="91350" wrap="square" tIns="91350">
            <a:noAutofit/>
          </a:bodyPr>
          <a:lstStyle/>
          <a:p>
            <a:pPr indent="0" lvl="0" marL="0" marR="0" rtl="0" algn="l">
              <a:spcBef>
                <a:spcPts val="0"/>
              </a:spcBef>
              <a:spcAft>
                <a:spcPts val="0"/>
              </a:spcAft>
              <a:buClr>
                <a:schemeClr val="dk1"/>
              </a:buClr>
              <a:buSzPts val="1400"/>
              <a:buFont typeface="Calibri"/>
              <a:buNone/>
            </a:pPr>
            <a:r>
              <a:t/>
            </a:r>
            <a:endParaRPr b="0" i="0" sz="1400" u="none" cap="none" strike="noStrike">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p:cSld name="BLANK_1">
    <p:bg>
      <p:bgPr>
        <a:solidFill>
          <a:srgbClr val="FFFFFF"/>
        </a:solidFill>
      </p:bgPr>
    </p:bg>
    <p:spTree>
      <p:nvGrpSpPr>
        <p:cNvPr id="248" name="Shape 248"/>
        <p:cNvGrpSpPr/>
        <p:nvPr/>
      </p:nvGrpSpPr>
      <p:grpSpPr>
        <a:xfrm>
          <a:off x="0" y="0"/>
          <a:ext cx="0" cy="0"/>
          <a:chOff x="0" y="0"/>
          <a:chExt cx="0" cy="0"/>
        </a:xfrm>
      </p:grpSpPr>
      <p:sp>
        <p:nvSpPr>
          <p:cNvPr id="249" name="Google Shape;249;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50" name="Google Shape;250;p36"/>
          <p:cNvGrpSpPr/>
          <p:nvPr/>
        </p:nvGrpSpPr>
        <p:grpSpPr>
          <a:xfrm>
            <a:off x="125" y="-16008"/>
            <a:ext cx="9144000" cy="747708"/>
            <a:chOff x="125" y="-16008"/>
            <a:chExt cx="9144000" cy="747708"/>
          </a:xfrm>
        </p:grpSpPr>
        <p:sp>
          <p:nvSpPr>
            <p:cNvPr id="251" name="Google Shape;251;p36"/>
            <p:cNvSpPr/>
            <p:nvPr/>
          </p:nvSpPr>
          <p:spPr>
            <a:xfrm>
              <a:off x="125" y="0"/>
              <a:ext cx="9144000" cy="731700"/>
            </a:xfrm>
            <a:prstGeom prst="rect">
              <a:avLst/>
            </a:prstGeom>
            <a:gradFill>
              <a:gsLst>
                <a:gs pos="0">
                  <a:srgbClr val="073763"/>
                </a:gs>
                <a:gs pos="100000">
                  <a:srgbClr val="FFFFFF"/>
                </a:gs>
              </a:gsLst>
              <a:lin ang="10800025"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2" name="Google Shape;252;p36"/>
            <p:cNvPicPr preferRelativeResize="0"/>
            <p:nvPr/>
          </p:nvPicPr>
          <p:blipFill rotWithShape="1">
            <a:blip r:embed="rId2">
              <a:alphaModFix/>
            </a:blip>
            <a:srcRect b="24166" l="0" r="0" t="19892"/>
            <a:stretch/>
          </p:blipFill>
          <p:spPr>
            <a:xfrm>
              <a:off x="783250" y="67725"/>
              <a:ext cx="2368199" cy="562105"/>
            </a:xfrm>
            <a:prstGeom prst="rect">
              <a:avLst/>
            </a:prstGeom>
            <a:noFill/>
            <a:ln>
              <a:noFill/>
            </a:ln>
          </p:spPr>
        </p:pic>
        <p:pic>
          <p:nvPicPr>
            <p:cNvPr id="253" name="Google Shape;253;p36"/>
            <p:cNvPicPr preferRelativeResize="0"/>
            <p:nvPr/>
          </p:nvPicPr>
          <p:blipFill rotWithShape="1">
            <a:blip r:embed="rId3">
              <a:alphaModFix/>
            </a:blip>
            <a:srcRect b="0" l="22174" r="23674" t="0"/>
            <a:stretch/>
          </p:blipFill>
          <p:spPr>
            <a:xfrm>
              <a:off x="7203121" y="-16008"/>
              <a:ext cx="435812" cy="412297"/>
            </a:xfrm>
            <a:prstGeom prst="rect">
              <a:avLst/>
            </a:prstGeom>
            <a:noFill/>
            <a:ln>
              <a:noFill/>
            </a:ln>
          </p:spPr>
        </p:pic>
        <p:pic>
          <p:nvPicPr>
            <p:cNvPr id="254" name="Google Shape;254;p36"/>
            <p:cNvPicPr preferRelativeResize="0"/>
            <p:nvPr/>
          </p:nvPicPr>
          <p:blipFill>
            <a:blip r:embed="rId4">
              <a:alphaModFix/>
            </a:blip>
            <a:stretch>
              <a:fillRect/>
            </a:stretch>
          </p:blipFill>
          <p:spPr>
            <a:xfrm>
              <a:off x="6487279" y="373748"/>
              <a:ext cx="329466" cy="334046"/>
            </a:xfrm>
            <a:prstGeom prst="rect">
              <a:avLst/>
            </a:prstGeom>
            <a:noFill/>
            <a:ln>
              <a:noFill/>
            </a:ln>
          </p:spPr>
        </p:pic>
        <p:pic>
          <p:nvPicPr>
            <p:cNvPr id="255" name="Google Shape;255;p36"/>
            <p:cNvPicPr preferRelativeResize="0"/>
            <p:nvPr/>
          </p:nvPicPr>
          <p:blipFill>
            <a:blip r:embed="rId5">
              <a:alphaModFix/>
            </a:blip>
            <a:stretch>
              <a:fillRect/>
            </a:stretch>
          </p:blipFill>
          <p:spPr>
            <a:xfrm>
              <a:off x="6869919" y="371987"/>
              <a:ext cx="329466" cy="337554"/>
            </a:xfrm>
            <a:prstGeom prst="rect">
              <a:avLst/>
            </a:prstGeom>
            <a:noFill/>
            <a:ln>
              <a:noFill/>
            </a:ln>
          </p:spPr>
        </p:pic>
        <p:pic>
          <p:nvPicPr>
            <p:cNvPr id="256" name="Google Shape;256;p36"/>
            <p:cNvPicPr preferRelativeResize="0"/>
            <p:nvPr/>
          </p:nvPicPr>
          <p:blipFill>
            <a:blip r:embed="rId6">
              <a:alphaModFix/>
            </a:blip>
            <a:stretch>
              <a:fillRect/>
            </a:stretch>
          </p:blipFill>
          <p:spPr>
            <a:xfrm>
              <a:off x="6487280" y="21371"/>
              <a:ext cx="329467" cy="337539"/>
            </a:xfrm>
            <a:prstGeom prst="rect">
              <a:avLst/>
            </a:prstGeom>
            <a:noFill/>
            <a:ln>
              <a:noFill/>
            </a:ln>
          </p:spPr>
        </p:pic>
        <p:pic>
          <p:nvPicPr>
            <p:cNvPr id="257" name="Google Shape;257;p36"/>
            <p:cNvPicPr preferRelativeResize="0"/>
            <p:nvPr/>
          </p:nvPicPr>
          <p:blipFill rotWithShape="1">
            <a:blip r:embed="rId7">
              <a:alphaModFix/>
            </a:blip>
            <a:srcRect b="0" l="0" r="0" t="0"/>
            <a:stretch/>
          </p:blipFill>
          <p:spPr>
            <a:xfrm>
              <a:off x="6873654" y="21363"/>
              <a:ext cx="329467" cy="337554"/>
            </a:xfrm>
            <a:prstGeom prst="rect">
              <a:avLst/>
            </a:prstGeom>
            <a:noFill/>
            <a:ln>
              <a:noFill/>
            </a:ln>
          </p:spPr>
        </p:pic>
        <p:pic>
          <p:nvPicPr>
            <p:cNvPr id="258" name="Google Shape;258;p36"/>
            <p:cNvPicPr preferRelativeResize="0"/>
            <p:nvPr/>
          </p:nvPicPr>
          <p:blipFill>
            <a:blip r:embed="rId8">
              <a:alphaModFix/>
            </a:blip>
            <a:stretch>
              <a:fillRect/>
            </a:stretch>
          </p:blipFill>
          <p:spPr>
            <a:xfrm>
              <a:off x="8403747" y="22240"/>
              <a:ext cx="327807" cy="335860"/>
            </a:xfrm>
            <a:prstGeom prst="rect">
              <a:avLst/>
            </a:prstGeom>
            <a:noFill/>
            <a:ln>
              <a:noFill/>
            </a:ln>
          </p:spPr>
        </p:pic>
        <p:pic>
          <p:nvPicPr>
            <p:cNvPr id="259" name="Google Shape;259;p36"/>
            <p:cNvPicPr preferRelativeResize="0"/>
            <p:nvPr/>
          </p:nvPicPr>
          <p:blipFill>
            <a:blip r:embed="rId9">
              <a:alphaModFix/>
            </a:blip>
            <a:stretch>
              <a:fillRect/>
            </a:stretch>
          </p:blipFill>
          <p:spPr>
            <a:xfrm>
              <a:off x="8023037" y="22234"/>
              <a:ext cx="327807" cy="335862"/>
            </a:xfrm>
            <a:prstGeom prst="rect">
              <a:avLst/>
            </a:prstGeom>
            <a:noFill/>
            <a:ln>
              <a:noFill/>
            </a:ln>
          </p:spPr>
        </p:pic>
        <p:pic>
          <p:nvPicPr>
            <p:cNvPr id="260" name="Google Shape;260;p36"/>
            <p:cNvPicPr preferRelativeResize="0"/>
            <p:nvPr/>
          </p:nvPicPr>
          <p:blipFill>
            <a:blip r:embed="rId10">
              <a:alphaModFix/>
            </a:blip>
            <a:stretch>
              <a:fillRect/>
            </a:stretch>
          </p:blipFill>
          <p:spPr>
            <a:xfrm>
              <a:off x="46978" y="22260"/>
              <a:ext cx="595018" cy="609600"/>
            </a:xfrm>
            <a:prstGeom prst="rect">
              <a:avLst/>
            </a:prstGeom>
            <a:noFill/>
            <a:ln>
              <a:noFill/>
            </a:ln>
            <a:effectLst>
              <a:outerShdw blurRad="57150" rotWithShape="0" algn="bl" dir="5400000" dist="19050">
                <a:srgbClr val="000000">
                  <a:alpha val="50000"/>
                </a:srgbClr>
              </a:outerShdw>
            </a:effectLst>
          </p:spPr>
        </p:pic>
        <p:pic>
          <p:nvPicPr>
            <p:cNvPr id="261" name="Google Shape;261;p36"/>
            <p:cNvPicPr preferRelativeResize="0"/>
            <p:nvPr/>
          </p:nvPicPr>
          <p:blipFill>
            <a:blip r:embed="rId11">
              <a:alphaModFix/>
            </a:blip>
            <a:stretch>
              <a:fillRect/>
            </a:stretch>
          </p:blipFill>
          <p:spPr>
            <a:xfrm>
              <a:off x="7252558" y="371987"/>
              <a:ext cx="329466" cy="337554"/>
            </a:xfrm>
            <a:prstGeom prst="rect">
              <a:avLst/>
            </a:prstGeom>
            <a:noFill/>
            <a:ln>
              <a:noFill/>
            </a:ln>
          </p:spPr>
        </p:pic>
        <p:pic>
          <p:nvPicPr>
            <p:cNvPr id="262" name="Google Shape;262;p36"/>
            <p:cNvPicPr preferRelativeResize="0"/>
            <p:nvPr/>
          </p:nvPicPr>
          <p:blipFill>
            <a:blip r:embed="rId12">
              <a:alphaModFix/>
            </a:blip>
            <a:stretch>
              <a:fillRect/>
            </a:stretch>
          </p:blipFill>
          <p:spPr>
            <a:xfrm>
              <a:off x="8784459" y="22230"/>
              <a:ext cx="327805" cy="335848"/>
            </a:xfrm>
            <a:prstGeom prst="rect">
              <a:avLst/>
            </a:prstGeom>
            <a:noFill/>
            <a:ln>
              <a:noFill/>
            </a:ln>
            <a:effectLst>
              <a:outerShdw blurRad="57150" rotWithShape="0" algn="bl" dir="5400000" dist="19050">
                <a:srgbClr val="FFFFFF">
                  <a:alpha val="50000"/>
                </a:srgbClr>
              </a:outerShdw>
            </a:effectLst>
          </p:spPr>
        </p:pic>
        <p:pic>
          <p:nvPicPr>
            <p:cNvPr id="263" name="Google Shape;263;p36"/>
            <p:cNvPicPr preferRelativeResize="0"/>
            <p:nvPr/>
          </p:nvPicPr>
          <p:blipFill>
            <a:blip r:embed="rId13">
              <a:alphaModFix/>
            </a:blip>
            <a:stretch>
              <a:fillRect/>
            </a:stretch>
          </p:blipFill>
          <p:spPr>
            <a:xfrm>
              <a:off x="6100904" y="371987"/>
              <a:ext cx="329466" cy="337554"/>
            </a:xfrm>
            <a:prstGeom prst="rect">
              <a:avLst/>
            </a:prstGeom>
            <a:noFill/>
            <a:ln>
              <a:noFill/>
            </a:ln>
          </p:spPr>
        </p:pic>
        <p:pic>
          <p:nvPicPr>
            <p:cNvPr id="264" name="Google Shape;264;p36"/>
            <p:cNvPicPr preferRelativeResize="0"/>
            <p:nvPr/>
          </p:nvPicPr>
          <p:blipFill>
            <a:blip r:embed="rId14">
              <a:alphaModFix/>
            </a:blip>
            <a:stretch>
              <a:fillRect/>
            </a:stretch>
          </p:blipFill>
          <p:spPr>
            <a:xfrm>
              <a:off x="7638613" y="22240"/>
              <a:ext cx="327805" cy="335849"/>
            </a:xfrm>
            <a:prstGeom prst="rect">
              <a:avLst/>
            </a:prstGeom>
            <a:noFill/>
            <a:ln>
              <a:noFill/>
            </a:ln>
          </p:spPr>
        </p:pic>
        <p:pic>
          <p:nvPicPr>
            <p:cNvPr id="265" name="Google Shape;265;p36"/>
            <p:cNvPicPr preferRelativeResize="0"/>
            <p:nvPr/>
          </p:nvPicPr>
          <p:blipFill>
            <a:blip r:embed="rId15">
              <a:alphaModFix/>
            </a:blip>
            <a:stretch>
              <a:fillRect/>
            </a:stretch>
          </p:blipFill>
          <p:spPr>
            <a:xfrm>
              <a:off x="8799671" y="377195"/>
              <a:ext cx="297375" cy="332358"/>
            </a:xfrm>
            <a:prstGeom prst="rect">
              <a:avLst/>
            </a:prstGeom>
            <a:noFill/>
            <a:ln>
              <a:noFill/>
            </a:ln>
          </p:spPr>
        </p:pic>
        <p:pic>
          <p:nvPicPr>
            <p:cNvPr id="266" name="Google Shape;266;p36"/>
            <p:cNvPicPr preferRelativeResize="0"/>
            <p:nvPr/>
          </p:nvPicPr>
          <p:blipFill>
            <a:blip r:embed="rId16">
              <a:alphaModFix/>
            </a:blip>
            <a:stretch>
              <a:fillRect/>
            </a:stretch>
          </p:blipFill>
          <p:spPr>
            <a:xfrm>
              <a:off x="8403749" y="377227"/>
              <a:ext cx="327803" cy="335846"/>
            </a:xfrm>
            <a:prstGeom prst="rect">
              <a:avLst/>
            </a:prstGeom>
            <a:noFill/>
            <a:ln>
              <a:noFill/>
            </a:ln>
          </p:spPr>
        </p:pic>
        <p:pic>
          <p:nvPicPr>
            <p:cNvPr id="267" name="Google Shape;267;p36"/>
            <p:cNvPicPr preferRelativeResize="0"/>
            <p:nvPr/>
          </p:nvPicPr>
          <p:blipFill>
            <a:blip r:embed="rId17">
              <a:alphaModFix/>
            </a:blip>
            <a:stretch>
              <a:fillRect/>
            </a:stretch>
          </p:blipFill>
          <p:spPr>
            <a:xfrm>
              <a:off x="7638613" y="378956"/>
              <a:ext cx="327806" cy="335849"/>
            </a:xfrm>
            <a:prstGeom prst="rect">
              <a:avLst/>
            </a:prstGeom>
            <a:noFill/>
            <a:ln>
              <a:noFill/>
            </a:ln>
          </p:spPr>
        </p:pic>
        <p:pic>
          <p:nvPicPr>
            <p:cNvPr id="268" name="Google Shape;268;p36"/>
            <p:cNvPicPr preferRelativeResize="0"/>
            <p:nvPr/>
          </p:nvPicPr>
          <p:blipFill>
            <a:blip r:embed="rId18">
              <a:alphaModFix/>
            </a:blip>
            <a:stretch>
              <a:fillRect/>
            </a:stretch>
          </p:blipFill>
          <p:spPr>
            <a:xfrm>
              <a:off x="8021181" y="378956"/>
              <a:ext cx="327805" cy="33584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9" name="Shape 269"/>
        <p:cNvGrpSpPr/>
        <p:nvPr/>
      </p:nvGrpSpPr>
      <p:grpSpPr>
        <a:xfrm>
          <a:off x="0" y="0"/>
          <a:ext cx="0" cy="0"/>
          <a:chOff x="0" y="0"/>
          <a:chExt cx="0" cy="0"/>
        </a:xfrm>
      </p:grpSpPr>
      <p:sp>
        <p:nvSpPr>
          <p:cNvPr id="270" name="Google Shape;270;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71" name="Google Shape;271;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2" name="Google Shape;272;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Image 5">
  <p:cSld name="1_Text with Image 5">
    <p:spTree>
      <p:nvGrpSpPr>
        <p:cNvPr id="273" name="Shape 273"/>
        <p:cNvGrpSpPr/>
        <p:nvPr/>
      </p:nvGrpSpPr>
      <p:grpSpPr>
        <a:xfrm>
          <a:off x="0" y="0"/>
          <a:ext cx="0" cy="0"/>
          <a:chOff x="0" y="0"/>
          <a:chExt cx="0" cy="0"/>
        </a:xfrm>
      </p:grpSpPr>
      <p:sp>
        <p:nvSpPr>
          <p:cNvPr id="274" name="Google Shape;274;p38"/>
          <p:cNvSpPr/>
          <p:nvPr/>
        </p:nvSpPr>
        <p:spPr>
          <a:xfrm rot="10800000">
            <a:off x="1379700" y="0"/>
            <a:ext cx="7764300" cy="4229100"/>
          </a:xfrm>
          <a:prstGeom prst="rtTriangle">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5" name="Google Shape;275;p38" title="Bullet Points"/>
          <p:cNvSpPr txBox="1"/>
          <p:nvPr>
            <p:ph idx="1" type="body"/>
          </p:nvPr>
        </p:nvSpPr>
        <p:spPr>
          <a:xfrm>
            <a:off x="398533" y="2397686"/>
            <a:ext cx="3707100" cy="2218800"/>
          </a:xfrm>
          <a:prstGeom prst="rect">
            <a:avLst/>
          </a:prstGeom>
          <a:noFill/>
          <a:ln>
            <a:noFill/>
          </a:ln>
        </p:spPr>
        <p:txBody>
          <a:bodyPr anchorCtr="0" anchor="t" bIns="34275" lIns="68575" spcFirstLastPara="1" rIns="68575" wrap="square" tIns="34275">
            <a:normAutofit/>
          </a:bodyPr>
          <a:lstStyle>
            <a:lvl1pPr indent="-342900" lvl="0" marL="457200" marR="0" rtl="0" algn="l">
              <a:lnSpc>
                <a:spcPct val="90000"/>
              </a:lnSpc>
              <a:spcBef>
                <a:spcPts val="800"/>
              </a:spcBef>
              <a:spcAft>
                <a:spcPts val="0"/>
              </a:spcAft>
              <a:buClr>
                <a:srgbClr val="953735"/>
              </a:buClr>
              <a:buSzPts val="1800"/>
              <a:buFont typeface="Arial"/>
              <a:buChar char="•"/>
              <a:defRPr b="0" i="0" sz="1800" u="none" cap="none" strike="noStrike">
                <a:solidFill>
                  <a:schemeClr val="dk1"/>
                </a:solidFill>
                <a:latin typeface="Trebuchet MS"/>
                <a:ea typeface="Trebuchet MS"/>
                <a:cs typeface="Trebuchet MS"/>
                <a:sym typeface="Trebuchet MS"/>
              </a:defRPr>
            </a:lvl1pPr>
            <a:lvl2pPr indent="-323850" lvl="1" marL="914400" marR="0" rtl="0" algn="l">
              <a:lnSpc>
                <a:spcPct val="90000"/>
              </a:lnSpc>
              <a:spcBef>
                <a:spcPts val="1200"/>
              </a:spcBef>
              <a:spcAft>
                <a:spcPts val="0"/>
              </a:spcAft>
              <a:buClr>
                <a:srgbClr val="953735"/>
              </a:buClr>
              <a:buSzPts val="1500"/>
              <a:buFont typeface="Arial"/>
              <a:buChar char="•"/>
              <a:defRPr b="0" i="0" sz="1500" u="none" cap="none" strike="noStrike">
                <a:solidFill>
                  <a:schemeClr val="dk1"/>
                </a:solidFill>
                <a:latin typeface="Trebuchet MS"/>
                <a:ea typeface="Trebuchet MS"/>
                <a:cs typeface="Trebuchet MS"/>
                <a:sym typeface="Trebuchet MS"/>
              </a:defRPr>
            </a:lvl2pPr>
            <a:lvl3pPr indent="-317500" lvl="2" marL="1371600" marR="0" rtl="0" algn="l">
              <a:lnSpc>
                <a:spcPct val="90000"/>
              </a:lnSpc>
              <a:spcBef>
                <a:spcPts val="1200"/>
              </a:spcBef>
              <a:spcAft>
                <a:spcPts val="0"/>
              </a:spcAft>
              <a:buClr>
                <a:srgbClr val="953735"/>
              </a:buClr>
              <a:buSzPts val="1400"/>
              <a:buFont typeface="Arial"/>
              <a:buChar char="•"/>
              <a:defRPr b="0" i="0" sz="1400" u="none" cap="none" strike="noStrike">
                <a:solidFill>
                  <a:schemeClr val="dk1"/>
                </a:solidFill>
                <a:latin typeface="Trebuchet MS"/>
                <a:ea typeface="Trebuchet MS"/>
                <a:cs typeface="Trebuchet MS"/>
                <a:sym typeface="Trebuchet MS"/>
              </a:defRPr>
            </a:lvl3pPr>
            <a:lvl4pPr indent="-304800" lvl="3" marL="1828800" marR="0" rtl="0" algn="l">
              <a:lnSpc>
                <a:spcPct val="90000"/>
              </a:lnSpc>
              <a:spcBef>
                <a:spcPts val="12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4pPr>
            <a:lvl5pPr indent="-304800" lvl="4" marL="2286000" marR="0" rtl="0" algn="l">
              <a:lnSpc>
                <a:spcPct val="90000"/>
              </a:lnSpc>
              <a:spcBef>
                <a:spcPts val="1200"/>
              </a:spcBef>
              <a:spcAft>
                <a:spcPts val="0"/>
              </a:spcAft>
              <a:buClr>
                <a:srgbClr val="953735"/>
              </a:buClr>
              <a:buSzPts val="1200"/>
              <a:buFont typeface="Arial"/>
              <a:buChar char="•"/>
              <a:defRPr b="0" i="0" sz="1200" u="none" cap="none" strike="noStrike">
                <a:solidFill>
                  <a:schemeClr val="dk1"/>
                </a:solidFill>
                <a:latin typeface="Trebuchet MS"/>
                <a:ea typeface="Trebuchet MS"/>
                <a:cs typeface="Trebuchet MS"/>
                <a:sym typeface="Trebuchet MS"/>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76" name="Google Shape;276;p38"/>
          <p:cNvSpPr/>
          <p:nvPr/>
        </p:nvSpPr>
        <p:spPr>
          <a:xfrm flipH="1">
            <a:off x="2233575" y="-4"/>
            <a:ext cx="3090900" cy="981000"/>
          </a:xfrm>
          <a:prstGeom prst="parallelogram">
            <a:avLst>
              <a:gd fmla="val 186380"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77" name="Google Shape;277;p38" title="Subtitle"/>
          <p:cNvSpPr txBox="1"/>
          <p:nvPr>
            <p:ph idx="2" type="body"/>
          </p:nvPr>
        </p:nvSpPr>
        <p:spPr>
          <a:xfrm>
            <a:off x="398534" y="1922608"/>
            <a:ext cx="5506800" cy="4569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1200"/>
              </a:spcBef>
              <a:spcAft>
                <a:spcPts val="0"/>
              </a:spcAft>
              <a:buClr>
                <a:srgbClr val="2E7A40"/>
              </a:buClr>
              <a:buSzPts val="1500"/>
              <a:buFont typeface="Arial"/>
              <a:buNone/>
              <a:defRPr b="0" i="0" sz="1500" u="none" cap="none" strike="noStrike">
                <a:solidFill>
                  <a:schemeClr val="dk1"/>
                </a:solidFill>
                <a:latin typeface="Calibri"/>
                <a:ea typeface="Calibri"/>
                <a:cs typeface="Calibri"/>
                <a:sym typeface="Calibri"/>
              </a:defRPr>
            </a:lvl2pPr>
            <a:lvl3pPr indent="-317500" lvl="2" marL="1371600" marR="0" rtl="0" algn="l">
              <a:lnSpc>
                <a:spcPct val="90000"/>
              </a:lnSpc>
              <a:spcBef>
                <a:spcPts val="1200"/>
              </a:spcBef>
              <a:spcAft>
                <a:spcPts val="0"/>
              </a:spcAft>
              <a:buClr>
                <a:srgbClr val="2E7A40"/>
              </a:buClr>
              <a:buSzPts val="1400"/>
              <a:buFont typeface="Arial"/>
              <a:buChar char="•"/>
              <a:defRPr b="0" i="0" sz="1400" u="none" cap="none" strike="noStrike">
                <a:solidFill>
                  <a:schemeClr val="dk1"/>
                </a:solidFill>
                <a:latin typeface="Calibri"/>
                <a:ea typeface="Calibri"/>
                <a:cs typeface="Calibri"/>
                <a:sym typeface="Calibri"/>
              </a:defRPr>
            </a:lvl3pPr>
            <a:lvl4pPr indent="-304800" lvl="3" marL="1828800" marR="0" rtl="0" algn="l">
              <a:lnSpc>
                <a:spcPct val="90000"/>
              </a:lnSpc>
              <a:spcBef>
                <a:spcPts val="12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rtl="0" algn="l">
              <a:lnSpc>
                <a:spcPct val="90000"/>
              </a:lnSpc>
              <a:spcBef>
                <a:spcPts val="1200"/>
              </a:spcBef>
              <a:spcAft>
                <a:spcPts val="0"/>
              </a:spcAft>
              <a:buClr>
                <a:srgbClr val="2E7A40"/>
              </a:buClr>
              <a:buSzPts val="1200"/>
              <a:buFont typeface="Arial"/>
              <a:buChar char="•"/>
              <a:defRPr b="0" i="0" sz="1200" u="none" cap="none" strike="noStrike">
                <a:solidFill>
                  <a:schemeClr val="dk1"/>
                </a:solidFill>
                <a:latin typeface="Calibri"/>
                <a:ea typeface="Calibri"/>
                <a:cs typeface="Calibri"/>
                <a:sym typeface="Calibri"/>
              </a:defRPr>
            </a:lvl5pPr>
            <a:lvl6pPr indent="-317500" lvl="5" marL="27432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78" name="Google Shape;278;p38" title="Title "/>
          <p:cNvSpPr txBox="1"/>
          <p:nvPr>
            <p:ph type="title"/>
          </p:nvPr>
        </p:nvSpPr>
        <p:spPr>
          <a:xfrm>
            <a:off x="398533" y="981363"/>
            <a:ext cx="5506800" cy="911700"/>
          </a:xfrm>
          <a:prstGeom prst="rect">
            <a:avLst/>
          </a:prstGeom>
          <a:noFill/>
          <a:ln>
            <a:noFill/>
          </a:ln>
        </p:spPr>
        <p:txBody>
          <a:bodyPr anchorCtr="0" anchor="b" bIns="0" lIns="68575" spcFirstLastPara="1" rIns="68575" wrap="square" tIns="34275">
            <a:normAutofit/>
          </a:bodyPr>
          <a:lstStyle>
            <a:lvl1pPr lvl="0" rtl="0" algn="l">
              <a:lnSpc>
                <a:spcPct val="90000"/>
              </a:lnSpc>
              <a:spcBef>
                <a:spcPts val="0"/>
              </a:spcBef>
              <a:spcAft>
                <a:spcPts val="0"/>
              </a:spcAft>
              <a:buClr>
                <a:srgbClr val="17375E"/>
              </a:buClr>
              <a:buSzPts val="3000"/>
              <a:buFont typeface="Trebuchet MS"/>
              <a:buNone/>
              <a:defRPr b="1" sz="3000">
                <a:solidFill>
                  <a:srgbClr val="17375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9" name="Google Shape;279;p38"/>
          <p:cNvSpPr txBox="1"/>
          <p:nvPr>
            <p:ph idx="11" type="ftr"/>
          </p:nvPr>
        </p:nvSpPr>
        <p:spPr>
          <a:xfrm>
            <a:off x="253898" y="4767263"/>
            <a:ext cx="30861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280" name="Google Shape;280;p38"/>
          <p:cNvSpPr txBox="1"/>
          <p:nvPr>
            <p:ph idx="12" type="sldNum"/>
          </p:nvPr>
        </p:nvSpPr>
        <p:spPr>
          <a:xfrm>
            <a:off x="8360228" y="4767263"/>
            <a:ext cx="5550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pic>
        <p:nvPicPr>
          <p:cNvPr id="281" name="Google Shape;281;p38"/>
          <p:cNvPicPr preferRelativeResize="0"/>
          <p:nvPr/>
        </p:nvPicPr>
        <p:blipFill rotWithShape="1">
          <a:blip r:embed="rId2">
            <a:alphaModFix/>
          </a:blip>
          <a:srcRect b="0" l="0" r="0" t="0"/>
          <a:stretch/>
        </p:blipFill>
        <p:spPr>
          <a:xfrm>
            <a:off x="5928284" y="1728700"/>
            <a:ext cx="2919482" cy="2179709"/>
          </a:xfrm>
          <a:prstGeom prst="rect">
            <a:avLst/>
          </a:prstGeom>
          <a:noFill/>
          <a:ln cap="flat" cmpd="sng" w="19050">
            <a:solidFill>
              <a:srgbClr val="953735"/>
            </a:solidFill>
            <a:prstDash val="solid"/>
            <a:round/>
            <a:headEnd len="sm" w="sm" type="none"/>
            <a:tailEnd len="sm" w="sm" type="none"/>
          </a:ln>
        </p:spPr>
      </p:pic>
      <p:pic>
        <p:nvPicPr>
          <p:cNvPr id="282" name="Google Shape;282;p38"/>
          <p:cNvPicPr preferRelativeResize="0"/>
          <p:nvPr/>
        </p:nvPicPr>
        <p:blipFill rotWithShape="1">
          <a:blip r:embed="rId3">
            <a:alphaModFix/>
          </a:blip>
          <a:srcRect b="0" l="0" r="0" t="0"/>
          <a:stretch/>
        </p:blipFill>
        <p:spPr>
          <a:xfrm>
            <a:off x="7850332" y="0"/>
            <a:ext cx="1293668" cy="548898"/>
          </a:xfrm>
          <a:prstGeom prst="rect">
            <a:avLst/>
          </a:prstGeom>
          <a:noFill/>
          <a:ln>
            <a:noFill/>
          </a:ln>
        </p:spPr>
      </p:pic>
    </p:spTree>
  </p:cSld>
  <p:clrMapOvr>
    <a:masterClrMapping/>
  </p:clrMapOvr>
  <p:extLst>
    <p:ext uri="{DCECCB84-F9BA-43D5-87BE-67443E8EF086}">
      <p15:sldGuideLst>
        <p15:guide id="1" orient="horz" pos="107">
          <p15:clr>
            <a:srgbClr val="FBAE40"/>
          </p15:clr>
        </p15:guide>
        <p15:guide id="2" pos="2880">
          <p15:clr>
            <a:srgbClr val="FBAE40"/>
          </p15:clr>
        </p15:guide>
        <p15:guide id="3" pos="3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with Image 1">
  <p:cSld name="1_Section Header with Image_1">
    <p:spTree>
      <p:nvGrpSpPr>
        <p:cNvPr id="283" name="Shape 283"/>
        <p:cNvGrpSpPr/>
        <p:nvPr/>
      </p:nvGrpSpPr>
      <p:grpSpPr>
        <a:xfrm>
          <a:off x="0" y="0"/>
          <a:ext cx="0" cy="0"/>
          <a:chOff x="0" y="0"/>
          <a:chExt cx="0" cy="0"/>
        </a:xfrm>
      </p:grpSpPr>
      <p:sp>
        <p:nvSpPr>
          <p:cNvPr id="284" name="Google Shape;284;p39"/>
          <p:cNvSpPr/>
          <p:nvPr/>
        </p:nvSpPr>
        <p:spPr>
          <a:xfrm flipH="1" rot="10800000">
            <a:off x="0" y="78"/>
            <a:ext cx="7968900" cy="4053000"/>
          </a:xfrm>
          <a:prstGeom prst="rtTriangle">
            <a:avLst/>
          </a:prstGeom>
          <a:solidFill>
            <a:srgbClr val="953735">
              <a:alpha val="9294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285" name="Google Shape;285;p39"/>
          <p:cNvCxnSpPr/>
          <p:nvPr/>
        </p:nvCxnSpPr>
        <p:spPr>
          <a:xfrm flipH="1" rot="10800000">
            <a:off x="0" y="757497"/>
            <a:ext cx="1338900" cy="680700"/>
          </a:xfrm>
          <a:prstGeom prst="straightConnector1">
            <a:avLst/>
          </a:prstGeom>
          <a:noFill/>
          <a:ln cap="flat" cmpd="sng" w="9525">
            <a:solidFill>
              <a:srgbClr val="17375E"/>
            </a:solidFill>
            <a:prstDash val="solid"/>
            <a:miter lim="800000"/>
            <a:headEnd len="sm" w="sm" type="none"/>
            <a:tailEnd len="sm" w="sm" type="none"/>
          </a:ln>
        </p:spPr>
      </p:cxnSp>
      <p:sp>
        <p:nvSpPr>
          <p:cNvPr id="286" name="Google Shape;286;p39" title="Title"/>
          <p:cNvSpPr txBox="1"/>
          <p:nvPr>
            <p:ph type="title"/>
          </p:nvPr>
        </p:nvSpPr>
        <p:spPr>
          <a:xfrm>
            <a:off x="4712882" y="1490565"/>
            <a:ext cx="3683700" cy="1342500"/>
          </a:xfrm>
          <a:prstGeom prst="rect">
            <a:avLst/>
          </a:prstGeom>
          <a:noFill/>
          <a:ln>
            <a:noFill/>
          </a:ln>
        </p:spPr>
        <p:txBody>
          <a:bodyPr anchorCtr="0" anchor="b" bIns="0" lIns="68575" spcFirstLastPara="1" rIns="68575" wrap="square" tIns="34275">
            <a:normAutofit/>
          </a:bodyPr>
          <a:lstStyle>
            <a:lvl1pPr lvl="0" rtl="0" algn="l">
              <a:lnSpc>
                <a:spcPct val="90000"/>
              </a:lnSpc>
              <a:spcBef>
                <a:spcPts val="0"/>
              </a:spcBef>
              <a:spcAft>
                <a:spcPts val="0"/>
              </a:spcAft>
              <a:buClr>
                <a:schemeClr val="accent1"/>
              </a:buClr>
              <a:buSzPts val="3000"/>
              <a:buFont typeface="Trebuchet MS"/>
              <a:buNone/>
              <a:defRPr b="1" sz="3000">
                <a:solidFill>
                  <a:schemeClr val="accent1"/>
                </a:solidFill>
                <a:latin typeface="Trebuchet MS"/>
                <a:ea typeface="Trebuchet MS"/>
                <a:cs typeface="Trebuchet MS"/>
                <a:sym typeface="Trebuchet M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7" name="Google Shape;287;p39" title="Subtitle"/>
          <p:cNvSpPr txBox="1"/>
          <p:nvPr>
            <p:ph idx="1" type="body"/>
          </p:nvPr>
        </p:nvSpPr>
        <p:spPr>
          <a:xfrm>
            <a:off x="4712882" y="2844035"/>
            <a:ext cx="3683700" cy="682800"/>
          </a:xfrm>
          <a:prstGeom prst="rect">
            <a:avLst/>
          </a:prstGeom>
          <a:noFill/>
          <a:ln>
            <a:noFill/>
          </a:ln>
        </p:spPr>
        <p:txBody>
          <a:bodyPr anchorCtr="0" anchor="t" bIns="34275" lIns="68575" spcFirstLastPara="1" rIns="68575" wrap="square" tIns="34275">
            <a:normAutofit/>
          </a:bodyPr>
          <a:lstStyle>
            <a:lvl1pPr indent="-228600" lvl="0" marL="457200" marR="0" rtl="0" algn="l">
              <a:lnSpc>
                <a:spcPct val="90000"/>
              </a:lnSpc>
              <a:spcBef>
                <a:spcPts val="800"/>
              </a:spcBef>
              <a:spcAft>
                <a:spcPts val="0"/>
              </a:spcAft>
              <a:buClr>
                <a:srgbClr val="2E7A40"/>
              </a:buClr>
              <a:buSzPts val="1500"/>
              <a:buFont typeface="Arial"/>
              <a:buNone/>
              <a:defRPr b="0" i="0" sz="1500" u="none" cap="none" strike="noStrike">
                <a:solidFill>
                  <a:schemeClr val="accent6"/>
                </a:solidFill>
                <a:latin typeface="Trebuchet MS"/>
                <a:ea typeface="Trebuchet MS"/>
                <a:cs typeface="Trebuchet MS"/>
                <a:sym typeface="Trebuchet MS"/>
              </a:defRPr>
            </a:lvl1pPr>
            <a:lvl2pPr indent="-228600" lvl="1" marL="914400" marR="0" rtl="0" algn="l">
              <a:lnSpc>
                <a:spcPct val="90000"/>
              </a:lnSpc>
              <a:spcBef>
                <a:spcPts val="1200"/>
              </a:spcBef>
              <a:spcAft>
                <a:spcPts val="0"/>
              </a:spcAft>
              <a:buClr>
                <a:srgbClr val="2E7A40"/>
              </a:buClr>
              <a:buSzPts val="1500"/>
              <a:buFont typeface="Arial"/>
              <a:buNone/>
              <a:defRPr b="0" i="0" sz="1500" u="none" cap="none" strike="noStrike">
                <a:solidFill>
                  <a:srgbClr val="909090"/>
                </a:solidFill>
                <a:latin typeface="Calibri"/>
                <a:ea typeface="Calibri"/>
                <a:cs typeface="Calibri"/>
                <a:sym typeface="Calibri"/>
              </a:defRPr>
            </a:lvl2pPr>
            <a:lvl3pPr indent="-228600" lvl="2" marL="1371600" marR="0" rtl="0" algn="l">
              <a:lnSpc>
                <a:spcPct val="90000"/>
              </a:lnSpc>
              <a:spcBef>
                <a:spcPts val="1200"/>
              </a:spcBef>
              <a:spcAft>
                <a:spcPts val="0"/>
              </a:spcAft>
              <a:buClr>
                <a:srgbClr val="2E7A40"/>
              </a:buClr>
              <a:buSzPts val="1400"/>
              <a:buFont typeface="Arial"/>
              <a:buNone/>
              <a:defRPr b="0" i="0" sz="1400" u="none" cap="none" strike="noStrike">
                <a:solidFill>
                  <a:srgbClr val="909090"/>
                </a:solidFill>
                <a:latin typeface="Calibri"/>
                <a:ea typeface="Calibri"/>
                <a:cs typeface="Calibri"/>
                <a:sym typeface="Calibri"/>
              </a:defRPr>
            </a:lvl3pPr>
            <a:lvl4pPr indent="-228600" lvl="3" marL="1828800" marR="0" rtl="0" algn="l">
              <a:lnSpc>
                <a:spcPct val="90000"/>
              </a:lnSpc>
              <a:spcBef>
                <a:spcPts val="1200"/>
              </a:spcBef>
              <a:spcAft>
                <a:spcPts val="0"/>
              </a:spcAft>
              <a:buClr>
                <a:srgbClr val="2E7A40"/>
              </a:buClr>
              <a:buSzPts val="1200"/>
              <a:buFont typeface="Arial"/>
              <a:buNone/>
              <a:defRPr b="0" i="0" sz="1200" u="none" cap="none" strike="noStrike">
                <a:solidFill>
                  <a:srgbClr val="909090"/>
                </a:solidFill>
                <a:latin typeface="Calibri"/>
                <a:ea typeface="Calibri"/>
                <a:cs typeface="Calibri"/>
                <a:sym typeface="Calibri"/>
              </a:defRPr>
            </a:lvl4pPr>
            <a:lvl5pPr indent="-228600" lvl="4" marL="2286000" marR="0" rtl="0" algn="l">
              <a:lnSpc>
                <a:spcPct val="90000"/>
              </a:lnSpc>
              <a:spcBef>
                <a:spcPts val="1200"/>
              </a:spcBef>
              <a:spcAft>
                <a:spcPts val="0"/>
              </a:spcAft>
              <a:buClr>
                <a:srgbClr val="2E7A40"/>
              </a:buClr>
              <a:buSzPts val="1200"/>
              <a:buFont typeface="Arial"/>
              <a:buNone/>
              <a:defRPr b="0" i="0" sz="1200" u="none" cap="none" strike="noStrike">
                <a:solidFill>
                  <a:srgbClr val="909090"/>
                </a:solidFill>
                <a:latin typeface="Calibri"/>
                <a:ea typeface="Calibri"/>
                <a:cs typeface="Calibri"/>
                <a:sym typeface="Calibri"/>
              </a:defRPr>
            </a:lvl5pPr>
            <a:lvl6pPr indent="-228600" lvl="5" marL="27432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6pPr>
            <a:lvl7pPr indent="-228600" lvl="6" marL="32004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7pPr>
            <a:lvl8pPr indent="-228600" lvl="7" marL="3657600" marR="0" rtl="0" algn="l">
              <a:lnSpc>
                <a:spcPct val="90000"/>
              </a:lnSpc>
              <a:spcBef>
                <a:spcPts val="1200"/>
              </a:spcBef>
              <a:spcAft>
                <a:spcPts val="0"/>
              </a:spcAft>
              <a:buClr>
                <a:srgbClr val="909090"/>
              </a:buClr>
              <a:buSzPts val="1200"/>
              <a:buFont typeface="Arial"/>
              <a:buNone/>
              <a:defRPr b="0" i="0" sz="1200" u="none" cap="none" strike="noStrike">
                <a:solidFill>
                  <a:srgbClr val="909090"/>
                </a:solidFill>
                <a:latin typeface="Calibri"/>
                <a:ea typeface="Calibri"/>
                <a:cs typeface="Calibri"/>
                <a:sym typeface="Calibri"/>
              </a:defRPr>
            </a:lvl8pPr>
            <a:lvl9pPr indent="-228600" lvl="8" marL="4114800" marR="0" rtl="0" algn="l">
              <a:lnSpc>
                <a:spcPct val="90000"/>
              </a:lnSpc>
              <a:spcBef>
                <a:spcPts val="1200"/>
              </a:spcBef>
              <a:spcAft>
                <a:spcPts val="1200"/>
              </a:spcAft>
              <a:buClr>
                <a:srgbClr val="909090"/>
              </a:buClr>
              <a:buSzPts val="1200"/>
              <a:buFont typeface="Arial"/>
              <a:buNone/>
              <a:defRPr b="0" i="0" sz="1200" u="none" cap="none" strike="noStrike">
                <a:solidFill>
                  <a:srgbClr val="909090"/>
                </a:solidFill>
                <a:latin typeface="Calibri"/>
                <a:ea typeface="Calibri"/>
                <a:cs typeface="Calibri"/>
                <a:sym typeface="Calibri"/>
              </a:defRPr>
            </a:lvl9pPr>
          </a:lstStyle>
          <a:p/>
        </p:txBody>
      </p:sp>
      <p:cxnSp>
        <p:nvCxnSpPr>
          <p:cNvPr id="288" name="Google Shape;288;p39"/>
          <p:cNvCxnSpPr/>
          <p:nvPr/>
        </p:nvCxnSpPr>
        <p:spPr>
          <a:xfrm flipH="1" rot="10800000">
            <a:off x="6753226" y="2943449"/>
            <a:ext cx="2391000" cy="1266600"/>
          </a:xfrm>
          <a:prstGeom prst="straightConnector1">
            <a:avLst/>
          </a:prstGeom>
          <a:noFill/>
          <a:ln cap="flat" cmpd="sng" w="9525">
            <a:solidFill>
              <a:srgbClr val="17375E"/>
            </a:solidFill>
            <a:prstDash val="solid"/>
            <a:miter lim="800000"/>
            <a:headEnd len="sm" w="sm" type="none"/>
            <a:tailEnd len="sm" w="sm" type="none"/>
          </a:ln>
        </p:spPr>
      </p:cxnSp>
      <p:sp>
        <p:nvSpPr>
          <p:cNvPr id="289" name="Google Shape;289;p39"/>
          <p:cNvSpPr/>
          <p:nvPr/>
        </p:nvSpPr>
        <p:spPr>
          <a:xfrm>
            <a:off x="5815584" y="0"/>
            <a:ext cx="1694100" cy="557100"/>
          </a:xfrm>
          <a:prstGeom prst="parallelogram">
            <a:avLst>
              <a:gd fmla="val 195850"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cxnSp>
        <p:nvCxnSpPr>
          <p:cNvPr id="290" name="Google Shape;290;p39"/>
          <p:cNvCxnSpPr/>
          <p:nvPr/>
        </p:nvCxnSpPr>
        <p:spPr>
          <a:xfrm flipH="1" rot="10800000">
            <a:off x="0" y="306383"/>
            <a:ext cx="4946700" cy="2552400"/>
          </a:xfrm>
          <a:prstGeom prst="straightConnector1">
            <a:avLst/>
          </a:prstGeom>
          <a:noFill/>
          <a:ln cap="flat" cmpd="sng" w="9525">
            <a:solidFill>
              <a:srgbClr val="17375E"/>
            </a:solidFill>
            <a:prstDash val="solid"/>
            <a:miter lim="800000"/>
            <a:headEnd len="sm" w="sm" type="none"/>
            <a:tailEnd len="sm" w="sm" type="none"/>
          </a:ln>
        </p:spPr>
      </p:cxnSp>
      <p:cxnSp>
        <p:nvCxnSpPr>
          <p:cNvPr id="291" name="Google Shape;291;p39"/>
          <p:cNvCxnSpPr/>
          <p:nvPr/>
        </p:nvCxnSpPr>
        <p:spPr>
          <a:xfrm flipH="1" rot="10800000">
            <a:off x="0" y="3576527"/>
            <a:ext cx="1439700" cy="750900"/>
          </a:xfrm>
          <a:prstGeom prst="straightConnector1">
            <a:avLst/>
          </a:prstGeom>
          <a:noFill/>
          <a:ln cap="flat" cmpd="sng" w="9525">
            <a:solidFill>
              <a:srgbClr val="17375E"/>
            </a:solidFill>
            <a:prstDash val="solid"/>
            <a:miter lim="800000"/>
            <a:headEnd len="sm" w="sm" type="none"/>
            <a:tailEnd len="sm" w="sm" type="none"/>
          </a:ln>
        </p:spPr>
      </p:cxnSp>
      <p:sp>
        <p:nvSpPr>
          <p:cNvPr id="292" name="Google Shape;292;p39"/>
          <p:cNvSpPr/>
          <p:nvPr/>
        </p:nvSpPr>
        <p:spPr>
          <a:xfrm rot="-1640934">
            <a:off x="-104219" y="2555304"/>
            <a:ext cx="1078780" cy="177383"/>
          </a:xfrm>
          <a:prstGeom prst="parallelogram">
            <a:avLst>
              <a:gd fmla="val 53218" name="adj"/>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descr="Solid dark colored hexagon in the middle of image accent" id="293" name="Google Shape;293;p39"/>
          <p:cNvSpPr/>
          <p:nvPr/>
        </p:nvSpPr>
        <p:spPr>
          <a:xfrm rot="-5400000">
            <a:off x="1478990" y="1233605"/>
            <a:ext cx="2736300" cy="2358900"/>
          </a:xfrm>
          <a:prstGeom prst="hexagon">
            <a:avLst>
              <a:gd fmla="val 25000" name="adj"/>
              <a:gd fmla="val 115470" name="vf"/>
            </a:avLst>
          </a:prstGeom>
          <a:gradFill>
            <a:gsLst>
              <a:gs pos="0">
                <a:srgbClr val="7B7B7B"/>
              </a:gs>
              <a:gs pos="50000">
                <a:srgbClr val="C1C3C9"/>
              </a:gs>
              <a:gs pos="100000">
                <a:srgbClr val="E1E1E4"/>
              </a:gs>
            </a:gsLst>
            <a:lin ang="13800146"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descr="Solid dark colored hexagon in the middle of image accent" id="294" name="Google Shape;294;p39"/>
          <p:cNvSpPr/>
          <p:nvPr/>
        </p:nvSpPr>
        <p:spPr>
          <a:xfrm rot="-5400000">
            <a:off x="1578263" y="1319231"/>
            <a:ext cx="2537700" cy="2187600"/>
          </a:xfrm>
          <a:prstGeom prst="hexagon">
            <a:avLst>
              <a:gd fmla="val 25000" name="adj"/>
              <a:gd fmla="val 115470" name="vf"/>
            </a:avLst>
          </a:prstGeom>
          <a:solidFill>
            <a:srgbClr val="17375E"/>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H:\Rotation 4 PSHC Category Management\CSAW\CSAW Logo - White (1).png" id="295" name="Google Shape;295;p39"/>
          <p:cNvPicPr preferRelativeResize="0"/>
          <p:nvPr/>
        </p:nvPicPr>
        <p:blipFill rotWithShape="1">
          <a:blip r:embed="rId2">
            <a:alphaModFix/>
          </a:blip>
          <a:srcRect b="0" l="0" r="0" t="0"/>
          <a:stretch/>
        </p:blipFill>
        <p:spPr>
          <a:xfrm>
            <a:off x="1817347" y="1935077"/>
            <a:ext cx="2223768" cy="955853"/>
          </a:xfrm>
          <a:prstGeom prst="rect">
            <a:avLst/>
          </a:prstGeom>
          <a:noFill/>
          <a:ln>
            <a:noFill/>
          </a:ln>
        </p:spPr>
      </p:pic>
    </p:spTree>
  </p:cSld>
  <p:clrMapOvr>
    <a:masterClrMapping/>
  </p:clrMapOvr>
  <p:extLst>
    <p:ext uri="{DCECCB84-F9BA-43D5-87BE-67443E8EF086}">
      <p15:sldGuideLst>
        <p15:guide id="1" orient="horz" pos="1637">
          <p15:clr>
            <a:srgbClr val="FBAE40"/>
          </p15:clr>
        </p15:guide>
        <p15:guide id="2" pos="2880">
          <p15:clr>
            <a:srgbClr val="FBAE40"/>
          </p15:clr>
        </p15:guide>
        <p15:guide id="3" pos="107">
          <p15:clr>
            <a:srgbClr val="FBAE40"/>
          </p15:clr>
        </p15:guide>
        <p15:guide id="4" orient="horz" pos="3127">
          <p15:clr>
            <a:srgbClr val="FBAE40"/>
          </p15:clr>
        </p15:guide>
        <p15:guide id="5" pos="5653">
          <p15:clr>
            <a:srgbClr val="FBAE40"/>
          </p15:clr>
        </p15:guide>
        <p15:guide id="6" orient="horz" pos="10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TITLE_ONLY_1">
    <p:bg>
      <p:bgPr>
        <a:solidFill>
          <a:srgbClr val="0B5394"/>
        </a:solidFill>
      </p:bgPr>
    </p:bg>
    <p:spTree>
      <p:nvGrpSpPr>
        <p:cNvPr id="296" name="Shape 296"/>
        <p:cNvGrpSpPr/>
        <p:nvPr/>
      </p:nvGrpSpPr>
      <p:grpSpPr>
        <a:xfrm>
          <a:off x="0" y="0"/>
          <a:ext cx="0" cy="0"/>
          <a:chOff x="0" y="0"/>
          <a:chExt cx="0" cy="0"/>
        </a:xfrm>
      </p:grpSpPr>
      <p:sp>
        <p:nvSpPr>
          <p:cNvPr id="297" name="Google Shape;297;p40"/>
          <p:cNvSpPr txBox="1"/>
          <p:nvPr>
            <p:ph type="title"/>
          </p:nvPr>
        </p:nvSpPr>
        <p:spPr>
          <a:xfrm>
            <a:off x="5250" y="231800"/>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Font typeface="Helvetica Neue"/>
              <a:buNone/>
              <a:defRPr>
                <a:solidFill>
                  <a:srgbClr val="FFFFFF"/>
                </a:solidFill>
                <a:latin typeface="Helvetica Neue"/>
                <a:ea typeface="Helvetica Neue"/>
                <a:cs typeface="Helvetica Neue"/>
                <a:sym typeface="Helvetica Neu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298" name="Google Shape;29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rtl="0" algn="r">
              <a:buClr>
                <a:srgbClr val="595959"/>
              </a:buClr>
              <a:buSzPts val="1000"/>
              <a:buFont typeface="Arial"/>
              <a:buNone/>
              <a:defRPr sz="1000">
                <a:solidFill>
                  <a:srgbClr val="595959"/>
                </a:solidFill>
                <a:latin typeface="Arial"/>
                <a:ea typeface="Arial"/>
                <a:cs typeface="Arial"/>
                <a:sym typeface="Arial"/>
              </a:defRPr>
            </a:lvl1pPr>
            <a:lvl2pPr indent="0" lvl="1" marL="0" rtl="0" algn="r">
              <a:buClr>
                <a:srgbClr val="595959"/>
              </a:buClr>
              <a:buSzPts val="1000"/>
              <a:buFont typeface="Arial"/>
              <a:buNone/>
              <a:defRPr sz="1000">
                <a:solidFill>
                  <a:srgbClr val="595959"/>
                </a:solidFill>
                <a:latin typeface="Arial"/>
                <a:ea typeface="Arial"/>
                <a:cs typeface="Arial"/>
                <a:sym typeface="Arial"/>
              </a:defRPr>
            </a:lvl2pPr>
            <a:lvl3pPr indent="0" lvl="2" marL="0" rtl="0" algn="r">
              <a:buClr>
                <a:srgbClr val="595959"/>
              </a:buClr>
              <a:buSzPts val="1000"/>
              <a:buFont typeface="Arial"/>
              <a:buNone/>
              <a:defRPr sz="1000">
                <a:solidFill>
                  <a:srgbClr val="595959"/>
                </a:solidFill>
                <a:latin typeface="Arial"/>
                <a:ea typeface="Arial"/>
                <a:cs typeface="Arial"/>
                <a:sym typeface="Arial"/>
              </a:defRPr>
            </a:lvl3pPr>
            <a:lvl4pPr indent="0" lvl="3" marL="0" rtl="0" algn="r">
              <a:buClr>
                <a:srgbClr val="595959"/>
              </a:buClr>
              <a:buSzPts val="1000"/>
              <a:buFont typeface="Arial"/>
              <a:buNone/>
              <a:defRPr sz="1000">
                <a:solidFill>
                  <a:srgbClr val="595959"/>
                </a:solidFill>
                <a:latin typeface="Arial"/>
                <a:ea typeface="Arial"/>
                <a:cs typeface="Arial"/>
                <a:sym typeface="Arial"/>
              </a:defRPr>
            </a:lvl4pPr>
            <a:lvl5pPr indent="0" lvl="4" marL="0" rtl="0" algn="r">
              <a:buClr>
                <a:srgbClr val="595959"/>
              </a:buClr>
              <a:buSzPts val="1000"/>
              <a:buFont typeface="Arial"/>
              <a:buNone/>
              <a:defRPr sz="1000">
                <a:solidFill>
                  <a:srgbClr val="595959"/>
                </a:solidFill>
                <a:latin typeface="Arial"/>
                <a:ea typeface="Arial"/>
                <a:cs typeface="Arial"/>
                <a:sym typeface="Arial"/>
              </a:defRPr>
            </a:lvl5pPr>
            <a:lvl6pPr indent="0" lvl="5" marL="0" rtl="0" algn="r">
              <a:buClr>
                <a:srgbClr val="595959"/>
              </a:buClr>
              <a:buSzPts val="1000"/>
              <a:buFont typeface="Arial"/>
              <a:buNone/>
              <a:defRPr sz="1000">
                <a:solidFill>
                  <a:srgbClr val="595959"/>
                </a:solidFill>
                <a:latin typeface="Arial"/>
                <a:ea typeface="Arial"/>
                <a:cs typeface="Arial"/>
                <a:sym typeface="Arial"/>
              </a:defRPr>
            </a:lvl6pPr>
            <a:lvl7pPr indent="0" lvl="6" marL="0" rtl="0" algn="r">
              <a:buClr>
                <a:srgbClr val="595959"/>
              </a:buClr>
              <a:buSzPts val="1000"/>
              <a:buFont typeface="Arial"/>
              <a:buNone/>
              <a:defRPr sz="1000">
                <a:solidFill>
                  <a:srgbClr val="595959"/>
                </a:solidFill>
                <a:latin typeface="Arial"/>
                <a:ea typeface="Arial"/>
                <a:cs typeface="Arial"/>
                <a:sym typeface="Arial"/>
              </a:defRPr>
            </a:lvl7pPr>
            <a:lvl8pPr indent="0" lvl="7" marL="0" rtl="0" algn="r">
              <a:buClr>
                <a:srgbClr val="595959"/>
              </a:buClr>
              <a:buSzPts val="1000"/>
              <a:buFont typeface="Arial"/>
              <a:buNone/>
              <a:defRPr sz="1000">
                <a:solidFill>
                  <a:srgbClr val="595959"/>
                </a:solidFill>
                <a:latin typeface="Arial"/>
                <a:ea typeface="Arial"/>
                <a:cs typeface="Arial"/>
                <a:sym typeface="Arial"/>
              </a:defRPr>
            </a:lvl8pPr>
            <a:lvl9pPr indent="0" lvl="8" marL="0" rtl="0" algn="r">
              <a:buClr>
                <a:srgbClr val="595959"/>
              </a:buClr>
              <a:buSzPts val="1000"/>
              <a:buFont typeface="Arial"/>
              <a:buNone/>
              <a:defRPr sz="1000">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cxnSp>
        <p:nvCxnSpPr>
          <p:cNvPr id="299" name="Google Shape;299;p40"/>
          <p:cNvCxnSpPr/>
          <p:nvPr/>
        </p:nvCxnSpPr>
        <p:spPr>
          <a:xfrm rot="10800000">
            <a:off x="20700" y="880225"/>
            <a:ext cx="9102600" cy="20700"/>
          </a:xfrm>
          <a:prstGeom prst="straightConnector1">
            <a:avLst/>
          </a:prstGeom>
          <a:noFill/>
          <a:ln cap="flat" cmpd="sng" w="28575">
            <a:solidFill>
              <a:srgbClr val="FFFFFF"/>
            </a:solidFill>
            <a:prstDash val="solid"/>
            <a:round/>
            <a:headEnd len="sm" w="sm" type="none"/>
            <a:tailEnd len="sm" w="sm" type="none"/>
          </a:ln>
        </p:spPr>
      </p:cxnSp>
      <p:sp>
        <p:nvSpPr>
          <p:cNvPr id="300" name="Google Shape;300;p40"/>
          <p:cNvSpPr txBox="1"/>
          <p:nvPr/>
        </p:nvSpPr>
        <p:spPr>
          <a:xfrm>
            <a:off x="187350" y="976650"/>
            <a:ext cx="8639100" cy="38163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000000"/>
              </a:buClr>
              <a:buSzPts val="1400"/>
              <a:buFont typeface="Arial"/>
              <a:buNone/>
            </a:pPr>
            <a:r>
              <a:t/>
            </a:r>
            <a:endParaRPr sz="1400">
              <a:solidFill>
                <a:srgbClr val="FFFFFF"/>
              </a:solidFill>
              <a:latin typeface="Helvetica Neue"/>
              <a:ea typeface="Helvetica Neue"/>
              <a:cs typeface="Helvetica Neue"/>
              <a:sym typeface="Helvetica Neue"/>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301" name="Shape 301"/>
        <p:cNvGrpSpPr/>
        <p:nvPr/>
      </p:nvGrpSpPr>
      <p:grpSpPr>
        <a:xfrm>
          <a:off x="0" y="0"/>
          <a:ext cx="0" cy="0"/>
          <a:chOff x="0" y="0"/>
          <a:chExt cx="0" cy="0"/>
        </a:xfrm>
      </p:grpSpPr>
      <p:pic>
        <p:nvPicPr>
          <p:cNvPr id="302" name="Google Shape;302;p41" title="Decorative Image"/>
          <p:cNvPicPr preferRelativeResize="0"/>
          <p:nvPr/>
        </p:nvPicPr>
        <p:blipFill rotWithShape="1">
          <a:blip r:embed="rId2">
            <a:alphaModFix/>
          </a:blip>
          <a:srcRect b="0" l="0" r="0" t="0"/>
          <a:stretch/>
        </p:blipFill>
        <p:spPr>
          <a:xfrm>
            <a:off x="1" y="-1"/>
            <a:ext cx="6858000" cy="814764"/>
          </a:xfrm>
          <a:prstGeom prst="rect">
            <a:avLst/>
          </a:prstGeom>
          <a:noFill/>
          <a:ln>
            <a:noFill/>
          </a:ln>
        </p:spPr>
      </p:pic>
      <p:sp>
        <p:nvSpPr>
          <p:cNvPr id="303" name="Google Shape;303;p41"/>
          <p:cNvSpPr txBox="1"/>
          <p:nvPr>
            <p:ph type="title"/>
          </p:nvPr>
        </p:nvSpPr>
        <p:spPr>
          <a:xfrm>
            <a:off x="311700" y="1050163"/>
            <a:ext cx="8520600" cy="572700"/>
          </a:xfrm>
          <a:prstGeom prst="rect">
            <a:avLst/>
          </a:prstGeom>
          <a:noFill/>
          <a:ln>
            <a:noFill/>
          </a:ln>
        </p:spPr>
        <p:txBody>
          <a:bodyPr anchorCtr="0" anchor="b" bIns="0" lIns="91425" spcFirstLastPara="1" rIns="91425" wrap="square" tIns="45700">
            <a:normAutofit/>
          </a:bodyPr>
          <a:lstStyle>
            <a:lvl1pPr lvl="0" rtl="0" algn="l">
              <a:lnSpc>
                <a:spcPct val="90000"/>
              </a:lnSpc>
              <a:spcBef>
                <a:spcPts val="0"/>
              </a:spcBef>
              <a:spcAft>
                <a:spcPts val="0"/>
              </a:spcAft>
              <a:buClr>
                <a:srgbClr val="002665"/>
              </a:buClr>
              <a:buSzPts val="2400"/>
              <a:buFont typeface="Trebuchet MS"/>
              <a:buNone/>
              <a:defRPr b="1" sz="2400">
                <a:solidFill>
                  <a:srgbClr val="002665"/>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04" name="Google Shape;304;p41"/>
          <p:cNvSpPr txBox="1"/>
          <p:nvPr>
            <p:ph idx="1" type="body"/>
          </p:nvPr>
        </p:nvSpPr>
        <p:spPr>
          <a:xfrm>
            <a:off x="311700" y="1705839"/>
            <a:ext cx="8520600" cy="2634600"/>
          </a:xfrm>
          <a:prstGeom prst="rect">
            <a:avLst/>
          </a:prstGeom>
          <a:noFill/>
          <a:ln>
            <a:noFill/>
          </a:ln>
        </p:spPr>
        <p:txBody>
          <a:bodyPr anchorCtr="0" anchor="t" bIns="91425" lIns="91425" spcFirstLastPara="1" rIns="91425" wrap="square" tIns="91425">
            <a:normAutofit/>
          </a:bodyPr>
          <a:lstStyle>
            <a:lvl1pPr indent="-381000" lvl="0" marL="457200" marR="0" rtl="0" algn="l">
              <a:lnSpc>
                <a:spcPct val="90000"/>
              </a:lnSpc>
              <a:spcBef>
                <a:spcPts val="1000"/>
              </a:spcBef>
              <a:spcAft>
                <a:spcPts val="0"/>
              </a:spcAft>
              <a:buClr>
                <a:srgbClr val="2E7A40"/>
              </a:buClr>
              <a:buSzPts val="2400"/>
              <a:buFont typeface="Arial"/>
              <a:buChar char="•"/>
              <a:defRPr b="0" i="0" sz="2400" u="none" cap="none" strike="noStrike">
                <a:solidFill>
                  <a:srgbClr val="6E6E6E"/>
                </a:solidFill>
                <a:latin typeface="Calibri"/>
                <a:ea typeface="Calibri"/>
                <a:cs typeface="Calibri"/>
                <a:sym typeface="Calibri"/>
              </a:defRPr>
            </a:lvl1pPr>
            <a:lvl2pPr indent="-355600" lvl="1" marL="914400" marR="0" rtl="0" algn="l">
              <a:lnSpc>
                <a:spcPct val="90000"/>
              </a:lnSpc>
              <a:spcBef>
                <a:spcPts val="500"/>
              </a:spcBef>
              <a:spcAft>
                <a:spcPts val="0"/>
              </a:spcAft>
              <a:buClr>
                <a:srgbClr val="2E7A40"/>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90000"/>
              </a:lnSpc>
              <a:spcBef>
                <a:spcPts val="500"/>
              </a:spcBef>
              <a:spcAft>
                <a:spcPts val="0"/>
              </a:spcAft>
              <a:buClr>
                <a:srgbClr val="2E7A40"/>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90000"/>
              </a:lnSpc>
              <a:spcBef>
                <a:spcPts val="500"/>
              </a:spcBef>
              <a:spcAft>
                <a:spcPts val="0"/>
              </a:spcAft>
              <a:buClr>
                <a:srgbClr val="2E7A40"/>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500"/>
              </a:spcBef>
              <a:spcAft>
                <a:spcPts val="0"/>
              </a:spcAft>
              <a:buClr>
                <a:srgbClr val="2E7A40"/>
              </a:buClr>
              <a:buSzPts val="1600"/>
              <a:buFont typeface="Arial"/>
              <a:buChar char="•"/>
              <a:defRPr b="0" i="0" sz="16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305" name="Shape 305"/>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6" name="Shape 306"/>
        <p:cNvGrpSpPr/>
        <p:nvPr/>
      </p:nvGrpSpPr>
      <p:grpSpPr>
        <a:xfrm>
          <a:off x="0" y="0"/>
          <a:ext cx="0" cy="0"/>
          <a:chOff x="0" y="0"/>
          <a:chExt cx="0" cy="0"/>
        </a:xfrm>
      </p:grpSpPr>
      <p:sp>
        <p:nvSpPr>
          <p:cNvPr id="307" name="Google Shape;30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8" name="Google Shape;308;p43"/>
          <p:cNvSpPr/>
          <p:nvPr/>
        </p:nvSpPr>
        <p:spPr>
          <a:xfrm>
            <a:off x="311700" y="1209325"/>
            <a:ext cx="2769000" cy="572700"/>
          </a:xfrm>
          <a:prstGeom prst="rect">
            <a:avLst/>
          </a:prstGeom>
          <a:solidFill>
            <a:srgbClr val="CBE2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3"/>
          <p:cNvSpPr/>
          <p:nvPr/>
        </p:nvSpPr>
        <p:spPr>
          <a:xfrm>
            <a:off x="6063296" y="1209325"/>
            <a:ext cx="2769000" cy="572700"/>
          </a:xfrm>
          <a:prstGeom prst="rect">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3"/>
          <p:cNvSpPr/>
          <p:nvPr/>
        </p:nvSpPr>
        <p:spPr>
          <a:xfrm>
            <a:off x="311700" y="1209325"/>
            <a:ext cx="2769000" cy="3697200"/>
          </a:xfrm>
          <a:prstGeom prst="rect">
            <a:avLst/>
          </a:prstGeom>
          <a:noFill/>
          <a:ln cap="flat" cmpd="sng" w="38100">
            <a:solidFill>
              <a:srgbClr val="CBE2F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3"/>
          <p:cNvSpPr txBox="1"/>
          <p:nvPr>
            <p:ph idx="1" type="subTitle"/>
          </p:nvPr>
        </p:nvSpPr>
        <p:spPr>
          <a:xfrm>
            <a:off x="381266" y="1204625"/>
            <a:ext cx="2629800" cy="572700"/>
          </a:xfrm>
          <a:prstGeom prst="rect">
            <a:avLst/>
          </a:prstGeom>
        </p:spPr>
        <p:txBody>
          <a:bodyPr anchorCtr="0" anchor="ctr" bIns="91425" lIns="91425" spcFirstLastPara="1" rIns="91425" wrap="square" tIns="274300">
            <a:norm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nSpc>
                <a:spcPct val="90000"/>
              </a:lnSpc>
              <a:spcBef>
                <a:spcPts val="0"/>
              </a:spcBef>
              <a:spcAft>
                <a:spcPts val="0"/>
              </a:spcAft>
              <a:buSzPts val="1400"/>
              <a:buNone/>
              <a:defRPr b="1"/>
            </a:lvl2pPr>
            <a:lvl3pPr lvl="2" rtl="0">
              <a:lnSpc>
                <a:spcPct val="90000"/>
              </a:lnSpc>
              <a:spcBef>
                <a:spcPts val="0"/>
              </a:spcBef>
              <a:spcAft>
                <a:spcPts val="0"/>
              </a:spcAft>
              <a:buSzPts val="1400"/>
              <a:buNone/>
              <a:defRPr b="1"/>
            </a:lvl3pPr>
            <a:lvl4pPr lvl="3" rtl="0">
              <a:lnSpc>
                <a:spcPct val="90000"/>
              </a:lnSpc>
              <a:spcBef>
                <a:spcPts val="0"/>
              </a:spcBef>
              <a:spcAft>
                <a:spcPts val="0"/>
              </a:spcAft>
              <a:buSzPts val="1400"/>
              <a:buNone/>
              <a:defRPr b="1"/>
            </a:lvl4pPr>
            <a:lvl5pPr lvl="4" rtl="0">
              <a:lnSpc>
                <a:spcPct val="90000"/>
              </a:lnSpc>
              <a:spcBef>
                <a:spcPts val="0"/>
              </a:spcBef>
              <a:spcAft>
                <a:spcPts val="0"/>
              </a:spcAft>
              <a:buSzPts val="1400"/>
              <a:buNone/>
              <a:defRPr b="1"/>
            </a:lvl5pPr>
            <a:lvl6pPr lvl="5" rtl="0">
              <a:lnSpc>
                <a:spcPct val="90000"/>
              </a:lnSpc>
              <a:spcBef>
                <a:spcPts val="0"/>
              </a:spcBef>
              <a:spcAft>
                <a:spcPts val="0"/>
              </a:spcAft>
              <a:buSzPts val="1400"/>
              <a:buNone/>
              <a:defRPr b="1"/>
            </a:lvl6pPr>
            <a:lvl7pPr lvl="6" rtl="0">
              <a:lnSpc>
                <a:spcPct val="90000"/>
              </a:lnSpc>
              <a:spcBef>
                <a:spcPts val="0"/>
              </a:spcBef>
              <a:spcAft>
                <a:spcPts val="0"/>
              </a:spcAft>
              <a:buSzPts val="1400"/>
              <a:buNone/>
              <a:defRPr b="1"/>
            </a:lvl7pPr>
            <a:lvl8pPr lvl="7" rtl="0">
              <a:lnSpc>
                <a:spcPct val="90000"/>
              </a:lnSpc>
              <a:spcBef>
                <a:spcPts val="0"/>
              </a:spcBef>
              <a:spcAft>
                <a:spcPts val="0"/>
              </a:spcAft>
              <a:buSzPts val="1400"/>
              <a:buNone/>
              <a:defRPr b="1"/>
            </a:lvl8pPr>
            <a:lvl9pPr lvl="8" rtl="0">
              <a:lnSpc>
                <a:spcPct val="90000"/>
              </a:lnSpc>
              <a:spcBef>
                <a:spcPts val="0"/>
              </a:spcBef>
              <a:spcAft>
                <a:spcPts val="0"/>
              </a:spcAft>
              <a:buSzPts val="1400"/>
              <a:buNone/>
              <a:defRPr b="1"/>
            </a:lvl9pPr>
          </a:lstStyle>
          <a:p/>
        </p:txBody>
      </p:sp>
      <p:sp>
        <p:nvSpPr>
          <p:cNvPr id="312" name="Google Shape;312;p43"/>
          <p:cNvSpPr txBox="1"/>
          <p:nvPr>
            <p:ph idx="2" type="subTitle"/>
          </p:nvPr>
        </p:nvSpPr>
        <p:spPr>
          <a:xfrm>
            <a:off x="6132743" y="1204625"/>
            <a:ext cx="2630100" cy="572700"/>
          </a:xfrm>
          <a:prstGeom prst="rect">
            <a:avLst/>
          </a:prstGeom>
        </p:spPr>
        <p:txBody>
          <a:bodyPr anchorCtr="0" anchor="ctr" bIns="91425" lIns="91425" spcFirstLastPara="1" rIns="91425" wrap="square" tIns="274300">
            <a:norm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nSpc>
                <a:spcPct val="90000"/>
              </a:lnSpc>
              <a:spcBef>
                <a:spcPts val="0"/>
              </a:spcBef>
              <a:spcAft>
                <a:spcPts val="0"/>
              </a:spcAft>
              <a:buSzPts val="1400"/>
              <a:buNone/>
              <a:defRPr b="1"/>
            </a:lvl2pPr>
            <a:lvl3pPr lvl="2" rtl="0">
              <a:lnSpc>
                <a:spcPct val="90000"/>
              </a:lnSpc>
              <a:spcBef>
                <a:spcPts val="0"/>
              </a:spcBef>
              <a:spcAft>
                <a:spcPts val="0"/>
              </a:spcAft>
              <a:buSzPts val="1400"/>
              <a:buNone/>
              <a:defRPr b="1"/>
            </a:lvl3pPr>
            <a:lvl4pPr lvl="3" rtl="0">
              <a:lnSpc>
                <a:spcPct val="90000"/>
              </a:lnSpc>
              <a:spcBef>
                <a:spcPts val="0"/>
              </a:spcBef>
              <a:spcAft>
                <a:spcPts val="0"/>
              </a:spcAft>
              <a:buSzPts val="1400"/>
              <a:buNone/>
              <a:defRPr b="1"/>
            </a:lvl4pPr>
            <a:lvl5pPr lvl="4" rtl="0">
              <a:lnSpc>
                <a:spcPct val="90000"/>
              </a:lnSpc>
              <a:spcBef>
                <a:spcPts val="0"/>
              </a:spcBef>
              <a:spcAft>
                <a:spcPts val="0"/>
              </a:spcAft>
              <a:buSzPts val="1400"/>
              <a:buNone/>
              <a:defRPr b="1"/>
            </a:lvl5pPr>
            <a:lvl6pPr lvl="5" rtl="0">
              <a:lnSpc>
                <a:spcPct val="90000"/>
              </a:lnSpc>
              <a:spcBef>
                <a:spcPts val="0"/>
              </a:spcBef>
              <a:spcAft>
                <a:spcPts val="0"/>
              </a:spcAft>
              <a:buSzPts val="1400"/>
              <a:buNone/>
              <a:defRPr b="1"/>
            </a:lvl6pPr>
            <a:lvl7pPr lvl="6" rtl="0">
              <a:lnSpc>
                <a:spcPct val="90000"/>
              </a:lnSpc>
              <a:spcBef>
                <a:spcPts val="0"/>
              </a:spcBef>
              <a:spcAft>
                <a:spcPts val="0"/>
              </a:spcAft>
              <a:buSzPts val="1400"/>
              <a:buNone/>
              <a:defRPr b="1"/>
            </a:lvl7pPr>
            <a:lvl8pPr lvl="7" rtl="0">
              <a:lnSpc>
                <a:spcPct val="90000"/>
              </a:lnSpc>
              <a:spcBef>
                <a:spcPts val="0"/>
              </a:spcBef>
              <a:spcAft>
                <a:spcPts val="0"/>
              </a:spcAft>
              <a:buSzPts val="1400"/>
              <a:buNone/>
              <a:defRPr b="1"/>
            </a:lvl8pPr>
            <a:lvl9pPr lvl="8" rtl="0">
              <a:lnSpc>
                <a:spcPct val="90000"/>
              </a:lnSpc>
              <a:spcBef>
                <a:spcPts val="0"/>
              </a:spcBef>
              <a:spcAft>
                <a:spcPts val="0"/>
              </a:spcAft>
              <a:buSzPts val="1400"/>
              <a:buNone/>
              <a:defRPr b="1"/>
            </a:lvl9pPr>
          </a:lstStyle>
          <a:p/>
        </p:txBody>
      </p:sp>
      <p:sp>
        <p:nvSpPr>
          <p:cNvPr id="313" name="Google Shape;313;p43"/>
          <p:cNvSpPr txBox="1"/>
          <p:nvPr>
            <p:ph idx="3" type="body"/>
          </p:nvPr>
        </p:nvSpPr>
        <p:spPr>
          <a:xfrm>
            <a:off x="381266" y="1880350"/>
            <a:ext cx="2630100" cy="2922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4" name="Google Shape;314;p43"/>
          <p:cNvSpPr/>
          <p:nvPr/>
        </p:nvSpPr>
        <p:spPr>
          <a:xfrm>
            <a:off x="6063296" y="1209325"/>
            <a:ext cx="2769000" cy="3697200"/>
          </a:xfrm>
          <a:prstGeom prst="rect">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43"/>
          <p:cNvSpPr txBox="1"/>
          <p:nvPr>
            <p:ph idx="4" type="body"/>
          </p:nvPr>
        </p:nvSpPr>
        <p:spPr>
          <a:xfrm>
            <a:off x="6132743" y="1880350"/>
            <a:ext cx="2630100" cy="2922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16" name="Google Shape;316;p43"/>
          <p:cNvSpPr/>
          <p:nvPr/>
        </p:nvSpPr>
        <p:spPr>
          <a:xfrm>
            <a:off x="3187500" y="1209325"/>
            <a:ext cx="2769000" cy="572700"/>
          </a:xfrm>
          <a:prstGeom prst="rect">
            <a:avLst/>
          </a:prstGeom>
          <a:solidFill>
            <a:srgbClr val="FFE6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3"/>
          <p:cNvSpPr/>
          <p:nvPr/>
        </p:nvSpPr>
        <p:spPr>
          <a:xfrm>
            <a:off x="3187500" y="1209325"/>
            <a:ext cx="2769000" cy="3697200"/>
          </a:xfrm>
          <a:prstGeom prst="rect">
            <a:avLst/>
          </a:prstGeom>
          <a:noFill/>
          <a:ln cap="flat" cmpd="sng" w="38100">
            <a:solidFill>
              <a:srgbClr val="FFE6C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3"/>
          <p:cNvSpPr txBox="1"/>
          <p:nvPr>
            <p:ph idx="5" type="subTitle"/>
          </p:nvPr>
        </p:nvSpPr>
        <p:spPr>
          <a:xfrm>
            <a:off x="3257066" y="1204625"/>
            <a:ext cx="2629800" cy="572700"/>
          </a:xfrm>
          <a:prstGeom prst="rect">
            <a:avLst/>
          </a:prstGeom>
        </p:spPr>
        <p:txBody>
          <a:bodyPr anchorCtr="0" anchor="ctr" bIns="91425" lIns="91425" spcFirstLastPara="1" rIns="91425" wrap="square" tIns="274300">
            <a:norm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nSpc>
                <a:spcPct val="90000"/>
              </a:lnSpc>
              <a:spcBef>
                <a:spcPts val="0"/>
              </a:spcBef>
              <a:spcAft>
                <a:spcPts val="0"/>
              </a:spcAft>
              <a:buSzPts val="1400"/>
              <a:buNone/>
              <a:defRPr b="1"/>
            </a:lvl2pPr>
            <a:lvl3pPr lvl="2" rtl="0">
              <a:lnSpc>
                <a:spcPct val="90000"/>
              </a:lnSpc>
              <a:spcBef>
                <a:spcPts val="0"/>
              </a:spcBef>
              <a:spcAft>
                <a:spcPts val="0"/>
              </a:spcAft>
              <a:buSzPts val="1400"/>
              <a:buNone/>
              <a:defRPr b="1"/>
            </a:lvl3pPr>
            <a:lvl4pPr lvl="3" rtl="0">
              <a:lnSpc>
                <a:spcPct val="90000"/>
              </a:lnSpc>
              <a:spcBef>
                <a:spcPts val="0"/>
              </a:spcBef>
              <a:spcAft>
                <a:spcPts val="0"/>
              </a:spcAft>
              <a:buSzPts val="1400"/>
              <a:buNone/>
              <a:defRPr b="1"/>
            </a:lvl4pPr>
            <a:lvl5pPr lvl="4" rtl="0">
              <a:lnSpc>
                <a:spcPct val="90000"/>
              </a:lnSpc>
              <a:spcBef>
                <a:spcPts val="0"/>
              </a:spcBef>
              <a:spcAft>
                <a:spcPts val="0"/>
              </a:spcAft>
              <a:buSzPts val="1400"/>
              <a:buNone/>
              <a:defRPr b="1"/>
            </a:lvl5pPr>
            <a:lvl6pPr lvl="5" rtl="0">
              <a:lnSpc>
                <a:spcPct val="90000"/>
              </a:lnSpc>
              <a:spcBef>
                <a:spcPts val="0"/>
              </a:spcBef>
              <a:spcAft>
                <a:spcPts val="0"/>
              </a:spcAft>
              <a:buSzPts val="1400"/>
              <a:buNone/>
              <a:defRPr b="1"/>
            </a:lvl6pPr>
            <a:lvl7pPr lvl="6" rtl="0">
              <a:lnSpc>
                <a:spcPct val="90000"/>
              </a:lnSpc>
              <a:spcBef>
                <a:spcPts val="0"/>
              </a:spcBef>
              <a:spcAft>
                <a:spcPts val="0"/>
              </a:spcAft>
              <a:buSzPts val="1400"/>
              <a:buNone/>
              <a:defRPr b="1"/>
            </a:lvl7pPr>
            <a:lvl8pPr lvl="7" rtl="0">
              <a:lnSpc>
                <a:spcPct val="90000"/>
              </a:lnSpc>
              <a:spcBef>
                <a:spcPts val="0"/>
              </a:spcBef>
              <a:spcAft>
                <a:spcPts val="0"/>
              </a:spcAft>
              <a:buSzPts val="1400"/>
              <a:buNone/>
              <a:defRPr b="1"/>
            </a:lvl8pPr>
            <a:lvl9pPr lvl="8" rtl="0">
              <a:lnSpc>
                <a:spcPct val="90000"/>
              </a:lnSpc>
              <a:spcBef>
                <a:spcPts val="0"/>
              </a:spcBef>
              <a:spcAft>
                <a:spcPts val="0"/>
              </a:spcAft>
              <a:buSzPts val="1400"/>
              <a:buNone/>
              <a:defRPr b="1"/>
            </a:lvl9pPr>
          </a:lstStyle>
          <a:p/>
        </p:txBody>
      </p:sp>
      <p:sp>
        <p:nvSpPr>
          <p:cNvPr id="319" name="Google Shape;319;p43"/>
          <p:cNvSpPr txBox="1"/>
          <p:nvPr>
            <p:ph idx="6" type="body"/>
          </p:nvPr>
        </p:nvSpPr>
        <p:spPr>
          <a:xfrm>
            <a:off x="3257066" y="1880350"/>
            <a:ext cx="2630100" cy="29229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20" name="Google Shape;320;p43"/>
          <p:cNvSpPr txBox="1"/>
          <p:nvPr>
            <p:ph type="title"/>
          </p:nvPr>
        </p:nvSpPr>
        <p:spPr>
          <a:xfrm>
            <a:off x="311700" y="1605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032963"/>
              </a:buClr>
              <a:buSzPts val="2800"/>
              <a:buNone/>
              <a:defRPr b="1">
                <a:solidFill>
                  <a:srgbClr val="03296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cxnSp>
        <p:nvCxnSpPr>
          <p:cNvPr id="321" name="Google Shape;321;p43"/>
          <p:cNvCxnSpPr/>
          <p:nvPr/>
        </p:nvCxnSpPr>
        <p:spPr>
          <a:xfrm>
            <a:off x="314950" y="782325"/>
            <a:ext cx="8544600" cy="0"/>
          </a:xfrm>
          <a:prstGeom prst="straightConnector1">
            <a:avLst/>
          </a:prstGeom>
          <a:noFill/>
          <a:ln cap="flat" cmpd="sng" w="38100">
            <a:solidFill>
              <a:srgbClr val="5DA9E9"/>
            </a:solidFill>
            <a:prstDash val="solid"/>
            <a:round/>
            <a:headEnd len="med" w="med" type="none"/>
            <a:tailEnd len="med" w="med" type="none"/>
          </a:ln>
        </p:spPr>
      </p:cxn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Option 1 1">
  <p:cSld name="TITLE_1_2">
    <p:spTree>
      <p:nvGrpSpPr>
        <p:cNvPr id="322" name="Shape 322"/>
        <p:cNvGrpSpPr/>
        <p:nvPr/>
      </p:nvGrpSpPr>
      <p:grpSpPr>
        <a:xfrm>
          <a:off x="0" y="0"/>
          <a:ext cx="0" cy="0"/>
          <a:chOff x="0" y="0"/>
          <a:chExt cx="0" cy="0"/>
        </a:xfrm>
      </p:grpSpPr>
      <p:pic>
        <p:nvPicPr>
          <p:cNvPr id="323" name="Google Shape;323;p44"/>
          <p:cNvPicPr preferRelativeResize="0"/>
          <p:nvPr/>
        </p:nvPicPr>
        <p:blipFill rotWithShape="1">
          <a:blip r:embed="rId2">
            <a:alphaModFix/>
          </a:blip>
          <a:srcRect b="0" l="0" r="0" t="0"/>
          <a:stretch/>
        </p:blipFill>
        <p:spPr>
          <a:xfrm>
            <a:off x="-2775" y="951006"/>
            <a:ext cx="9144003" cy="4192489"/>
          </a:xfrm>
          <a:prstGeom prst="rect">
            <a:avLst/>
          </a:prstGeom>
          <a:noFill/>
          <a:ln>
            <a:noFill/>
          </a:ln>
        </p:spPr>
      </p:pic>
      <p:sp>
        <p:nvSpPr>
          <p:cNvPr id="324" name="Google Shape;324;p44"/>
          <p:cNvSpPr txBox="1"/>
          <p:nvPr>
            <p:ph type="ctrTitle"/>
          </p:nvPr>
        </p:nvSpPr>
        <p:spPr>
          <a:xfrm>
            <a:off x="311700" y="942100"/>
            <a:ext cx="5550600" cy="18552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3600"/>
              <a:buNone/>
              <a:defRPr b="1" sz="3600">
                <a:solidFill>
                  <a:srgbClr val="FFFFFF"/>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325" name="Google Shape;325;p44"/>
          <p:cNvSpPr txBox="1"/>
          <p:nvPr>
            <p:ph idx="1" type="subTitle"/>
          </p:nvPr>
        </p:nvSpPr>
        <p:spPr>
          <a:xfrm>
            <a:off x="311700" y="2834125"/>
            <a:ext cx="6515700" cy="7926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Clr>
                <a:srgbClr val="FFFFFF"/>
              </a:buClr>
              <a:buSzPts val="2800"/>
              <a:buNone/>
              <a:defRPr sz="2800">
                <a:solidFill>
                  <a:srgbClr val="FFFFFF"/>
                </a:solidFill>
              </a:defRPr>
            </a:lvl1pPr>
            <a:lvl2pPr lvl="1" rtl="0" algn="l">
              <a:lnSpc>
                <a:spcPct val="100000"/>
              </a:lnSpc>
              <a:spcBef>
                <a:spcPts val="0"/>
              </a:spcBef>
              <a:spcAft>
                <a:spcPts val="0"/>
              </a:spcAft>
              <a:buSzPts val="2800"/>
              <a:buNone/>
              <a:defRPr sz="2800"/>
            </a:lvl2pPr>
            <a:lvl3pPr lvl="2" rtl="0" algn="l">
              <a:lnSpc>
                <a:spcPct val="100000"/>
              </a:lnSpc>
              <a:spcBef>
                <a:spcPts val="0"/>
              </a:spcBef>
              <a:spcAft>
                <a:spcPts val="0"/>
              </a:spcAft>
              <a:buSzPts val="2800"/>
              <a:buNone/>
              <a:defRPr sz="2800"/>
            </a:lvl3pPr>
            <a:lvl4pPr lvl="3" rtl="0" algn="l">
              <a:lnSpc>
                <a:spcPct val="100000"/>
              </a:lnSpc>
              <a:spcBef>
                <a:spcPts val="0"/>
              </a:spcBef>
              <a:spcAft>
                <a:spcPts val="0"/>
              </a:spcAft>
              <a:buSzPts val="2800"/>
              <a:buNone/>
              <a:defRPr sz="2800"/>
            </a:lvl4pPr>
            <a:lvl5pPr lvl="4" rtl="0" algn="l">
              <a:lnSpc>
                <a:spcPct val="100000"/>
              </a:lnSpc>
              <a:spcBef>
                <a:spcPts val="0"/>
              </a:spcBef>
              <a:spcAft>
                <a:spcPts val="0"/>
              </a:spcAft>
              <a:buSzPts val="2800"/>
              <a:buNone/>
              <a:defRPr sz="2800"/>
            </a:lvl5pPr>
            <a:lvl6pPr lvl="5" rtl="0" algn="l">
              <a:lnSpc>
                <a:spcPct val="100000"/>
              </a:lnSpc>
              <a:spcBef>
                <a:spcPts val="0"/>
              </a:spcBef>
              <a:spcAft>
                <a:spcPts val="0"/>
              </a:spcAft>
              <a:buSzPts val="2800"/>
              <a:buNone/>
              <a:defRPr sz="2800"/>
            </a:lvl6pPr>
            <a:lvl7pPr lvl="6" rtl="0" algn="l">
              <a:lnSpc>
                <a:spcPct val="100000"/>
              </a:lnSpc>
              <a:spcBef>
                <a:spcPts val="0"/>
              </a:spcBef>
              <a:spcAft>
                <a:spcPts val="0"/>
              </a:spcAft>
              <a:buSzPts val="2800"/>
              <a:buNone/>
              <a:defRPr sz="2800"/>
            </a:lvl7pPr>
            <a:lvl8pPr lvl="7" rtl="0" algn="l">
              <a:lnSpc>
                <a:spcPct val="100000"/>
              </a:lnSpc>
              <a:spcBef>
                <a:spcPts val="0"/>
              </a:spcBef>
              <a:spcAft>
                <a:spcPts val="0"/>
              </a:spcAft>
              <a:buSzPts val="2800"/>
              <a:buNone/>
              <a:defRPr sz="2800"/>
            </a:lvl8pPr>
            <a:lvl9pPr lvl="8" rtl="0" algn="l">
              <a:lnSpc>
                <a:spcPct val="100000"/>
              </a:lnSpc>
              <a:spcBef>
                <a:spcPts val="0"/>
              </a:spcBef>
              <a:spcAft>
                <a:spcPts val="0"/>
              </a:spcAft>
              <a:buSzPts val="2800"/>
              <a:buNone/>
              <a:defRPr sz="2800"/>
            </a:lvl9pPr>
          </a:lstStyle>
          <a:p/>
        </p:txBody>
      </p:sp>
      <p:sp>
        <p:nvSpPr>
          <p:cNvPr id="326" name="Google Shape;32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327" name="Google Shape;327;p44"/>
          <p:cNvGrpSpPr/>
          <p:nvPr/>
        </p:nvGrpSpPr>
        <p:grpSpPr>
          <a:xfrm>
            <a:off x="390948" y="300850"/>
            <a:ext cx="8356552" cy="468826"/>
            <a:chOff x="390948" y="300850"/>
            <a:chExt cx="8356552" cy="468826"/>
          </a:xfrm>
        </p:grpSpPr>
        <p:pic>
          <p:nvPicPr>
            <p:cNvPr id="328" name="Google Shape;328;p44"/>
            <p:cNvPicPr preferRelativeResize="0"/>
            <p:nvPr/>
          </p:nvPicPr>
          <p:blipFill rotWithShape="1">
            <a:blip r:embed="rId3">
              <a:alphaModFix/>
            </a:blip>
            <a:srcRect b="0" l="0" r="0" t="0"/>
            <a:stretch/>
          </p:blipFill>
          <p:spPr>
            <a:xfrm>
              <a:off x="390948" y="300850"/>
              <a:ext cx="519350" cy="468826"/>
            </a:xfrm>
            <a:prstGeom prst="rect">
              <a:avLst/>
            </a:prstGeom>
            <a:noFill/>
            <a:ln>
              <a:noFill/>
            </a:ln>
          </p:spPr>
        </p:pic>
        <p:sp>
          <p:nvSpPr>
            <p:cNvPr id="329" name="Google Shape;329;p44"/>
            <p:cNvSpPr txBox="1"/>
            <p:nvPr/>
          </p:nvSpPr>
          <p:spPr>
            <a:xfrm>
              <a:off x="4980700" y="300850"/>
              <a:ext cx="3766800" cy="3033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r>
                <a:rPr b="1" i="0" lang="en" sz="1000" u="none" cap="none" strike="noStrike">
                  <a:solidFill>
                    <a:srgbClr val="666666"/>
                  </a:solidFill>
                  <a:latin typeface="Arial"/>
                  <a:ea typeface="Arial"/>
                  <a:cs typeface="Arial"/>
                  <a:sym typeface="Arial"/>
                </a:rPr>
                <a:t>U.S. General Services Administration</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666666"/>
                  </a:solidFill>
                  <a:latin typeface="Arial"/>
                  <a:ea typeface="Arial"/>
                  <a:cs typeface="Arial"/>
                  <a:sym typeface="Arial"/>
                </a:rPr>
                <a:t>Federal Acquisition Service</a:t>
              </a:r>
              <a:endParaRPr b="0" i="0" sz="1000" u="none" cap="none" strike="noStrike">
                <a:solidFill>
                  <a:srgbClr val="666666"/>
                </a:solidFill>
                <a:latin typeface="Arial"/>
                <a:ea typeface="Arial"/>
                <a:cs typeface="Arial"/>
                <a:sym typeface="Arial"/>
              </a:endParaRPr>
            </a:p>
          </p:txBody>
        </p:sp>
      </p:grpSp>
      <p:sp>
        <p:nvSpPr>
          <p:cNvPr id="330" name="Google Shape;330;p44"/>
          <p:cNvSpPr/>
          <p:nvPr>
            <p:ph idx="2" type="pic"/>
          </p:nvPr>
        </p:nvSpPr>
        <p:spPr>
          <a:xfrm>
            <a:off x="7284725" y="4465325"/>
            <a:ext cx="1340100" cy="4572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p:cSld name="1_Blank_5">
    <p:spTree>
      <p:nvGrpSpPr>
        <p:cNvPr id="331" name="Shape 331"/>
        <p:cNvGrpSpPr/>
        <p:nvPr/>
      </p:nvGrpSpPr>
      <p:grpSpPr>
        <a:xfrm>
          <a:off x="0" y="0"/>
          <a:ext cx="0" cy="0"/>
          <a:chOff x="0" y="0"/>
          <a:chExt cx="0" cy="0"/>
        </a:xfrm>
      </p:grpSpPr>
      <p:pic>
        <p:nvPicPr>
          <p:cNvPr id="332" name="Google Shape;332;p45"/>
          <p:cNvPicPr preferRelativeResize="0"/>
          <p:nvPr/>
        </p:nvPicPr>
        <p:blipFill rotWithShape="1">
          <a:blip r:embed="rId2">
            <a:alphaModFix/>
          </a:blip>
          <a:srcRect b="0" l="0" r="0" t="93459"/>
          <a:stretch/>
        </p:blipFill>
        <p:spPr>
          <a:xfrm>
            <a:off x="-2775" y="4869295"/>
            <a:ext cx="9144003" cy="274200"/>
          </a:xfrm>
          <a:prstGeom prst="rect">
            <a:avLst/>
          </a:prstGeom>
          <a:noFill/>
          <a:ln>
            <a:noFill/>
          </a:ln>
        </p:spPr>
      </p:pic>
      <p:sp>
        <p:nvSpPr>
          <p:cNvPr id="333" name="Google Shape;333;p45"/>
          <p:cNvSpPr txBox="1"/>
          <p:nvPr/>
        </p:nvSpPr>
        <p:spPr>
          <a:xfrm>
            <a:off x="70866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334" name="Google Shape;334;p45"/>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
        <p:nvSpPr>
          <p:cNvPr id="335" name="Google Shape;335;p45"/>
          <p:cNvSpPr txBox="1"/>
          <p:nvPr/>
        </p:nvSpPr>
        <p:spPr>
          <a:xfrm>
            <a:off x="0" y="4894462"/>
            <a:ext cx="4576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900" u="none" cap="none" strike="noStrike">
                <a:solidFill>
                  <a:schemeClr val="lt1"/>
                </a:solidFill>
                <a:latin typeface="Arial"/>
                <a:ea typeface="Arial"/>
                <a:cs typeface="Arial"/>
                <a:sym typeface="Arial"/>
              </a:rPr>
              <a:t>For Government Use Only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 3 1">
  <p:cSld name="1_Content Slide 3">
    <p:spTree>
      <p:nvGrpSpPr>
        <p:cNvPr id="336" name="Shape 336"/>
        <p:cNvGrpSpPr/>
        <p:nvPr/>
      </p:nvGrpSpPr>
      <p:grpSpPr>
        <a:xfrm>
          <a:off x="0" y="0"/>
          <a:ext cx="0" cy="0"/>
          <a:chOff x="0" y="0"/>
          <a:chExt cx="0" cy="0"/>
        </a:xfrm>
      </p:grpSpPr>
      <p:pic>
        <p:nvPicPr>
          <p:cNvPr id="337" name="Google Shape;337;p46"/>
          <p:cNvPicPr preferRelativeResize="0"/>
          <p:nvPr/>
        </p:nvPicPr>
        <p:blipFill rotWithShape="1">
          <a:blip r:embed="rId2">
            <a:alphaModFix amt="37000"/>
          </a:blip>
          <a:srcRect b="0" l="0" r="0" t="0"/>
          <a:stretch/>
        </p:blipFill>
        <p:spPr>
          <a:xfrm>
            <a:off x="0" y="0"/>
            <a:ext cx="9144003" cy="5143487"/>
          </a:xfrm>
          <a:prstGeom prst="rect">
            <a:avLst/>
          </a:prstGeom>
          <a:noFill/>
          <a:ln>
            <a:noFill/>
          </a:ln>
        </p:spPr>
      </p:pic>
      <p:pic>
        <p:nvPicPr>
          <p:cNvPr id="338" name="Google Shape;338;p46"/>
          <p:cNvPicPr preferRelativeResize="0"/>
          <p:nvPr/>
        </p:nvPicPr>
        <p:blipFill rotWithShape="1">
          <a:blip r:embed="rId3">
            <a:alphaModFix/>
          </a:blip>
          <a:srcRect b="0" l="0" r="0" t="93459"/>
          <a:stretch/>
        </p:blipFill>
        <p:spPr>
          <a:xfrm>
            <a:off x="-2775" y="4869295"/>
            <a:ext cx="9144003" cy="274200"/>
          </a:xfrm>
          <a:prstGeom prst="rect">
            <a:avLst/>
          </a:prstGeom>
          <a:noFill/>
          <a:ln>
            <a:noFill/>
          </a:ln>
        </p:spPr>
      </p:pic>
      <p:sp>
        <p:nvSpPr>
          <p:cNvPr id="339" name="Google Shape;339;p46"/>
          <p:cNvSpPr txBox="1"/>
          <p:nvPr/>
        </p:nvSpPr>
        <p:spPr>
          <a:xfrm>
            <a:off x="70866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 sz="900" u="none" cap="none" strike="noStrike">
                <a:solidFill>
                  <a:srgbClr val="FFFFFF"/>
                </a:solidFill>
                <a:latin typeface="Arial"/>
                <a:ea typeface="Arial"/>
                <a:cs typeface="Arial"/>
                <a:sym typeface="Arial"/>
              </a:rPr>
              <a:t>‹#›</a:t>
            </a:fld>
            <a:endParaRPr b="0" i="0" sz="900" u="none" cap="none" strike="noStrike">
              <a:solidFill>
                <a:srgbClr val="FFFFFF"/>
              </a:solidFill>
              <a:latin typeface="Arial"/>
              <a:ea typeface="Arial"/>
              <a:cs typeface="Arial"/>
              <a:sym typeface="Arial"/>
            </a:endParaRPr>
          </a:p>
        </p:txBody>
      </p:sp>
      <p:sp>
        <p:nvSpPr>
          <p:cNvPr id="340" name="Google Shape;340;p46"/>
          <p:cNvSpPr txBox="1"/>
          <p:nvPr/>
        </p:nvSpPr>
        <p:spPr>
          <a:xfrm>
            <a:off x="3543300" y="4871169"/>
            <a:ext cx="2057400" cy="274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 sz="900" u="none" cap="none" strike="noStrike">
                <a:solidFill>
                  <a:schemeClr val="lt1"/>
                </a:solidFill>
                <a:latin typeface="Arial"/>
                <a:ea typeface="Arial"/>
                <a:cs typeface="Arial"/>
                <a:sym typeface="Arial"/>
              </a:rPr>
              <a:t>www.gsa.gov/itc</a:t>
            </a:r>
            <a:endParaRPr b="1" i="0" sz="900" u="none" cap="none" strike="noStrike">
              <a:solidFill>
                <a:schemeClr val="lt1"/>
              </a:solidFill>
              <a:latin typeface="Arial"/>
              <a:ea typeface="Arial"/>
              <a:cs typeface="Arial"/>
              <a:sym typeface="Arial"/>
            </a:endParaRPr>
          </a:p>
        </p:txBody>
      </p:sp>
      <p:sp>
        <p:nvSpPr>
          <p:cNvPr id="341" name="Google Shape;341;p46"/>
          <p:cNvSpPr txBox="1"/>
          <p:nvPr/>
        </p:nvSpPr>
        <p:spPr>
          <a:xfrm>
            <a:off x="0" y="4894462"/>
            <a:ext cx="4576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 sz="900" u="none" cap="none" strike="noStrike">
                <a:solidFill>
                  <a:schemeClr val="lt1"/>
                </a:solidFill>
                <a:latin typeface="Arial"/>
                <a:ea typeface="Arial"/>
                <a:cs typeface="Arial"/>
                <a:sym typeface="Arial"/>
              </a:rPr>
              <a:t>For Government Use Only </a:t>
            </a:r>
            <a:endParaRPr b="0" i="0" sz="1400" u="none" cap="none" strike="noStrike">
              <a:solidFill>
                <a:srgbClr val="000000"/>
              </a:solidFill>
              <a:latin typeface="Arial"/>
              <a:ea typeface="Arial"/>
              <a:cs typeface="Arial"/>
              <a:sym typeface="Arial"/>
            </a:endParaRPr>
          </a:p>
        </p:txBody>
      </p:sp>
      <p:cxnSp>
        <p:nvCxnSpPr>
          <p:cNvPr id="342" name="Google Shape;342;p46"/>
          <p:cNvCxnSpPr/>
          <p:nvPr/>
        </p:nvCxnSpPr>
        <p:spPr>
          <a:xfrm>
            <a:off x="512435" y="998537"/>
            <a:ext cx="8093100" cy="0"/>
          </a:xfrm>
          <a:prstGeom prst="straightConnector1">
            <a:avLst/>
          </a:prstGeom>
          <a:noFill/>
          <a:ln cap="flat" cmpd="sng" w="38100">
            <a:solidFill>
              <a:srgbClr val="1D75BC"/>
            </a:solidFill>
            <a:prstDash val="solid"/>
            <a:round/>
            <a:headEnd len="sm" w="sm" type="none"/>
            <a:tailEnd len="sm" w="sm" type="none"/>
          </a:ln>
        </p:spPr>
      </p:cxnSp>
      <p:sp>
        <p:nvSpPr>
          <p:cNvPr id="343" name="Google Shape;343;p46"/>
          <p:cNvSpPr txBox="1"/>
          <p:nvPr>
            <p:ph type="ctrTitle"/>
          </p:nvPr>
        </p:nvSpPr>
        <p:spPr>
          <a:xfrm>
            <a:off x="553075" y="282830"/>
            <a:ext cx="7151400" cy="677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Clr>
                <a:srgbClr val="FFFFFF"/>
              </a:buClr>
              <a:buSzPts val="3600"/>
              <a:buNone/>
              <a:defRPr b="1" sz="3600">
                <a:solidFill>
                  <a:srgbClr val="232659"/>
                </a:solidFill>
              </a:defRPr>
            </a:lvl1pPr>
            <a:lvl2pPr lvl="1" rtl="0" algn="l">
              <a:lnSpc>
                <a:spcPct val="100000"/>
              </a:lnSpc>
              <a:spcBef>
                <a:spcPts val="0"/>
              </a:spcBef>
              <a:spcAft>
                <a:spcPts val="0"/>
              </a:spcAft>
              <a:buSzPts val="5200"/>
              <a:buNone/>
              <a:defRPr sz="5200"/>
            </a:lvl2pPr>
            <a:lvl3pPr lvl="2" rtl="0" algn="l">
              <a:lnSpc>
                <a:spcPct val="100000"/>
              </a:lnSpc>
              <a:spcBef>
                <a:spcPts val="0"/>
              </a:spcBef>
              <a:spcAft>
                <a:spcPts val="0"/>
              </a:spcAft>
              <a:buSzPts val="5200"/>
              <a:buNone/>
              <a:defRPr sz="5200"/>
            </a:lvl3pPr>
            <a:lvl4pPr lvl="3" rtl="0" algn="l">
              <a:lnSpc>
                <a:spcPct val="100000"/>
              </a:lnSpc>
              <a:spcBef>
                <a:spcPts val="0"/>
              </a:spcBef>
              <a:spcAft>
                <a:spcPts val="0"/>
              </a:spcAft>
              <a:buSzPts val="5200"/>
              <a:buNone/>
              <a:defRPr sz="5200"/>
            </a:lvl4pPr>
            <a:lvl5pPr lvl="4" rtl="0" algn="l">
              <a:lnSpc>
                <a:spcPct val="100000"/>
              </a:lnSpc>
              <a:spcBef>
                <a:spcPts val="0"/>
              </a:spcBef>
              <a:spcAft>
                <a:spcPts val="0"/>
              </a:spcAft>
              <a:buSzPts val="5200"/>
              <a:buNone/>
              <a:defRPr sz="5200"/>
            </a:lvl5pPr>
            <a:lvl6pPr lvl="5" rtl="0" algn="l">
              <a:lnSpc>
                <a:spcPct val="100000"/>
              </a:lnSpc>
              <a:spcBef>
                <a:spcPts val="0"/>
              </a:spcBef>
              <a:spcAft>
                <a:spcPts val="0"/>
              </a:spcAft>
              <a:buSzPts val="5200"/>
              <a:buNone/>
              <a:defRPr sz="5200"/>
            </a:lvl6pPr>
            <a:lvl7pPr lvl="6" rtl="0" algn="l">
              <a:lnSpc>
                <a:spcPct val="100000"/>
              </a:lnSpc>
              <a:spcBef>
                <a:spcPts val="0"/>
              </a:spcBef>
              <a:spcAft>
                <a:spcPts val="0"/>
              </a:spcAft>
              <a:buSzPts val="5200"/>
              <a:buNone/>
              <a:defRPr sz="5200"/>
            </a:lvl7pPr>
            <a:lvl8pPr lvl="7" rtl="0" algn="l">
              <a:lnSpc>
                <a:spcPct val="100000"/>
              </a:lnSpc>
              <a:spcBef>
                <a:spcPts val="0"/>
              </a:spcBef>
              <a:spcAft>
                <a:spcPts val="0"/>
              </a:spcAft>
              <a:buSzPts val="5200"/>
              <a:buNone/>
              <a:defRPr sz="5200"/>
            </a:lvl8pPr>
            <a:lvl9pPr lvl="8" rtl="0" algn="l">
              <a:lnSpc>
                <a:spcPct val="100000"/>
              </a:lnSpc>
              <a:spcBef>
                <a:spcPts val="0"/>
              </a:spcBef>
              <a:spcAft>
                <a:spcPts val="0"/>
              </a:spcAft>
              <a:buSzPts val="5200"/>
              <a:buNone/>
              <a:defRPr sz="5200"/>
            </a:lvl9pPr>
          </a:lstStyle>
          <a:p/>
        </p:txBody>
      </p:sp>
      <p:sp>
        <p:nvSpPr>
          <p:cNvPr id="344" name="Google Shape;344;p46"/>
          <p:cNvSpPr txBox="1"/>
          <p:nvPr>
            <p:ph idx="1" type="body"/>
          </p:nvPr>
        </p:nvSpPr>
        <p:spPr>
          <a:xfrm>
            <a:off x="552450" y="1525310"/>
            <a:ext cx="7948200" cy="2376600"/>
          </a:xfrm>
          <a:prstGeom prst="rect">
            <a:avLst/>
          </a:prstGeom>
          <a:noFill/>
          <a:ln>
            <a:noFill/>
          </a:ln>
        </p:spPr>
        <p:txBody>
          <a:bodyPr anchorCtr="0" anchor="t"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600"/>
              </a:spcBef>
              <a:spcAft>
                <a:spcPts val="0"/>
              </a:spcAft>
              <a:buSzPts val="1400"/>
              <a:buFont typeface="Arial"/>
              <a:buChar char="•"/>
              <a:defRPr/>
            </a:lvl2pPr>
            <a:lvl3pPr indent="-317500" lvl="2" marL="1371600" rtl="0" algn="l">
              <a:lnSpc>
                <a:spcPct val="115000"/>
              </a:lnSpc>
              <a:spcBef>
                <a:spcPts val="600"/>
              </a:spcBef>
              <a:spcAft>
                <a:spcPts val="0"/>
              </a:spcAft>
              <a:buSzPts val="1400"/>
              <a:buFont typeface="Arial"/>
              <a:buChar char="•"/>
              <a:defRPr/>
            </a:lvl3pPr>
            <a:lvl4pPr indent="-317500" lvl="3" marL="1828800" rtl="0" algn="l">
              <a:lnSpc>
                <a:spcPct val="115000"/>
              </a:lnSpc>
              <a:spcBef>
                <a:spcPts val="0"/>
              </a:spcBef>
              <a:spcAft>
                <a:spcPts val="0"/>
              </a:spcAft>
              <a:buSzPts val="1400"/>
              <a:buFont typeface="Arial"/>
              <a:buChar char="•"/>
              <a:defRPr/>
            </a:lvl4pPr>
            <a:lvl5pPr indent="-317500" lvl="4" marL="2286000" rtl="0" algn="l">
              <a:lnSpc>
                <a:spcPct val="115000"/>
              </a:lnSpc>
              <a:spcBef>
                <a:spcPts val="600"/>
              </a:spcBef>
              <a:spcAft>
                <a:spcPts val="0"/>
              </a:spcAft>
              <a:buSzPts val="1400"/>
              <a:buFont typeface="Arial"/>
              <a:buChar char="•"/>
              <a:defRPr/>
            </a:lvl5pPr>
            <a:lvl6pPr indent="-317500" lvl="5" marL="2743200" rtl="0" algn="l">
              <a:lnSpc>
                <a:spcPct val="115000"/>
              </a:lnSpc>
              <a:spcBef>
                <a:spcPts val="60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Font typeface="Arial"/>
              <a:buChar char="•"/>
              <a:defRPr/>
            </a:lvl8pPr>
            <a:lvl9pPr indent="-317500" lvl="8" marL="4114800" rtl="0" algn="l">
              <a:lnSpc>
                <a:spcPct val="115000"/>
              </a:lnSpc>
              <a:spcBef>
                <a:spcPts val="600"/>
              </a:spcBef>
              <a:spcAft>
                <a:spcPts val="0"/>
              </a:spcAft>
              <a:buSzPts val="14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Left Aligned">
  <p:cSld name="TITLE_1">
    <p:spTree>
      <p:nvGrpSpPr>
        <p:cNvPr id="349" name="Shape 349"/>
        <p:cNvGrpSpPr/>
        <p:nvPr/>
      </p:nvGrpSpPr>
      <p:grpSpPr>
        <a:xfrm>
          <a:off x="0" y="0"/>
          <a:ext cx="0" cy="0"/>
          <a:chOff x="0" y="0"/>
          <a:chExt cx="0" cy="0"/>
        </a:xfrm>
      </p:grpSpPr>
      <p:pic>
        <p:nvPicPr>
          <p:cNvPr id="350" name="Google Shape;350;p48" title="DC monuments background image"/>
          <p:cNvPicPr preferRelativeResize="0"/>
          <p:nvPr/>
        </p:nvPicPr>
        <p:blipFill rotWithShape="1">
          <a:blip r:embed="rId2">
            <a:alphaModFix/>
          </a:blip>
          <a:srcRect b="0" l="11142" r="0" t="0"/>
          <a:stretch/>
        </p:blipFill>
        <p:spPr>
          <a:xfrm>
            <a:off x="0" y="1455750"/>
            <a:ext cx="9143999" cy="3687750"/>
          </a:xfrm>
          <a:prstGeom prst="rect">
            <a:avLst/>
          </a:prstGeom>
          <a:noFill/>
          <a:ln>
            <a:noFill/>
          </a:ln>
        </p:spPr>
      </p:pic>
      <p:sp>
        <p:nvSpPr>
          <p:cNvPr id="351" name="Google Shape;351;p48"/>
          <p:cNvSpPr/>
          <p:nvPr/>
        </p:nvSpPr>
        <p:spPr>
          <a:xfrm>
            <a:off x="0" y="0"/>
            <a:ext cx="9144000" cy="19257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48"/>
          <p:cNvSpPr txBox="1"/>
          <p:nvPr>
            <p:ph type="ctrTitle"/>
          </p:nvPr>
        </p:nvSpPr>
        <p:spPr>
          <a:xfrm>
            <a:off x="311700" y="401863"/>
            <a:ext cx="8520600" cy="15189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1A4480"/>
              </a:buClr>
              <a:buSzPts val="4400"/>
              <a:buNone/>
              <a:defRPr sz="4400">
                <a:solidFill>
                  <a:srgbClr val="1A4480"/>
                </a:solidFill>
              </a:defRPr>
            </a:lvl1pPr>
            <a:lvl2pPr lvl="1"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2pPr>
            <a:lvl3pPr lvl="2"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3pPr>
            <a:lvl4pPr lvl="3"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4pPr>
            <a:lvl5pPr lvl="4"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5pPr>
            <a:lvl6pPr lvl="5"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6pPr>
            <a:lvl7pPr lvl="6"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7pPr>
            <a:lvl8pPr lvl="7"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8pPr>
            <a:lvl9pPr lvl="8" rtl="0" algn="l">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9pPr>
          </a:lstStyle>
          <a:p/>
        </p:txBody>
      </p:sp>
      <p:sp>
        <p:nvSpPr>
          <p:cNvPr id="353" name="Google Shape;353;p48"/>
          <p:cNvSpPr txBox="1"/>
          <p:nvPr>
            <p:ph idx="1" type="subTitle"/>
          </p:nvPr>
        </p:nvSpPr>
        <p:spPr>
          <a:xfrm>
            <a:off x="311700" y="1995925"/>
            <a:ext cx="85206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2378C3"/>
              </a:buClr>
              <a:buSzPts val="2800"/>
              <a:buNone/>
              <a:defRPr sz="2800">
                <a:solidFill>
                  <a:srgbClr val="2378C3"/>
                </a:solidFill>
              </a:defRPr>
            </a:lvl1pPr>
            <a:lvl2pPr lvl="1" rtl="0" algn="ctr">
              <a:lnSpc>
                <a:spcPct val="100000"/>
              </a:lnSpc>
              <a:spcBef>
                <a:spcPts val="0"/>
              </a:spcBef>
              <a:spcAft>
                <a:spcPts val="0"/>
              </a:spcAft>
              <a:buClr>
                <a:srgbClr val="3D4551"/>
              </a:buClr>
              <a:buSzPts val="2800"/>
              <a:buNone/>
              <a:defRPr sz="2800">
                <a:solidFill>
                  <a:srgbClr val="3D4551"/>
                </a:solidFill>
              </a:defRPr>
            </a:lvl2pPr>
            <a:lvl3pPr lvl="2" rtl="0" algn="ctr">
              <a:lnSpc>
                <a:spcPct val="100000"/>
              </a:lnSpc>
              <a:spcBef>
                <a:spcPts val="0"/>
              </a:spcBef>
              <a:spcAft>
                <a:spcPts val="0"/>
              </a:spcAft>
              <a:buClr>
                <a:srgbClr val="3D4551"/>
              </a:buClr>
              <a:buSzPts val="2800"/>
              <a:buNone/>
              <a:defRPr sz="2800">
                <a:solidFill>
                  <a:srgbClr val="3D4551"/>
                </a:solidFill>
              </a:defRPr>
            </a:lvl3pPr>
            <a:lvl4pPr lvl="3" rtl="0" algn="ctr">
              <a:lnSpc>
                <a:spcPct val="100000"/>
              </a:lnSpc>
              <a:spcBef>
                <a:spcPts val="0"/>
              </a:spcBef>
              <a:spcAft>
                <a:spcPts val="0"/>
              </a:spcAft>
              <a:buClr>
                <a:srgbClr val="3D4551"/>
              </a:buClr>
              <a:buSzPts val="2800"/>
              <a:buNone/>
              <a:defRPr sz="2800">
                <a:solidFill>
                  <a:srgbClr val="3D4551"/>
                </a:solidFill>
              </a:defRPr>
            </a:lvl4pPr>
            <a:lvl5pPr lvl="4" rtl="0" algn="ctr">
              <a:lnSpc>
                <a:spcPct val="100000"/>
              </a:lnSpc>
              <a:spcBef>
                <a:spcPts val="0"/>
              </a:spcBef>
              <a:spcAft>
                <a:spcPts val="0"/>
              </a:spcAft>
              <a:buClr>
                <a:srgbClr val="3D4551"/>
              </a:buClr>
              <a:buSzPts val="2800"/>
              <a:buNone/>
              <a:defRPr sz="2800">
                <a:solidFill>
                  <a:srgbClr val="3D4551"/>
                </a:solidFill>
              </a:defRPr>
            </a:lvl5pPr>
            <a:lvl6pPr lvl="5" rtl="0" algn="ctr">
              <a:lnSpc>
                <a:spcPct val="100000"/>
              </a:lnSpc>
              <a:spcBef>
                <a:spcPts val="0"/>
              </a:spcBef>
              <a:spcAft>
                <a:spcPts val="0"/>
              </a:spcAft>
              <a:buClr>
                <a:srgbClr val="3D4551"/>
              </a:buClr>
              <a:buSzPts val="2800"/>
              <a:buNone/>
              <a:defRPr sz="2800">
                <a:solidFill>
                  <a:srgbClr val="3D4551"/>
                </a:solidFill>
              </a:defRPr>
            </a:lvl6pPr>
            <a:lvl7pPr lvl="6" rtl="0" algn="ctr">
              <a:lnSpc>
                <a:spcPct val="100000"/>
              </a:lnSpc>
              <a:spcBef>
                <a:spcPts val="0"/>
              </a:spcBef>
              <a:spcAft>
                <a:spcPts val="0"/>
              </a:spcAft>
              <a:buClr>
                <a:srgbClr val="3D4551"/>
              </a:buClr>
              <a:buSzPts val="2800"/>
              <a:buNone/>
              <a:defRPr sz="2800">
                <a:solidFill>
                  <a:srgbClr val="3D4551"/>
                </a:solidFill>
              </a:defRPr>
            </a:lvl7pPr>
            <a:lvl8pPr lvl="7" rtl="0" algn="ctr">
              <a:lnSpc>
                <a:spcPct val="100000"/>
              </a:lnSpc>
              <a:spcBef>
                <a:spcPts val="0"/>
              </a:spcBef>
              <a:spcAft>
                <a:spcPts val="0"/>
              </a:spcAft>
              <a:buClr>
                <a:srgbClr val="3D4551"/>
              </a:buClr>
              <a:buSzPts val="2800"/>
              <a:buNone/>
              <a:defRPr sz="2800">
                <a:solidFill>
                  <a:srgbClr val="3D4551"/>
                </a:solidFill>
              </a:defRPr>
            </a:lvl8pPr>
            <a:lvl9pPr lvl="8" rtl="0" algn="ctr">
              <a:lnSpc>
                <a:spcPct val="100000"/>
              </a:lnSpc>
              <a:spcBef>
                <a:spcPts val="0"/>
              </a:spcBef>
              <a:spcAft>
                <a:spcPts val="0"/>
              </a:spcAft>
              <a:buClr>
                <a:srgbClr val="3D4551"/>
              </a:buClr>
              <a:buSzPts val="2800"/>
              <a:buNone/>
              <a:defRPr sz="2800">
                <a:solidFill>
                  <a:srgbClr val="3D4551"/>
                </a:solidFill>
              </a:defRPr>
            </a:lvl9pPr>
          </a:lstStyle>
          <a:p/>
        </p:txBody>
      </p:sp>
      <p:pic>
        <p:nvPicPr>
          <p:cNvPr id="354" name="Google Shape;354;p48"/>
          <p:cNvPicPr preferRelativeResize="0"/>
          <p:nvPr/>
        </p:nvPicPr>
        <p:blipFill rotWithShape="1">
          <a:blip r:embed="rId3">
            <a:alphaModFix/>
          </a:blip>
          <a:srcRect b="0" l="0" r="0" t="0"/>
          <a:stretch/>
        </p:blipFill>
        <p:spPr>
          <a:xfrm>
            <a:off x="1874403" y="3091000"/>
            <a:ext cx="1932076" cy="2052600"/>
          </a:xfrm>
          <a:prstGeom prst="rect">
            <a:avLst/>
          </a:prstGeom>
          <a:noFill/>
          <a:ln>
            <a:noFill/>
          </a:ln>
        </p:spPr>
      </p:pic>
      <p:sp>
        <p:nvSpPr>
          <p:cNvPr id="355" name="Google Shape;355;p48"/>
          <p:cNvSpPr/>
          <p:nvPr/>
        </p:nvSpPr>
        <p:spPr>
          <a:xfrm>
            <a:off x="0" y="3151600"/>
            <a:ext cx="1874400" cy="19920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 name="Google Shape;356;p48" title="GSA FMP Strategy"/>
          <p:cNvPicPr preferRelativeResize="0"/>
          <p:nvPr/>
        </p:nvPicPr>
        <p:blipFill rotWithShape="1">
          <a:blip r:embed="rId4">
            <a:alphaModFix/>
          </a:blip>
          <a:srcRect b="0" l="0" r="0" t="0"/>
          <a:stretch/>
        </p:blipFill>
        <p:spPr>
          <a:xfrm>
            <a:off x="311700" y="3671750"/>
            <a:ext cx="2011725" cy="1196550"/>
          </a:xfrm>
          <a:prstGeom prst="rect">
            <a:avLst/>
          </a:prstGeom>
          <a:noFill/>
          <a:ln>
            <a:noFill/>
          </a:ln>
        </p:spPr>
      </p:pic>
      <p:sp>
        <p:nvSpPr>
          <p:cNvPr id="357" name="Google Shape;357;p48"/>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358" name="Google Shape;358;p48"/>
          <p:cNvSpPr/>
          <p:nvPr/>
        </p:nvSpPr>
        <p:spPr>
          <a:xfrm>
            <a:off x="6825" y="276388"/>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59" name="Google Shape;359;p48"/>
          <p:cNvCxnSpPr/>
          <p:nvPr/>
        </p:nvCxnSpPr>
        <p:spPr>
          <a:xfrm>
            <a:off x="436575" y="1957800"/>
            <a:ext cx="3144900" cy="0"/>
          </a:xfrm>
          <a:prstGeom prst="straightConnector1">
            <a:avLst/>
          </a:prstGeom>
          <a:noFill/>
          <a:ln cap="flat" cmpd="sng" w="38100">
            <a:solidFill>
              <a:srgbClr val="CBE2F8"/>
            </a:solidFill>
            <a:prstDash val="solid"/>
            <a:round/>
            <a:headEnd len="sm" w="sm" type="none"/>
            <a:tailEnd len="sm" w="sm" type="none"/>
          </a:ln>
        </p:spPr>
      </p:cxn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Right Aligned">
  <p:cSld name="TITLE_1_1">
    <p:spTree>
      <p:nvGrpSpPr>
        <p:cNvPr id="360" name="Shape 360"/>
        <p:cNvGrpSpPr/>
        <p:nvPr/>
      </p:nvGrpSpPr>
      <p:grpSpPr>
        <a:xfrm>
          <a:off x="0" y="0"/>
          <a:ext cx="0" cy="0"/>
          <a:chOff x="0" y="0"/>
          <a:chExt cx="0" cy="0"/>
        </a:xfrm>
      </p:grpSpPr>
      <p:pic>
        <p:nvPicPr>
          <p:cNvPr id="361" name="Google Shape;361;p49" title="DC Monuments background image"/>
          <p:cNvPicPr preferRelativeResize="0"/>
          <p:nvPr/>
        </p:nvPicPr>
        <p:blipFill rotWithShape="1">
          <a:blip r:embed="rId2">
            <a:alphaModFix/>
          </a:blip>
          <a:srcRect b="0" l="11142" r="0" t="0"/>
          <a:stretch/>
        </p:blipFill>
        <p:spPr>
          <a:xfrm flipH="1">
            <a:off x="0" y="1455750"/>
            <a:ext cx="9143999" cy="3687750"/>
          </a:xfrm>
          <a:prstGeom prst="rect">
            <a:avLst/>
          </a:prstGeom>
          <a:noFill/>
          <a:ln>
            <a:noFill/>
          </a:ln>
        </p:spPr>
      </p:pic>
      <p:sp>
        <p:nvSpPr>
          <p:cNvPr id="362" name="Google Shape;362;p49"/>
          <p:cNvSpPr/>
          <p:nvPr/>
        </p:nvSpPr>
        <p:spPr>
          <a:xfrm>
            <a:off x="0" y="0"/>
            <a:ext cx="9144000" cy="19257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49"/>
          <p:cNvSpPr txBox="1"/>
          <p:nvPr>
            <p:ph type="ctrTitle"/>
          </p:nvPr>
        </p:nvSpPr>
        <p:spPr>
          <a:xfrm>
            <a:off x="311700" y="401863"/>
            <a:ext cx="8520600" cy="1518900"/>
          </a:xfrm>
          <a:prstGeom prst="rect">
            <a:avLst/>
          </a:prstGeom>
          <a:noFill/>
          <a:ln>
            <a:noFill/>
          </a:ln>
        </p:spPr>
        <p:txBody>
          <a:bodyPr anchorCtr="0" anchor="b" bIns="91425" lIns="91425" spcFirstLastPara="1" rIns="91425" wrap="square" tIns="91425">
            <a:noAutofit/>
          </a:bodyPr>
          <a:lstStyle>
            <a:lvl1pPr lvl="0" rtl="0" algn="r">
              <a:lnSpc>
                <a:spcPct val="100000"/>
              </a:lnSpc>
              <a:spcBef>
                <a:spcPts val="0"/>
              </a:spcBef>
              <a:spcAft>
                <a:spcPts val="0"/>
              </a:spcAft>
              <a:buClr>
                <a:srgbClr val="1A4480"/>
              </a:buClr>
              <a:buSzPts val="4400"/>
              <a:buNone/>
              <a:defRPr sz="4400">
                <a:solidFill>
                  <a:srgbClr val="1A4480"/>
                </a:solidFill>
              </a:defRPr>
            </a:lvl1pPr>
            <a:lvl2pPr lvl="1"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2pPr>
            <a:lvl3pPr lvl="2"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3pPr>
            <a:lvl4pPr lvl="3"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4pPr>
            <a:lvl5pPr lvl="4"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5pPr>
            <a:lvl6pPr lvl="5"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6pPr>
            <a:lvl7pPr lvl="6"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7pPr>
            <a:lvl8pPr lvl="7"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8pPr>
            <a:lvl9pPr lvl="8" rtl="0" algn="r">
              <a:lnSpc>
                <a:spcPct val="100000"/>
              </a:lnSpc>
              <a:spcBef>
                <a:spcPts val="0"/>
              </a:spcBef>
              <a:spcAft>
                <a:spcPts val="0"/>
              </a:spcAft>
              <a:buClr>
                <a:srgbClr val="2378C3"/>
              </a:buClr>
              <a:buSzPts val="5200"/>
              <a:buFont typeface="Arial"/>
              <a:buNone/>
              <a:defRPr sz="5200">
                <a:solidFill>
                  <a:srgbClr val="2378C3"/>
                </a:solidFill>
                <a:latin typeface="Arial"/>
                <a:ea typeface="Arial"/>
                <a:cs typeface="Arial"/>
                <a:sym typeface="Arial"/>
              </a:defRPr>
            </a:lvl9pPr>
          </a:lstStyle>
          <a:p/>
        </p:txBody>
      </p:sp>
      <p:sp>
        <p:nvSpPr>
          <p:cNvPr id="364" name="Google Shape;364;p49"/>
          <p:cNvSpPr txBox="1"/>
          <p:nvPr>
            <p:ph idx="1" type="subTitle"/>
          </p:nvPr>
        </p:nvSpPr>
        <p:spPr>
          <a:xfrm>
            <a:off x="311700" y="1995925"/>
            <a:ext cx="8520600" cy="792600"/>
          </a:xfrm>
          <a:prstGeom prst="rect">
            <a:avLst/>
          </a:prstGeom>
          <a:noFill/>
          <a:ln>
            <a:noFill/>
          </a:ln>
        </p:spPr>
        <p:txBody>
          <a:bodyPr anchorCtr="0" anchor="t" bIns="91425" lIns="91425" spcFirstLastPara="1" rIns="91425" wrap="square" tIns="91425">
            <a:noAutofit/>
          </a:bodyPr>
          <a:lstStyle>
            <a:lvl1pPr lvl="0" rtl="0" algn="r">
              <a:lnSpc>
                <a:spcPct val="100000"/>
              </a:lnSpc>
              <a:spcBef>
                <a:spcPts val="0"/>
              </a:spcBef>
              <a:spcAft>
                <a:spcPts val="0"/>
              </a:spcAft>
              <a:buClr>
                <a:srgbClr val="2378C3"/>
              </a:buClr>
              <a:buSzPts val="2800"/>
              <a:buNone/>
              <a:defRPr sz="2800">
                <a:solidFill>
                  <a:srgbClr val="2378C3"/>
                </a:solidFill>
              </a:defRPr>
            </a:lvl1pPr>
            <a:lvl2pPr lvl="1" rtl="0" algn="r">
              <a:lnSpc>
                <a:spcPct val="100000"/>
              </a:lnSpc>
              <a:spcBef>
                <a:spcPts val="0"/>
              </a:spcBef>
              <a:spcAft>
                <a:spcPts val="0"/>
              </a:spcAft>
              <a:buClr>
                <a:srgbClr val="3D4551"/>
              </a:buClr>
              <a:buSzPts val="2800"/>
              <a:buNone/>
              <a:defRPr sz="2800">
                <a:solidFill>
                  <a:srgbClr val="3D4551"/>
                </a:solidFill>
              </a:defRPr>
            </a:lvl2pPr>
            <a:lvl3pPr lvl="2" rtl="0" algn="r">
              <a:lnSpc>
                <a:spcPct val="100000"/>
              </a:lnSpc>
              <a:spcBef>
                <a:spcPts val="0"/>
              </a:spcBef>
              <a:spcAft>
                <a:spcPts val="0"/>
              </a:spcAft>
              <a:buClr>
                <a:srgbClr val="3D4551"/>
              </a:buClr>
              <a:buSzPts val="2800"/>
              <a:buNone/>
              <a:defRPr sz="2800">
                <a:solidFill>
                  <a:srgbClr val="3D4551"/>
                </a:solidFill>
              </a:defRPr>
            </a:lvl3pPr>
            <a:lvl4pPr lvl="3" rtl="0" algn="r">
              <a:lnSpc>
                <a:spcPct val="100000"/>
              </a:lnSpc>
              <a:spcBef>
                <a:spcPts val="0"/>
              </a:spcBef>
              <a:spcAft>
                <a:spcPts val="0"/>
              </a:spcAft>
              <a:buClr>
                <a:srgbClr val="3D4551"/>
              </a:buClr>
              <a:buSzPts val="2800"/>
              <a:buNone/>
              <a:defRPr sz="2800">
                <a:solidFill>
                  <a:srgbClr val="3D4551"/>
                </a:solidFill>
              </a:defRPr>
            </a:lvl4pPr>
            <a:lvl5pPr lvl="4" rtl="0" algn="r">
              <a:lnSpc>
                <a:spcPct val="100000"/>
              </a:lnSpc>
              <a:spcBef>
                <a:spcPts val="0"/>
              </a:spcBef>
              <a:spcAft>
                <a:spcPts val="0"/>
              </a:spcAft>
              <a:buClr>
                <a:srgbClr val="3D4551"/>
              </a:buClr>
              <a:buSzPts val="2800"/>
              <a:buNone/>
              <a:defRPr sz="2800">
                <a:solidFill>
                  <a:srgbClr val="3D4551"/>
                </a:solidFill>
              </a:defRPr>
            </a:lvl5pPr>
            <a:lvl6pPr lvl="5" rtl="0" algn="r">
              <a:lnSpc>
                <a:spcPct val="100000"/>
              </a:lnSpc>
              <a:spcBef>
                <a:spcPts val="0"/>
              </a:spcBef>
              <a:spcAft>
                <a:spcPts val="0"/>
              </a:spcAft>
              <a:buClr>
                <a:srgbClr val="3D4551"/>
              </a:buClr>
              <a:buSzPts val="2800"/>
              <a:buNone/>
              <a:defRPr sz="2800">
                <a:solidFill>
                  <a:srgbClr val="3D4551"/>
                </a:solidFill>
              </a:defRPr>
            </a:lvl6pPr>
            <a:lvl7pPr lvl="6" rtl="0" algn="r">
              <a:lnSpc>
                <a:spcPct val="100000"/>
              </a:lnSpc>
              <a:spcBef>
                <a:spcPts val="0"/>
              </a:spcBef>
              <a:spcAft>
                <a:spcPts val="0"/>
              </a:spcAft>
              <a:buClr>
                <a:srgbClr val="3D4551"/>
              </a:buClr>
              <a:buSzPts val="2800"/>
              <a:buNone/>
              <a:defRPr sz="2800">
                <a:solidFill>
                  <a:srgbClr val="3D4551"/>
                </a:solidFill>
              </a:defRPr>
            </a:lvl7pPr>
            <a:lvl8pPr lvl="7" rtl="0" algn="r">
              <a:lnSpc>
                <a:spcPct val="100000"/>
              </a:lnSpc>
              <a:spcBef>
                <a:spcPts val="0"/>
              </a:spcBef>
              <a:spcAft>
                <a:spcPts val="0"/>
              </a:spcAft>
              <a:buClr>
                <a:srgbClr val="3D4551"/>
              </a:buClr>
              <a:buSzPts val="2800"/>
              <a:buNone/>
              <a:defRPr sz="2800">
                <a:solidFill>
                  <a:srgbClr val="3D4551"/>
                </a:solidFill>
              </a:defRPr>
            </a:lvl8pPr>
            <a:lvl9pPr lvl="8" rtl="0" algn="r">
              <a:lnSpc>
                <a:spcPct val="100000"/>
              </a:lnSpc>
              <a:spcBef>
                <a:spcPts val="0"/>
              </a:spcBef>
              <a:spcAft>
                <a:spcPts val="0"/>
              </a:spcAft>
              <a:buClr>
                <a:srgbClr val="3D4551"/>
              </a:buClr>
              <a:buSzPts val="2800"/>
              <a:buNone/>
              <a:defRPr sz="2800">
                <a:solidFill>
                  <a:srgbClr val="3D4551"/>
                </a:solidFill>
              </a:defRPr>
            </a:lvl9pPr>
          </a:lstStyle>
          <a:p/>
        </p:txBody>
      </p:sp>
      <p:pic>
        <p:nvPicPr>
          <p:cNvPr id="365" name="Google Shape;365;p49"/>
          <p:cNvPicPr preferRelativeResize="0"/>
          <p:nvPr/>
        </p:nvPicPr>
        <p:blipFill rotWithShape="1">
          <a:blip r:embed="rId3">
            <a:alphaModFix/>
          </a:blip>
          <a:srcRect b="0" l="0" r="0" t="0"/>
          <a:stretch/>
        </p:blipFill>
        <p:spPr>
          <a:xfrm rot="10800000">
            <a:off x="5344350" y="3091000"/>
            <a:ext cx="1932076" cy="2052600"/>
          </a:xfrm>
          <a:prstGeom prst="rect">
            <a:avLst/>
          </a:prstGeom>
          <a:noFill/>
          <a:ln>
            <a:noFill/>
          </a:ln>
        </p:spPr>
      </p:pic>
      <p:sp>
        <p:nvSpPr>
          <p:cNvPr id="366" name="Google Shape;366;p49"/>
          <p:cNvSpPr/>
          <p:nvPr/>
        </p:nvSpPr>
        <p:spPr>
          <a:xfrm rot="10800000">
            <a:off x="7276429" y="3091000"/>
            <a:ext cx="1874400" cy="19920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7" name="Google Shape;367;p49" title="GSA FMP Strategy"/>
          <p:cNvPicPr preferRelativeResize="0"/>
          <p:nvPr/>
        </p:nvPicPr>
        <p:blipFill rotWithShape="1">
          <a:blip r:embed="rId4">
            <a:alphaModFix/>
          </a:blip>
          <a:srcRect b="0" l="0" r="0" t="0"/>
          <a:stretch/>
        </p:blipFill>
        <p:spPr>
          <a:xfrm>
            <a:off x="6820575" y="3671750"/>
            <a:ext cx="2011725" cy="1196550"/>
          </a:xfrm>
          <a:prstGeom prst="rect">
            <a:avLst/>
          </a:prstGeom>
          <a:noFill/>
          <a:ln>
            <a:noFill/>
          </a:ln>
        </p:spPr>
      </p:pic>
      <p:sp>
        <p:nvSpPr>
          <p:cNvPr id="368" name="Google Shape;368;p49"/>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369" name="Google Shape;369;p49"/>
          <p:cNvSpPr/>
          <p:nvPr/>
        </p:nvSpPr>
        <p:spPr>
          <a:xfrm>
            <a:off x="6825" y="276388"/>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0" name="Google Shape;370;p49"/>
          <p:cNvCxnSpPr/>
          <p:nvPr/>
        </p:nvCxnSpPr>
        <p:spPr>
          <a:xfrm>
            <a:off x="5550928" y="1957800"/>
            <a:ext cx="3144900" cy="0"/>
          </a:xfrm>
          <a:prstGeom prst="straightConnector1">
            <a:avLst/>
          </a:prstGeom>
          <a:noFill/>
          <a:ln cap="flat" cmpd="sng" w="38100">
            <a:solidFill>
              <a:srgbClr val="CBE2F8"/>
            </a:solidFill>
            <a:prstDash val="solid"/>
            <a:round/>
            <a:headEnd len="sm" w="sm" type="none"/>
            <a:tailEnd len="sm" w="sm"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3 ">
  <p:cSld name="TITLE_AND_BODY_1">
    <p:spTree>
      <p:nvGrpSpPr>
        <p:cNvPr id="371" name="Shape 371"/>
        <p:cNvGrpSpPr/>
        <p:nvPr/>
      </p:nvGrpSpPr>
      <p:grpSpPr>
        <a:xfrm>
          <a:off x="0" y="0"/>
          <a:ext cx="0" cy="0"/>
          <a:chOff x="0" y="0"/>
          <a:chExt cx="0" cy="0"/>
        </a:xfrm>
      </p:grpSpPr>
      <p:sp>
        <p:nvSpPr>
          <p:cNvPr id="372" name="Google Shape;372;p50"/>
          <p:cNvSpPr/>
          <p:nvPr/>
        </p:nvSpPr>
        <p:spPr>
          <a:xfrm rot="10800000">
            <a:off x="3055625" y="298975"/>
            <a:ext cx="6096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3" name="Google Shape;373;p50"/>
          <p:cNvPicPr preferRelativeResize="0"/>
          <p:nvPr/>
        </p:nvPicPr>
        <p:blipFill rotWithShape="1">
          <a:blip r:embed="rId2">
            <a:alphaModFix/>
          </a:blip>
          <a:srcRect b="0" l="63403" r="0" t="0"/>
          <a:stretch/>
        </p:blipFill>
        <p:spPr>
          <a:xfrm flipH="1">
            <a:off x="1" y="2215300"/>
            <a:ext cx="2990549" cy="2928424"/>
          </a:xfrm>
          <a:prstGeom prst="rect">
            <a:avLst/>
          </a:prstGeom>
          <a:noFill/>
          <a:ln>
            <a:noFill/>
          </a:ln>
        </p:spPr>
      </p:pic>
      <p:sp>
        <p:nvSpPr>
          <p:cNvPr id="374" name="Google Shape;374;p50"/>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50"/>
          <p:cNvSpPr/>
          <p:nvPr/>
        </p:nvSpPr>
        <p:spPr>
          <a:xfrm rot="10800000">
            <a:off x="29905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6" name="Google Shape;376;p50"/>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377" name="Google Shape;377;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78" name="Google Shape;378;p50"/>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379" name="Google Shape;379;p50"/>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380" name="Google Shape;380;p50"/>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1" name="Google Shape;381;p50"/>
          <p:cNvPicPr preferRelativeResize="0"/>
          <p:nvPr/>
        </p:nvPicPr>
        <p:blipFill rotWithShape="1">
          <a:blip r:embed="rId4">
            <a:alphaModFix/>
          </a:blip>
          <a:srcRect b="0" l="0" r="0" t="0"/>
          <a:stretch/>
        </p:blipFill>
        <p:spPr>
          <a:xfrm>
            <a:off x="1061050" y="654875"/>
            <a:ext cx="868449" cy="51655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Quotes">
  <p:cSld name="MAIN_POINT">
    <p:bg>
      <p:bgPr>
        <a:solidFill>
          <a:srgbClr val="CBE2F8"/>
        </a:solidFill>
      </p:bgPr>
    </p:bg>
    <p:spTree>
      <p:nvGrpSpPr>
        <p:cNvPr id="382" name="Shape 382"/>
        <p:cNvGrpSpPr/>
        <p:nvPr/>
      </p:nvGrpSpPr>
      <p:grpSpPr>
        <a:xfrm>
          <a:off x="0" y="0"/>
          <a:ext cx="0" cy="0"/>
          <a:chOff x="0" y="0"/>
          <a:chExt cx="0" cy="0"/>
        </a:xfrm>
      </p:grpSpPr>
      <p:sp>
        <p:nvSpPr>
          <p:cNvPr id="383" name="Google Shape;38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84" name="Google Shape;384;p51"/>
          <p:cNvSpPr/>
          <p:nvPr/>
        </p:nvSpPr>
        <p:spPr>
          <a:xfrm>
            <a:off x="0" y="0"/>
            <a:ext cx="985800" cy="51435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5" name="Google Shape;385;p51"/>
          <p:cNvPicPr preferRelativeResize="0"/>
          <p:nvPr/>
        </p:nvPicPr>
        <p:blipFill rotWithShape="1">
          <a:blip r:embed="rId2">
            <a:alphaModFix amt="20000"/>
          </a:blip>
          <a:srcRect b="0" l="0" r="0" t="0"/>
          <a:stretch/>
        </p:blipFill>
        <p:spPr>
          <a:xfrm>
            <a:off x="1007238" y="447350"/>
            <a:ext cx="7129525" cy="4234174"/>
          </a:xfrm>
          <a:prstGeom prst="rect">
            <a:avLst/>
          </a:prstGeom>
          <a:noFill/>
          <a:ln>
            <a:noFill/>
          </a:ln>
        </p:spPr>
      </p:pic>
      <p:sp>
        <p:nvSpPr>
          <p:cNvPr id="386" name="Google Shape;386;p51"/>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1A4480"/>
              </a:buClr>
              <a:buSzPts val="3600"/>
              <a:buNone/>
              <a:defRPr sz="3600">
                <a:solidFill>
                  <a:srgbClr val="1A4480"/>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pic>
        <p:nvPicPr>
          <p:cNvPr id="387" name="Google Shape;387;p51"/>
          <p:cNvPicPr preferRelativeResize="0"/>
          <p:nvPr/>
        </p:nvPicPr>
        <p:blipFill rotWithShape="1">
          <a:blip r:embed="rId3">
            <a:alphaModFix/>
          </a:blip>
          <a:srcRect b="0" l="0" r="0" t="0"/>
          <a:stretch/>
        </p:blipFill>
        <p:spPr>
          <a:xfrm>
            <a:off x="212300" y="212300"/>
            <a:ext cx="2588325" cy="2588324"/>
          </a:xfrm>
          <a:prstGeom prst="rect">
            <a:avLst/>
          </a:prstGeom>
          <a:noFill/>
          <a:ln>
            <a:noFill/>
          </a:ln>
        </p:spPr>
      </p:pic>
      <p:pic>
        <p:nvPicPr>
          <p:cNvPr id="388" name="Google Shape;388;p51"/>
          <p:cNvPicPr preferRelativeResize="0"/>
          <p:nvPr/>
        </p:nvPicPr>
        <p:blipFill rotWithShape="1">
          <a:blip r:embed="rId4">
            <a:alphaModFix amt="90000"/>
          </a:blip>
          <a:srcRect b="0" l="0" r="0" t="0"/>
          <a:stretch/>
        </p:blipFill>
        <p:spPr>
          <a:xfrm rot="10800000">
            <a:off x="304802" y="288502"/>
            <a:ext cx="1559825" cy="1303900"/>
          </a:xfrm>
          <a:prstGeom prst="rect">
            <a:avLst/>
          </a:prstGeom>
          <a:noFill/>
          <a:ln>
            <a:noFill/>
          </a:ln>
        </p:spPr>
      </p:pic>
      <p:pic>
        <p:nvPicPr>
          <p:cNvPr id="389" name="Google Shape;389;p51"/>
          <p:cNvPicPr preferRelativeResize="0"/>
          <p:nvPr/>
        </p:nvPicPr>
        <p:blipFill rotWithShape="1">
          <a:blip r:embed="rId4">
            <a:alphaModFix amt="90000"/>
          </a:blip>
          <a:srcRect b="0" l="0" r="0" t="0"/>
          <a:stretch/>
        </p:blipFill>
        <p:spPr>
          <a:xfrm>
            <a:off x="7279377" y="3555702"/>
            <a:ext cx="1559825" cy="1303900"/>
          </a:xfrm>
          <a:prstGeom prst="rect">
            <a:avLst/>
          </a:prstGeom>
          <a:noFill/>
          <a:ln>
            <a:noFill/>
          </a:ln>
        </p:spPr>
      </p:pic>
      <p:sp>
        <p:nvSpPr>
          <p:cNvPr id="390" name="Google Shape;390;p51"/>
          <p:cNvSpPr txBox="1"/>
          <p:nvPr>
            <p:ph idx="1" type="subTitle"/>
          </p:nvPr>
        </p:nvSpPr>
        <p:spPr>
          <a:xfrm>
            <a:off x="1918050" y="2881800"/>
            <a:ext cx="5307900" cy="970500"/>
          </a:xfrm>
          <a:prstGeom prst="rect">
            <a:avLst/>
          </a:prstGeom>
          <a:noFill/>
          <a:ln>
            <a:noFill/>
          </a:ln>
        </p:spPr>
        <p:txBody>
          <a:bodyPr anchorCtr="0" anchor="t" bIns="91425" lIns="91425" spcFirstLastPara="1" rIns="91425" wrap="square" tIns="91425">
            <a:noAutofit/>
          </a:bodyPr>
          <a:lstStyle>
            <a:lvl1pPr lvl="0" rtl="0" algn="ctr">
              <a:lnSpc>
                <a:spcPct val="115000"/>
              </a:lnSpc>
              <a:spcBef>
                <a:spcPts val="0"/>
              </a:spcBef>
              <a:spcAft>
                <a:spcPts val="0"/>
              </a:spcAft>
              <a:buClr>
                <a:srgbClr val="2378C3"/>
              </a:buClr>
              <a:buSzPts val="2100"/>
              <a:buNone/>
              <a:defRPr sz="2100">
                <a:solidFill>
                  <a:srgbClr val="2378C3"/>
                </a:solidFill>
              </a:defRPr>
            </a:lvl1pPr>
            <a:lvl2pPr lvl="1" rtl="0" algn="l">
              <a:lnSpc>
                <a:spcPct val="115000"/>
              </a:lnSpc>
              <a:spcBef>
                <a:spcPts val="1600"/>
              </a:spcBef>
              <a:spcAft>
                <a:spcPts val="0"/>
              </a:spcAft>
              <a:buClr>
                <a:srgbClr val="2378C3"/>
              </a:buClr>
              <a:buSzPts val="1700"/>
              <a:buNone/>
              <a:defRPr sz="1700">
                <a:solidFill>
                  <a:srgbClr val="2378C3"/>
                </a:solidFill>
              </a:defRPr>
            </a:lvl2pPr>
            <a:lvl3pPr lvl="2" rtl="0" algn="l">
              <a:lnSpc>
                <a:spcPct val="115000"/>
              </a:lnSpc>
              <a:spcBef>
                <a:spcPts val="1600"/>
              </a:spcBef>
              <a:spcAft>
                <a:spcPts val="0"/>
              </a:spcAft>
              <a:buClr>
                <a:srgbClr val="2378C3"/>
              </a:buClr>
              <a:buSzPts val="1700"/>
              <a:buNone/>
              <a:defRPr sz="1700">
                <a:solidFill>
                  <a:srgbClr val="2378C3"/>
                </a:solidFill>
              </a:defRPr>
            </a:lvl3pPr>
            <a:lvl4pPr lvl="3" rtl="0" algn="l">
              <a:lnSpc>
                <a:spcPct val="115000"/>
              </a:lnSpc>
              <a:spcBef>
                <a:spcPts val="1600"/>
              </a:spcBef>
              <a:spcAft>
                <a:spcPts val="0"/>
              </a:spcAft>
              <a:buClr>
                <a:srgbClr val="2378C3"/>
              </a:buClr>
              <a:buSzPts val="1700"/>
              <a:buNone/>
              <a:defRPr sz="1700">
                <a:solidFill>
                  <a:srgbClr val="2378C3"/>
                </a:solidFill>
              </a:defRPr>
            </a:lvl4pPr>
            <a:lvl5pPr lvl="4" rtl="0" algn="l">
              <a:lnSpc>
                <a:spcPct val="115000"/>
              </a:lnSpc>
              <a:spcBef>
                <a:spcPts val="1600"/>
              </a:spcBef>
              <a:spcAft>
                <a:spcPts val="0"/>
              </a:spcAft>
              <a:buClr>
                <a:srgbClr val="2378C3"/>
              </a:buClr>
              <a:buSzPts val="1700"/>
              <a:buNone/>
              <a:defRPr sz="1700">
                <a:solidFill>
                  <a:srgbClr val="2378C3"/>
                </a:solidFill>
              </a:defRPr>
            </a:lvl5pPr>
            <a:lvl6pPr lvl="5" rtl="0" algn="l">
              <a:lnSpc>
                <a:spcPct val="115000"/>
              </a:lnSpc>
              <a:spcBef>
                <a:spcPts val="1600"/>
              </a:spcBef>
              <a:spcAft>
                <a:spcPts val="0"/>
              </a:spcAft>
              <a:buClr>
                <a:srgbClr val="2378C3"/>
              </a:buClr>
              <a:buSzPts val="1700"/>
              <a:buNone/>
              <a:defRPr sz="1700">
                <a:solidFill>
                  <a:srgbClr val="2378C3"/>
                </a:solidFill>
              </a:defRPr>
            </a:lvl6pPr>
            <a:lvl7pPr lvl="6" rtl="0" algn="l">
              <a:lnSpc>
                <a:spcPct val="115000"/>
              </a:lnSpc>
              <a:spcBef>
                <a:spcPts val="1600"/>
              </a:spcBef>
              <a:spcAft>
                <a:spcPts val="0"/>
              </a:spcAft>
              <a:buClr>
                <a:srgbClr val="2378C3"/>
              </a:buClr>
              <a:buSzPts val="1700"/>
              <a:buNone/>
              <a:defRPr sz="1700">
                <a:solidFill>
                  <a:srgbClr val="2378C3"/>
                </a:solidFill>
              </a:defRPr>
            </a:lvl7pPr>
            <a:lvl8pPr lvl="7" rtl="0" algn="l">
              <a:lnSpc>
                <a:spcPct val="115000"/>
              </a:lnSpc>
              <a:spcBef>
                <a:spcPts val="1600"/>
              </a:spcBef>
              <a:spcAft>
                <a:spcPts val="0"/>
              </a:spcAft>
              <a:buClr>
                <a:srgbClr val="2378C3"/>
              </a:buClr>
              <a:buSzPts val="1700"/>
              <a:buNone/>
              <a:defRPr sz="1700">
                <a:solidFill>
                  <a:srgbClr val="2378C3"/>
                </a:solidFill>
              </a:defRPr>
            </a:lvl8pPr>
            <a:lvl9pPr lvl="8" rtl="0" algn="l">
              <a:lnSpc>
                <a:spcPct val="115000"/>
              </a:lnSpc>
              <a:spcBef>
                <a:spcPts val="1600"/>
              </a:spcBef>
              <a:spcAft>
                <a:spcPts val="1600"/>
              </a:spcAft>
              <a:buClr>
                <a:srgbClr val="2378C3"/>
              </a:buClr>
              <a:buSzPts val="1700"/>
              <a:buNone/>
              <a:defRPr sz="1700">
                <a:solidFill>
                  <a:srgbClr val="2378C3"/>
                </a:solidFill>
              </a:defRPr>
            </a:lvl9pPr>
          </a:lstStyle>
          <a:p/>
        </p:txBody>
      </p:sp>
      <p:cxnSp>
        <p:nvCxnSpPr>
          <p:cNvPr id="391" name="Google Shape;391;p51"/>
          <p:cNvCxnSpPr/>
          <p:nvPr/>
        </p:nvCxnSpPr>
        <p:spPr>
          <a:xfrm>
            <a:off x="2999550" y="2723850"/>
            <a:ext cx="3144900" cy="0"/>
          </a:xfrm>
          <a:prstGeom prst="straightConnector1">
            <a:avLst/>
          </a:prstGeom>
          <a:noFill/>
          <a:ln cap="flat" cmpd="sng" w="38100">
            <a:solidFill>
              <a:srgbClr val="2378C3"/>
            </a:solidFill>
            <a:prstDash val="solid"/>
            <a:round/>
            <a:headEnd len="sm" w="sm" type="none"/>
            <a:tailEnd len="sm" w="sm"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2">
    <p:spTree>
      <p:nvGrpSpPr>
        <p:cNvPr id="392" name="Shape 392"/>
        <p:cNvGrpSpPr/>
        <p:nvPr/>
      </p:nvGrpSpPr>
      <p:grpSpPr>
        <a:xfrm>
          <a:off x="0" y="0"/>
          <a:ext cx="0" cy="0"/>
          <a:chOff x="0" y="0"/>
          <a:chExt cx="0" cy="0"/>
        </a:xfrm>
      </p:grpSpPr>
      <p:pic>
        <p:nvPicPr>
          <p:cNvPr id="393" name="Google Shape;393;p52"/>
          <p:cNvPicPr preferRelativeResize="0"/>
          <p:nvPr/>
        </p:nvPicPr>
        <p:blipFill rotWithShape="1">
          <a:blip r:embed="rId2">
            <a:alphaModFix/>
          </a:blip>
          <a:srcRect b="0" l="0" r="0" t="0"/>
          <a:stretch/>
        </p:blipFill>
        <p:spPr>
          <a:xfrm>
            <a:off x="2757748" y="2855185"/>
            <a:ext cx="6386250" cy="2288542"/>
          </a:xfrm>
          <a:prstGeom prst="rect">
            <a:avLst/>
          </a:prstGeom>
          <a:noFill/>
          <a:ln>
            <a:noFill/>
          </a:ln>
        </p:spPr>
      </p:pic>
      <p:pic>
        <p:nvPicPr>
          <p:cNvPr id="394" name="Google Shape;394;p52"/>
          <p:cNvPicPr preferRelativeResize="0"/>
          <p:nvPr/>
        </p:nvPicPr>
        <p:blipFill rotWithShape="1">
          <a:blip r:embed="rId3">
            <a:alphaModFix/>
          </a:blip>
          <a:srcRect b="0" l="0" r="0" t="0"/>
          <a:stretch/>
        </p:blipFill>
        <p:spPr>
          <a:xfrm rot="5400000">
            <a:off x="3854213" y="-1091463"/>
            <a:ext cx="1425724" cy="9134150"/>
          </a:xfrm>
          <a:prstGeom prst="rect">
            <a:avLst/>
          </a:prstGeom>
          <a:noFill/>
          <a:ln>
            <a:noFill/>
          </a:ln>
        </p:spPr>
      </p:pic>
      <p:grpSp>
        <p:nvGrpSpPr>
          <p:cNvPr id="395" name="Google Shape;395;p52"/>
          <p:cNvGrpSpPr/>
          <p:nvPr/>
        </p:nvGrpSpPr>
        <p:grpSpPr>
          <a:xfrm>
            <a:off x="16977" y="3993998"/>
            <a:ext cx="3018171" cy="1149791"/>
            <a:chOff x="-88350" y="3980475"/>
            <a:chExt cx="3052975" cy="1163050"/>
          </a:xfrm>
        </p:grpSpPr>
        <p:sp>
          <p:nvSpPr>
            <p:cNvPr id="396" name="Google Shape;396;p52"/>
            <p:cNvSpPr/>
            <p:nvPr/>
          </p:nvSpPr>
          <p:spPr>
            <a:xfrm>
              <a:off x="2524825" y="4147400"/>
              <a:ext cx="4398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52"/>
            <p:cNvSpPr/>
            <p:nvPr/>
          </p:nvSpPr>
          <p:spPr>
            <a:xfrm>
              <a:off x="2085025" y="4397600"/>
              <a:ext cx="439800" cy="745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52"/>
            <p:cNvSpPr/>
            <p:nvPr/>
          </p:nvSpPr>
          <p:spPr>
            <a:xfrm>
              <a:off x="1933425" y="4147300"/>
              <a:ext cx="1515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52"/>
            <p:cNvSpPr/>
            <p:nvPr/>
          </p:nvSpPr>
          <p:spPr>
            <a:xfrm>
              <a:off x="1842450" y="4263700"/>
              <a:ext cx="1515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52"/>
            <p:cNvSpPr/>
            <p:nvPr/>
          </p:nvSpPr>
          <p:spPr>
            <a:xfrm>
              <a:off x="1743875" y="4526500"/>
              <a:ext cx="151500" cy="616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52"/>
            <p:cNvSpPr/>
            <p:nvPr/>
          </p:nvSpPr>
          <p:spPr>
            <a:xfrm>
              <a:off x="1342025" y="4663225"/>
              <a:ext cx="500400" cy="4803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52"/>
            <p:cNvSpPr/>
            <p:nvPr/>
          </p:nvSpPr>
          <p:spPr>
            <a:xfrm>
              <a:off x="1228275" y="3980600"/>
              <a:ext cx="1515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52"/>
            <p:cNvSpPr/>
            <p:nvPr/>
          </p:nvSpPr>
          <p:spPr>
            <a:xfrm>
              <a:off x="925025" y="4263800"/>
              <a:ext cx="3261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52"/>
            <p:cNvSpPr/>
            <p:nvPr/>
          </p:nvSpPr>
          <p:spPr>
            <a:xfrm>
              <a:off x="659650" y="4799475"/>
              <a:ext cx="326100" cy="343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52"/>
            <p:cNvSpPr/>
            <p:nvPr/>
          </p:nvSpPr>
          <p:spPr>
            <a:xfrm>
              <a:off x="576550" y="4147275"/>
              <a:ext cx="1890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52"/>
            <p:cNvSpPr/>
            <p:nvPr/>
          </p:nvSpPr>
          <p:spPr>
            <a:xfrm>
              <a:off x="485625" y="3980475"/>
              <a:ext cx="1890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52"/>
            <p:cNvSpPr/>
            <p:nvPr/>
          </p:nvSpPr>
          <p:spPr>
            <a:xfrm>
              <a:off x="334025" y="4230800"/>
              <a:ext cx="189000" cy="912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52"/>
            <p:cNvSpPr/>
            <p:nvPr/>
          </p:nvSpPr>
          <p:spPr>
            <a:xfrm>
              <a:off x="-88350" y="4443100"/>
              <a:ext cx="548700" cy="7002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09" name="Google Shape;409;p52"/>
          <p:cNvGrpSpPr/>
          <p:nvPr/>
        </p:nvGrpSpPr>
        <p:grpSpPr>
          <a:xfrm>
            <a:off x="-15301" y="4458834"/>
            <a:ext cx="2975118" cy="704378"/>
            <a:chOff x="-121000" y="4450675"/>
            <a:chExt cx="3009425" cy="712500"/>
          </a:xfrm>
        </p:grpSpPr>
        <p:sp>
          <p:nvSpPr>
            <p:cNvPr id="410" name="Google Shape;410;p52"/>
            <p:cNvSpPr/>
            <p:nvPr/>
          </p:nvSpPr>
          <p:spPr>
            <a:xfrm>
              <a:off x="2729125" y="4450675"/>
              <a:ext cx="159300" cy="712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52"/>
            <p:cNvSpPr/>
            <p:nvPr/>
          </p:nvSpPr>
          <p:spPr>
            <a:xfrm>
              <a:off x="260785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52"/>
            <p:cNvSpPr/>
            <p:nvPr/>
          </p:nvSpPr>
          <p:spPr>
            <a:xfrm>
              <a:off x="2516850"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2"/>
            <p:cNvSpPr/>
            <p:nvPr/>
          </p:nvSpPr>
          <p:spPr>
            <a:xfrm>
              <a:off x="2342750" y="5090725"/>
              <a:ext cx="341400" cy="52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52"/>
            <p:cNvSpPr/>
            <p:nvPr/>
          </p:nvSpPr>
          <p:spPr>
            <a:xfrm>
              <a:off x="2069800" y="4749925"/>
              <a:ext cx="3414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52"/>
            <p:cNvSpPr/>
            <p:nvPr/>
          </p:nvSpPr>
          <p:spPr>
            <a:xfrm>
              <a:off x="2160850" y="4610125"/>
              <a:ext cx="1593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52"/>
            <p:cNvSpPr/>
            <p:nvPr/>
          </p:nvSpPr>
          <p:spPr>
            <a:xfrm>
              <a:off x="2206375" y="4549250"/>
              <a:ext cx="681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52"/>
            <p:cNvSpPr/>
            <p:nvPr/>
          </p:nvSpPr>
          <p:spPr>
            <a:xfrm>
              <a:off x="1364775" y="4905600"/>
              <a:ext cx="813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52"/>
            <p:cNvSpPr/>
            <p:nvPr/>
          </p:nvSpPr>
          <p:spPr>
            <a:xfrm>
              <a:off x="1521100" y="4741075"/>
              <a:ext cx="366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52"/>
            <p:cNvSpPr/>
            <p:nvPr/>
          </p:nvSpPr>
          <p:spPr>
            <a:xfrm>
              <a:off x="1583200" y="46632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52"/>
            <p:cNvSpPr/>
            <p:nvPr/>
          </p:nvSpPr>
          <p:spPr>
            <a:xfrm>
              <a:off x="-88350" y="5030100"/>
              <a:ext cx="1516500" cy="1134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52"/>
            <p:cNvSpPr/>
            <p:nvPr/>
          </p:nvSpPr>
          <p:spPr>
            <a:xfrm>
              <a:off x="609000" y="4905625"/>
              <a:ext cx="3414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52"/>
            <p:cNvSpPr/>
            <p:nvPr/>
          </p:nvSpPr>
          <p:spPr>
            <a:xfrm>
              <a:off x="658350" y="48033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2"/>
            <p:cNvSpPr/>
            <p:nvPr/>
          </p:nvSpPr>
          <p:spPr>
            <a:xfrm>
              <a:off x="1123538"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52"/>
            <p:cNvSpPr/>
            <p:nvPr/>
          </p:nvSpPr>
          <p:spPr>
            <a:xfrm>
              <a:off x="1244150"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52"/>
            <p:cNvSpPr/>
            <p:nvPr/>
          </p:nvSpPr>
          <p:spPr>
            <a:xfrm>
              <a:off x="292425" y="48330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52"/>
            <p:cNvSpPr/>
            <p:nvPr/>
          </p:nvSpPr>
          <p:spPr>
            <a:xfrm>
              <a:off x="413025"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52"/>
            <p:cNvSpPr/>
            <p:nvPr/>
          </p:nvSpPr>
          <p:spPr>
            <a:xfrm>
              <a:off x="171800"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52"/>
            <p:cNvSpPr/>
            <p:nvPr/>
          </p:nvSpPr>
          <p:spPr>
            <a:xfrm>
              <a:off x="-12100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9" name="Google Shape;429;p52"/>
          <p:cNvSpPr/>
          <p:nvPr/>
        </p:nvSpPr>
        <p:spPr>
          <a:xfrm>
            <a:off x="2848225"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0" name="Google Shape;430;p52"/>
          <p:cNvPicPr preferRelativeResize="0"/>
          <p:nvPr/>
        </p:nvPicPr>
        <p:blipFill rotWithShape="1">
          <a:blip r:embed="rId4">
            <a:alphaModFix/>
          </a:blip>
          <a:srcRect b="0" l="0" r="0" t="0"/>
          <a:stretch/>
        </p:blipFill>
        <p:spPr>
          <a:xfrm>
            <a:off x="8646600" y="4606400"/>
            <a:ext cx="488025" cy="488025"/>
          </a:xfrm>
          <a:prstGeom prst="rect">
            <a:avLst/>
          </a:prstGeom>
          <a:noFill/>
          <a:ln>
            <a:noFill/>
          </a:ln>
        </p:spPr>
      </p:pic>
      <p:sp>
        <p:nvSpPr>
          <p:cNvPr id="431" name="Google Shape;431;p52"/>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32" name="Google Shape;432;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3D4551"/>
              </a:buClr>
              <a:buSzPts val="1800"/>
              <a:buChar char="●"/>
              <a:defRPr>
                <a:solidFill>
                  <a:srgbClr val="3D4551"/>
                </a:solidFill>
              </a:defRPr>
            </a:lvl1pPr>
            <a:lvl2pPr indent="-317500" lvl="1" marL="914400" rtl="0" algn="l">
              <a:lnSpc>
                <a:spcPct val="115000"/>
              </a:lnSpc>
              <a:spcBef>
                <a:spcPts val="1600"/>
              </a:spcBef>
              <a:spcAft>
                <a:spcPts val="0"/>
              </a:spcAft>
              <a:buClr>
                <a:srgbClr val="3D4551"/>
              </a:buClr>
              <a:buSzPts val="1400"/>
              <a:buChar char="○"/>
              <a:defRPr>
                <a:solidFill>
                  <a:srgbClr val="3D4551"/>
                </a:solidFill>
              </a:defRPr>
            </a:lvl2pPr>
            <a:lvl3pPr indent="-317500" lvl="2" marL="1371600" rtl="0" algn="l">
              <a:lnSpc>
                <a:spcPct val="115000"/>
              </a:lnSpc>
              <a:spcBef>
                <a:spcPts val="1600"/>
              </a:spcBef>
              <a:spcAft>
                <a:spcPts val="0"/>
              </a:spcAft>
              <a:buClr>
                <a:srgbClr val="3D4551"/>
              </a:buClr>
              <a:buSzPts val="1400"/>
              <a:buChar char="■"/>
              <a:defRPr>
                <a:solidFill>
                  <a:srgbClr val="3D4551"/>
                </a:solidFill>
              </a:defRPr>
            </a:lvl3pPr>
            <a:lvl4pPr indent="-317500" lvl="3" marL="1828800" rtl="0" algn="l">
              <a:lnSpc>
                <a:spcPct val="115000"/>
              </a:lnSpc>
              <a:spcBef>
                <a:spcPts val="1600"/>
              </a:spcBef>
              <a:spcAft>
                <a:spcPts val="0"/>
              </a:spcAft>
              <a:buClr>
                <a:srgbClr val="3D4551"/>
              </a:buClr>
              <a:buSzPts val="1400"/>
              <a:buChar char="●"/>
              <a:defRPr>
                <a:solidFill>
                  <a:srgbClr val="3D4551"/>
                </a:solidFill>
              </a:defRPr>
            </a:lvl4pPr>
            <a:lvl5pPr indent="-317500" lvl="4" marL="2286000" rtl="0" algn="l">
              <a:lnSpc>
                <a:spcPct val="115000"/>
              </a:lnSpc>
              <a:spcBef>
                <a:spcPts val="1600"/>
              </a:spcBef>
              <a:spcAft>
                <a:spcPts val="0"/>
              </a:spcAft>
              <a:buClr>
                <a:srgbClr val="3D4551"/>
              </a:buClr>
              <a:buSzPts val="1400"/>
              <a:buChar char="○"/>
              <a:defRPr>
                <a:solidFill>
                  <a:srgbClr val="3D4551"/>
                </a:solidFill>
              </a:defRPr>
            </a:lvl5pPr>
            <a:lvl6pPr indent="-317500" lvl="5" marL="2743200" rtl="0" algn="l">
              <a:lnSpc>
                <a:spcPct val="115000"/>
              </a:lnSpc>
              <a:spcBef>
                <a:spcPts val="1600"/>
              </a:spcBef>
              <a:spcAft>
                <a:spcPts val="0"/>
              </a:spcAft>
              <a:buClr>
                <a:srgbClr val="3D4551"/>
              </a:buClr>
              <a:buSzPts val="1400"/>
              <a:buChar char="■"/>
              <a:defRPr>
                <a:solidFill>
                  <a:srgbClr val="3D4551"/>
                </a:solidFill>
              </a:defRPr>
            </a:lvl6pPr>
            <a:lvl7pPr indent="-317500" lvl="6" marL="3200400" rtl="0" algn="l">
              <a:lnSpc>
                <a:spcPct val="115000"/>
              </a:lnSpc>
              <a:spcBef>
                <a:spcPts val="1600"/>
              </a:spcBef>
              <a:spcAft>
                <a:spcPts val="0"/>
              </a:spcAft>
              <a:buClr>
                <a:srgbClr val="3D4551"/>
              </a:buClr>
              <a:buSzPts val="1400"/>
              <a:buChar char="●"/>
              <a:defRPr>
                <a:solidFill>
                  <a:srgbClr val="3D4551"/>
                </a:solidFill>
              </a:defRPr>
            </a:lvl7pPr>
            <a:lvl8pPr indent="-317500" lvl="7" marL="3657600" rtl="0" algn="l">
              <a:lnSpc>
                <a:spcPct val="115000"/>
              </a:lnSpc>
              <a:spcBef>
                <a:spcPts val="1600"/>
              </a:spcBef>
              <a:spcAft>
                <a:spcPts val="0"/>
              </a:spcAft>
              <a:buClr>
                <a:srgbClr val="3D4551"/>
              </a:buClr>
              <a:buSzPts val="1400"/>
              <a:buChar char="○"/>
              <a:defRPr>
                <a:solidFill>
                  <a:srgbClr val="3D4551"/>
                </a:solidFill>
              </a:defRPr>
            </a:lvl8pPr>
            <a:lvl9pPr indent="-317500" lvl="8" marL="4114800" rtl="0" algn="l">
              <a:lnSpc>
                <a:spcPct val="115000"/>
              </a:lnSpc>
              <a:spcBef>
                <a:spcPts val="1600"/>
              </a:spcBef>
              <a:spcAft>
                <a:spcPts val="1600"/>
              </a:spcAft>
              <a:buClr>
                <a:srgbClr val="3D4551"/>
              </a:buClr>
              <a:buSzPts val="1400"/>
              <a:buChar char="■"/>
              <a:defRPr>
                <a:solidFill>
                  <a:srgbClr val="3D4551"/>
                </a:solidFill>
              </a:defRPr>
            </a:lvl9pPr>
          </a:lstStyle>
          <a:p/>
        </p:txBody>
      </p:sp>
      <p:sp>
        <p:nvSpPr>
          <p:cNvPr id="433" name="Google Shape;433;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34" name="Google Shape;434;p52"/>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35" name="Google Shape;435;p52"/>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6" name="Google Shape;436;p52"/>
          <p:cNvPicPr preferRelativeResize="0"/>
          <p:nvPr/>
        </p:nvPicPr>
        <p:blipFill rotWithShape="1">
          <a:blip r:embed="rId5">
            <a:alphaModFix/>
          </a:blip>
          <a:srcRect b="0" l="0" r="0" t="0"/>
          <a:stretch/>
        </p:blipFill>
        <p:spPr>
          <a:xfrm>
            <a:off x="7963850" y="473100"/>
            <a:ext cx="868449" cy="5165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3 with Text" type="titleOnly">
  <p:cSld name="TITLE_ONLY">
    <p:spTree>
      <p:nvGrpSpPr>
        <p:cNvPr id="437" name="Shape 437"/>
        <p:cNvGrpSpPr/>
        <p:nvPr/>
      </p:nvGrpSpPr>
      <p:grpSpPr>
        <a:xfrm>
          <a:off x="0" y="0"/>
          <a:ext cx="0" cy="0"/>
          <a:chOff x="0" y="0"/>
          <a:chExt cx="0" cy="0"/>
        </a:xfrm>
      </p:grpSpPr>
      <p:sp>
        <p:nvSpPr>
          <p:cNvPr id="438" name="Google Shape;438;p53"/>
          <p:cNvSpPr/>
          <p:nvPr/>
        </p:nvSpPr>
        <p:spPr>
          <a:xfrm rot="10800000">
            <a:off x="3055625" y="298975"/>
            <a:ext cx="6096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9" name="Google Shape;439;p53"/>
          <p:cNvPicPr preferRelativeResize="0"/>
          <p:nvPr/>
        </p:nvPicPr>
        <p:blipFill rotWithShape="1">
          <a:blip r:embed="rId2">
            <a:alphaModFix/>
          </a:blip>
          <a:srcRect b="0" l="63403" r="0" t="0"/>
          <a:stretch/>
        </p:blipFill>
        <p:spPr>
          <a:xfrm flipH="1">
            <a:off x="1" y="2215300"/>
            <a:ext cx="2990549" cy="2928424"/>
          </a:xfrm>
          <a:prstGeom prst="rect">
            <a:avLst/>
          </a:prstGeom>
          <a:noFill/>
          <a:ln>
            <a:noFill/>
          </a:ln>
        </p:spPr>
      </p:pic>
      <p:sp>
        <p:nvSpPr>
          <p:cNvPr id="440" name="Google Shape;440;p53"/>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53"/>
          <p:cNvSpPr/>
          <p:nvPr/>
        </p:nvSpPr>
        <p:spPr>
          <a:xfrm rot="10800000">
            <a:off x="29905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2" name="Google Shape;442;p53"/>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443" name="Google Shape;443;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44" name="Google Shape;444;p53"/>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45" name="Google Shape;445;p53"/>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46" name="Google Shape;446;p53"/>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7" name="Google Shape;447;p53"/>
          <p:cNvPicPr preferRelativeResize="0"/>
          <p:nvPr/>
        </p:nvPicPr>
        <p:blipFill rotWithShape="1">
          <a:blip r:embed="rId4">
            <a:alphaModFix/>
          </a:blip>
          <a:srcRect b="0" l="0" r="0" t="0"/>
          <a:stretch/>
        </p:blipFill>
        <p:spPr>
          <a:xfrm>
            <a:off x="1061050" y="654875"/>
            <a:ext cx="868449" cy="516550"/>
          </a:xfrm>
          <a:prstGeom prst="rect">
            <a:avLst/>
          </a:prstGeom>
          <a:noFill/>
          <a:ln>
            <a:noFill/>
          </a:ln>
        </p:spPr>
      </p:pic>
      <p:sp>
        <p:nvSpPr>
          <p:cNvPr id="448" name="Google Shape;448;p53"/>
          <p:cNvSpPr txBox="1"/>
          <p:nvPr>
            <p:ph idx="1" type="subTitle"/>
          </p:nvPr>
        </p:nvSpPr>
        <p:spPr>
          <a:xfrm>
            <a:off x="3283050" y="538875"/>
            <a:ext cx="5474400" cy="765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Font typeface="Roboto"/>
              <a:buNone/>
              <a:defRPr b="1">
                <a:latin typeface="Roboto"/>
                <a:ea typeface="Roboto"/>
                <a:cs typeface="Roboto"/>
                <a:sym typeface="Roboto"/>
              </a:defRPr>
            </a:lvl1pPr>
            <a:lvl2pPr lvl="1" rtl="0" algn="l">
              <a:lnSpc>
                <a:spcPct val="115000"/>
              </a:lnSpc>
              <a:spcBef>
                <a:spcPts val="1600"/>
              </a:spcBef>
              <a:spcAft>
                <a:spcPts val="0"/>
              </a:spcAft>
              <a:buSzPts val="1400"/>
              <a:buNone/>
              <a:defRPr b="1"/>
            </a:lvl2pPr>
            <a:lvl3pPr lvl="2" rtl="0" algn="l">
              <a:lnSpc>
                <a:spcPct val="115000"/>
              </a:lnSpc>
              <a:spcBef>
                <a:spcPts val="1600"/>
              </a:spcBef>
              <a:spcAft>
                <a:spcPts val="0"/>
              </a:spcAft>
              <a:buSzPts val="1400"/>
              <a:buNone/>
              <a:defRPr b="1"/>
            </a:lvl3pPr>
            <a:lvl4pPr lvl="3" rtl="0" algn="l">
              <a:lnSpc>
                <a:spcPct val="115000"/>
              </a:lnSpc>
              <a:spcBef>
                <a:spcPts val="1600"/>
              </a:spcBef>
              <a:spcAft>
                <a:spcPts val="0"/>
              </a:spcAft>
              <a:buSzPts val="1400"/>
              <a:buNone/>
              <a:defRPr b="1"/>
            </a:lvl4pPr>
            <a:lvl5pPr lvl="4" rtl="0" algn="l">
              <a:lnSpc>
                <a:spcPct val="115000"/>
              </a:lnSpc>
              <a:spcBef>
                <a:spcPts val="1600"/>
              </a:spcBef>
              <a:spcAft>
                <a:spcPts val="0"/>
              </a:spcAft>
              <a:buSzPts val="1400"/>
              <a:buNone/>
              <a:defRPr b="1"/>
            </a:lvl5pPr>
            <a:lvl6pPr lvl="5" rtl="0" algn="l">
              <a:lnSpc>
                <a:spcPct val="115000"/>
              </a:lnSpc>
              <a:spcBef>
                <a:spcPts val="1600"/>
              </a:spcBef>
              <a:spcAft>
                <a:spcPts val="0"/>
              </a:spcAft>
              <a:buSzPts val="1400"/>
              <a:buNone/>
              <a:defRPr b="1"/>
            </a:lvl6pPr>
            <a:lvl7pPr lvl="6" rtl="0" algn="l">
              <a:lnSpc>
                <a:spcPct val="115000"/>
              </a:lnSpc>
              <a:spcBef>
                <a:spcPts val="1600"/>
              </a:spcBef>
              <a:spcAft>
                <a:spcPts val="0"/>
              </a:spcAft>
              <a:buSzPts val="1400"/>
              <a:buNone/>
              <a:defRPr b="1"/>
            </a:lvl7pPr>
            <a:lvl8pPr lvl="7" rtl="0" algn="l">
              <a:lnSpc>
                <a:spcPct val="115000"/>
              </a:lnSpc>
              <a:spcBef>
                <a:spcPts val="1600"/>
              </a:spcBef>
              <a:spcAft>
                <a:spcPts val="0"/>
              </a:spcAft>
              <a:buSzPts val="1400"/>
              <a:buNone/>
              <a:defRPr b="1"/>
            </a:lvl8pPr>
            <a:lvl9pPr lvl="8" rtl="0" algn="l">
              <a:lnSpc>
                <a:spcPct val="115000"/>
              </a:lnSpc>
              <a:spcBef>
                <a:spcPts val="1600"/>
              </a:spcBef>
              <a:spcAft>
                <a:spcPts val="1600"/>
              </a:spcAft>
              <a:buSzPts val="1400"/>
              <a:buNone/>
              <a:defRPr b="1"/>
            </a:lvl9pPr>
          </a:lstStyle>
          <a:p/>
        </p:txBody>
      </p:sp>
      <p:sp>
        <p:nvSpPr>
          <p:cNvPr id="449" name="Google Shape;449;p53"/>
          <p:cNvSpPr txBox="1"/>
          <p:nvPr>
            <p:ph idx="2" type="body"/>
          </p:nvPr>
        </p:nvSpPr>
        <p:spPr>
          <a:xfrm>
            <a:off x="3298225" y="1137875"/>
            <a:ext cx="5481900" cy="3918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0" name="Shape 450"/>
        <p:cNvGrpSpPr/>
        <p:nvPr/>
      </p:nvGrpSpPr>
      <p:grpSpPr>
        <a:xfrm>
          <a:off x="0" y="0"/>
          <a:ext cx="0" cy="0"/>
          <a:chOff x="0" y="0"/>
          <a:chExt cx="0" cy="0"/>
        </a:xfrm>
      </p:grpSpPr>
      <p:sp>
        <p:nvSpPr>
          <p:cNvPr id="451" name="Google Shape;45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52" name="Google Shape;452;p54"/>
          <p:cNvSpPr/>
          <p:nvPr/>
        </p:nvSpPr>
        <p:spPr>
          <a:xfrm>
            <a:off x="311700" y="1209325"/>
            <a:ext cx="2769000" cy="5727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54"/>
          <p:cNvSpPr/>
          <p:nvPr/>
        </p:nvSpPr>
        <p:spPr>
          <a:xfrm>
            <a:off x="6063296" y="1209325"/>
            <a:ext cx="2769000" cy="5727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54"/>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55" name="Google Shape;455;p54"/>
          <p:cNvSpPr/>
          <p:nvPr/>
        </p:nvSpPr>
        <p:spPr>
          <a:xfrm>
            <a:off x="311700" y="1209325"/>
            <a:ext cx="2769000" cy="3697200"/>
          </a:xfrm>
          <a:prstGeom prst="rect">
            <a:avLst/>
          </a:prstGeom>
          <a:noFill/>
          <a:ln cap="flat" cmpd="sng" w="38100">
            <a:solidFill>
              <a:srgbClr val="CBE2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54"/>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57" name="Google Shape;457;p54"/>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58" name="Google Shape;458;p54"/>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sp>
        <p:nvSpPr>
          <p:cNvPr id="459" name="Google Shape;459;p54"/>
          <p:cNvSpPr txBox="1"/>
          <p:nvPr>
            <p:ph idx="1" type="subTitle"/>
          </p:nvPr>
        </p:nvSpPr>
        <p:spPr>
          <a:xfrm>
            <a:off x="381266" y="1204625"/>
            <a:ext cx="2629800" cy="572700"/>
          </a:xfrm>
          <a:prstGeom prst="rect">
            <a:avLst/>
          </a:prstGeom>
          <a:noFill/>
          <a:ln>
            <a:noFill/>
          </a:ln>
        </p:spPr>
        <p:txBody>
          <a:bodyPr anchorCtr="0" anchor="ctr" bIns="91425" lIns="91425" spcFirstLastPara="1" rIns="91425" wrap="square" tIns="274300">
            <a:no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gn="l">
              <a:lnSpc>
                <a:spcPct val="90000"/>
              </a:lnSpc>
              <a:spcBef>
                <a:spcPts val="1600"/>
              </a:spcBef>
              <a:spcAft>
                <a:spcPts val="0"/>
              </a:spcAft>
              <a:buSzPts val="1400"/>
              <a:buNone/>
              <a:defRPr b="1"/>
            </a:lvl2pPr>
            <a:lvl3pPr lvl="2" rtl="0" algn="l">
              <a:lnSpc>
                <a:spcPct val="90000"/>
              </a:lnSpc>
              <a:spcBef>
                <a:spcPts val="1600"/>
              </a:spcBef>
              <a:spcAft>
                <a:spcPts val="0"/>
              </a:spcAft>
              <a:buSzPts val="1400"/>
              <a:buNone/>
              <a:defRPr b="1"/>
            </a:lvl3pPr>
            <a:lvl4pPr lvl="3" rtl="0" algn="l">
              <a:lnSpc>
                <a:spcPct val="90000"/>
              </a:lnSpc>
              <a:spcBef>
                <a:spcPts val="1600"/>
              </a:spcBef>
              <a:spcAft>
                <a:spcPts val="0"/>
              </a:spcAft>
              <a:buSzPts val="1400"/>
              <a:buNone/>
              <a:defRPr b="1"/>
            </a:lvl4pPr>
            <a:lvl5pPr lvl="4" rtl="0" algn="l">
              <a:lnSpc>
                <a:spcPct val="90000"/>
              </a:lnSpc>
              <a:spcBef>
                <a:spcPts val="1600"/>
              </a:spcBef>
              <a:spcAft>
                <a:spcPts val="0"/>
              </a:spcAft>
              <a:buSzPts val="1400"/>
              <a:buNone/>
              <a:defRPr b="1"/>
            </a:lvl5pPr>
            <a:lvl6pPr lvl="5" rtl="0" algn="l">
              <a:lnSpc>
                <a:spcPct val="90000"/>
              </a:lnSpc>
              <a:spcBef>
                <a:spcPts val="1600"/>
              </a:spcBef>
              <a:spcAft>
                <a:spcPts val="0"/>
              </a:spcAft>
              <a:buSzPts val="1400"/>
              <a:buNone/>
              <a:defRPr b="1"/>
            </a:lvl6pPr>
            <a:lvl7pPr lvl="6" rtl="0" algn="l">
              <a:lnSpc>
                <a:spcPct val="90000"/>
              </a:lnSpc>
              <a:spcBef>
                <a:spcPts val="1600"/>
              </a:spcBef>
              <a:spcAft>
                <a:spcPts val="0"/>
              </a:spcAft>
              <a:buSzPts val="1400"/>
              <a:buNone/>
              <a:defRPr b="1"/>
            </a:lvl7pPr>
            <a:lvl8pPr lvl="7" rtl="0" algn="l">
              <a:lnSpc>
                <a:spcPct val="90000"/>
              </a:lnSpc>
              <a:spcBef>
                <a:spcPts val="1600"/>
              </a:spcBef>
              <a:spcAft>
                <a:spcPts val="0"/>
              </a:spcAft>
              <a:buSzPts val="1400"/>
              <a:buNone/>
              <a:defRPr b="1"/>
            </a:lvl8pPr>
            <a:lvl9pPr lvl="8" rtl="0" algn="l">
              <a:lnSpc>
                <a:spcPct val="90000"/>
              </a:lnSpc>
              <a:spcBef>
                <a:spcPts val="1600"/>
              </a:spcBef>
              <a:spcAft>
                <a:spcPts val="1600"/>
              </a:spcAft>
              <a:buSzPts val="1400"/>
              <a:buNone/>
              <a:defRPr b="1"/>
            </a:lvl9pPr>
          </a:lstStyle>
          <a:p/>
        </p:txBody>
      </p:sp>
      <p:sp>
        <p:nvSpPr>
          <p:cNvPr id="460" name="Google Shape;460;p54"/>
          <p:cNvSpPr txBox="1"/>
          <p:nvPr>
            <p:ph idx="2" type="subTitle"/>
          </p:nvPr>
        </p:nvSpPr>
        <p:spPr>
          <a:xfrm>
            <a:off x="6132743" y="1204625"/>
            <a:ext cx="2630100" cy="572700"/>
          </a:xfrm>
          <a:prstGeom prst="rect">
            <a:avLst/>
          </a:prstGeom>
          <a:noFill/>
          <a:ln>
            <a:noFill/>
          </a:ln>
        </p:spPr>
        <p:txBody>
          <a:bodyPr anchorCtr="0" anchor="ctr" bIns="91425" lIns="91425" spcFirstLastPara="1" rIns="91425" wrap="square" tIns="274300">
            <a:no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gn="l">
              <a:lnSpc>
                <a:spcPct val="90000"/>
              </a:lnSpc>
              <a:spcBef>
                <a:spcPts val="1600"/>
              </a:spcBef>
              <a:spcAft>
                <a:spcPts val="0"/>
              </a:spcAft>
              <a:buSzPts val="1400"/>
              <a:buNone/>
              <a:defRPr b="1"/>
            </a:lvl2pPr>
            <a:lvl3pPr lvl="2" rtl="0" algn="l">
              <a:lnSpc>
                <a:spcPct val="90000"/>
              </a:lnSpc>
              <a:spcBef>
                <a:spcPts val="1600"/>
              </a:spcBef>
              <a:spcAft>
                <a:spcPts val="0"/>
              </a:spcAft>
              <a:buSzPts val="1400"/>
              <a:buNone/>
              <a:defRPr b="1"/>
            </a:lvl3pPr>
            <a:lvl4pPr lvl="3" rtl="0" algn="l">
              <a:lnSpc>
                <a:spcPct val="90000"/>
              </a:lnSpc>
              <a:spcBef>
                <a:spcPts val="1600"/>
              </a:spcBef>
              <a:spcAft>
                <a:spcPts val="0"/>
              </a:spcAft>
              <a:buSzPts val="1400"/>
              <a:buNone/>
              <a:defRPr b="1"/>
            </a:lvl4pPr>
            <a:lvl5pPr lvl="4" rtl="0" algn="l">
              <a:lnSpc>
                <a:spcPct val="90000"/>
              </a:lnSpc>
              <a:spcBef>
                <a:spcPts val="1600"/>
              </a:spcBef>
              <a:spcAft>
                <a:spcPts val="0"/>
              </a:spcAft>
              <a:buSzPts val="1400"/>
              <a:buNone/>
              <a:defRPr b="1"/>
            </a:lvl5pPr>
            <a:lvl6pPr lvl="5" rtl="0" algn="l">
              <a:lnSpc>
                <a:spcPct val="90000"/>
              </a:lnSpc>
              <a:spcBef>
                <a:spcPts val="1600"/>
              </a:spcBef>
              <a:spcAft>
                <a:spcPts val="0"/>
              </a:spcAft>
              <a:buSzPts val="1400"/>
              <a:buNone/>
              <a:defRPr b="1"/>
            </a:lvl6pPr>
            <a:lvl7pPr lvl="6" rtl="0" algn="l">
              <a:lnSpc>
                <a:spcPct val="90000"/>
              </a:lnSpc>
              <a:spcBef>
                <a:spcPts val="1600"/>
              </a:spcBef>
              <a:spcAft>
                <a:spcPts val="0"/>
              </a:spcAft>
              <a:buSzPts val="1400"/>
              <a:buNone/>
              <a:defRPr b="1"/>
            </a:lvl7pPr>
            <a:lvl8pPr lvl="7" rtl="0" algn="l">
              <a:lnSpc>
                <a:spcPct val="90000"/>
              </a:lnSpc>
              <a:spcBef>
                <a:spcPts val="1600"/>
              </a:spcBef>
              <a:spcAft>
                <a:spcPts val="0"/>
              </a:spcAft>
              <a:buSzPts val="1400"/>
              <a:buNone/>
              <a:defRPr b="1"/>
            </a:lvl8pPr>
            <a:lvl9pPr lvl="8" rtl="0" algn="l">
              <a:lnSpc>
                <a:spcPct val="90000"/>
              </a:lnSpc>
              <a:spcBef>
                <a:spcPts val="1600"/>
              </a:spcBef>
              <a:spcAft>
                <a:spcPts val="1600"/>
              </a:spcAft>
              <a:buSzPts val="1400"/>
              <a:buNone/>
              <a:defRPr b="1"/>
            </a:lvl9pPr>
          </a:lstStyle>
          <a:p/>
        </p:txBody>
      </p:sp>
      <p:sp>
        <p:nvSpPr>
          <p:cNvPr id="461" name="Google Shape;461;p54"/>
          <p:cNvSpPr txBox="1"/>
          <p:nvPr>
            <p:ph idx="3" type="body"/>
          </p:nvPr>
        </p:nvSpPr>
        <p:spPr>
          <a:xfrm>
            <a:off x="3812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62" name="Google Shape;462;p54"/>
          <p:cNvSpPr/>
          <p:nvPr/>
        </p:nvSpPr>
        <p:spPr>
          <a:xfrm>
            <a:off x="6063296" y="1209325"/>
            <a:ext cx="2769000" cy="3697200"/>
          </a:xfrm>
          <a:prstGeom prst="rect">
            <a:avLst/>
          </a:prstGeom>
          <a:noFill/>
          <a:ln cap="flat" cmpd="sng" w="38100">
            <a:solidFill>
              <a:srgbClr val="D9D9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54"/>
          <p:cNvSpPr txBox="1"/>
          <p:nvPr>
            <p:ph idx="4" type="body"/>
          </p:nvPr>
        </p:nvSpPr>
        <p:spPr>
          <a:xfrm>
            <a:off x="6132743" y="1880350"/>
            <a:ext cx="2630100" cy="2922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64" name="Google Shape;464;p54"/>
          <p:cNvSpPr/>
          <p:nvPr/>
        </p:nvSpPr>
        <p:spPr>
          <a:xfrm>
            <a:off x="3187500" y="1209325"/>
            <a:ext cx="2769000" cy="572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54"/>
          <p:cNvSpPr/>
          <p:nvPr/>
        </p:nvSpPr>
        <p:spPr>
          <a:xfrm>
            <a:off x="3187500" y="1209325"/>
            <a:ext cx="2769000" cy="3697200"/>
          </a:xfrm>
          <a:prstGeom prst="rect">
            <a:avLst/>
          </a:prstGeom>
          <a:noFill/>
          <a:ln cap="flat" cmpd="sng" w="38100">
            <a:solidFill>
              <a:srgbClr val="FFE6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54"/>
          <p:cNvSpPr txBox="1"/>
          <p:nvPr>
            <p:ph idx="5" type="subTitle"/>
          </p:nvPr>
        </p:nvSpPr>
        <p:spPr>
          <a:xfrm>
            <a:off x="3257066" y="1204625"/>
            <a:ext cx="2629800" cy="572700"/>
          </a:xfrm>
          <a:prstGeom prst="rect">
            <a:avLst/>
          </a:prstGeom>
          <a:noFill/>
          <a:ln>
            <a:noFill/>
          </a:ln>
        </p:spPr>
        <p:txBody>
          <a:bodyPr anchorCtr="0" anchor="ctr" bIns="91425" lIns="91425" spcFirstLastPara="1" rIns="91425" wrap="square" tIns="274300">
            <a:noAutofit/>
          </a:bodyPr>
          <a:lstStyle>
            <a:lvl1pPr lvl="0" rtl="0" algn="ctr">
              <a:lnSpc>
                <a:spcPct val="90000"/>
              </a:lnSpc>
              <a:spcBef>
                <a:spcPts val="0"/>
              </a:spcBef>
              <a:spcAft>
                <a:spcPts val="0"/>
              </a:spcAft>
              <a:buClr>
                <a:srgbClr val="1A4480"/>
              </a:buClr>
              <a:buSzPts val="1800"/>
              <a:buNone/>
              <a:defRPr b="1">
                <a:solidFill>
                  <a:srgbClr val="1A4480"/>
                </a:solidFill>
              </a:defRPr>
            </a:lvl1pPr>
            <a:lvl2pPr lvl="1" rtl="0" algn="l">
              <a:lnSpc>
                <a:spcPct val="90000"/>
              </a:lnSpc>
              <a:spcBef>
                <a:spcPts val="1600"/>
              </a:spcBef>
              <a:spcAft>
                <a:spcPts val="0"/>
              </a:spcAft>
              <a:buSzPts val="1400"/>
              <a:buNone/>
              <a:defRPr b="1"/>
            </a:lvl2pPr>
            <a:lvl3pPr lvl="2" rtl="0" algn="l">
              <a:lnSpc>
                <a:spcPct val="90000"/>
              </a:lnSpc>
              <a:spcBef>
                <a:spcPts val="1600"/>
              </a:spcBef>
              <a:spcAft>
                <a:spcPts val="0"/>
              </a:spcAft>
              <a:buSzPts val="1400"/>
              <a:buNone/>
              <a:defRPr b="1"/>
            </a:lvl3pPr>
            <a:lvl4pPr lvl="3" rtl="0" algn="l">
              <a:lnSpc>
                <a:spcPct val="90000"/>
              </a:lnSpc>
              <a:spcBef>
                <a:spcPts val="1600"/>
              </a:spcBef>
              <a:spcAft>
                <a:spcPts val="0"/>
              </a:spcAft>
              <a:buSzPts val="1400"/>
              <a:buNone/>
              <a:defRPr b="1"/>
            </a:lvl4pPr>
            <a:lvl5pPr lvl="4" rtl="0" algn="l">
              <a:lnSpc>
                <a:spcPct val="90000"/>
              </a:lnSpc>
              <a:spcBef>
                <a:spcPts val="1600"/>
              </a:spcBef>
              <a:spcAft>
                <a:spcPts val="0"/>
              </a:spcAft>
              <a:buSzPts val="1400"/>
              <a:buNone/>
              <a:defRPr b="1"/>
            </a:lvl5pPr>
            <a:lvl6pPr lvl="5" rtl="0" algn="l">
              <a:lnSpc>
                <a:spcPct val="90000"/>
              </a:lnSpc>
              <a:spcBef>
                <a:spcPts val="1600"/>
              </a:spcBef>
              <a:spcAft>
                <a:spcPts val="0"/>
              </a:spcAft>
              <a:buSzPts val="1400"/>
              <a:buNone/>
              <a:defRPr b="1"/>
            </a:lvl6pPr>
            <a:lvl7pPr lvl="6" rtl="0" algn="l">
              <a:lnSpc>
                <a:spcPct val="90000"/>
              </a:lnSpc>
              <a:spcBef>
                <a:spcPts val="1600"/>
              </a:spcBef>
              <a:spcAft>
                <a:spcPts val="0"/>
              </a:spcAft>
              <a:buSzPts val="1400"/>
              <a:buNone/>
              <a:defRPr b="1"/>
            </a:lvl7pPr>
            <a:lvl8pPr lvl="7" rtl="0" algn="l">
              <a:lnSpc>
                <a:spcPct val="90000"/>
              </a:lnSpc>
              <a:spcBef>
                <a:spcPts val="1600"/>
              </a:spcBef>
              <a:spcAft>
                <a:spcPts val="0"/>
              </a:spcAft>
              <a:buSzPts val="1400"/>
              <a:buNone/>
              <a:defRPr b="1"/>
            </a:lvl8pPr>
            <a:lvl9pPr lvl="8" rtl="0" algn="l">
              <a:lnSpc>
                <a:spcPct val="90000"/>
              </a:lnSpc>
              <a:spcBef>
                <a:spcPts val="1600"/>
              </a:spcBef>
              <a:spcAft>
                <a:spcPts val="1600"/>
              </a:spcAft>
              <a:buSzPts val="1400"/>
              <a:buNone/>
              <a:defRPr b="1"/>
            </a:lvl9pPr>
          </a:lstStyle>
          <a:p/>
        </p:txBody>
      </p:sp>
      <p:sp>
        <p:nvSpPr>
          <p:cNvPr id="467" name="Google Shape;467;p54"/>
          <p:cNvSpPr txBox="1"/>
          <p:nvPr>
            <p:ph idx="6" type="body"/>
          </p:nvPr>
        </p:nvSpPr>
        <p:spPr>
          <a:xfrm>
            <a:off x="3257066" y="1880350"/>
            <a:ext cx="2630100" cy="2922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BIG_NUMBER_1">
    <p:spTree>
      <p:nvGrpSpPr>
        <p:cNvPr id="468" name="Shape 468"/>
        <p:cNvGrpSpPr/>
        <p:nvPr/>
      </p:nvGrpSpPr>
      <p:grpSpPr>
        <a:xfrm>
          <a:off x="0" y="0"/>
          <a:ext cx="0" cy="0"/>
          <a:chOff x="0" y="0"/>
          <a:chExt cx="0" cy="0"/>
        </a:xfrm>
      </p:grpSpPr>
      <p:pic>
        <p:nvPicPr>
          <p:cNvPr id="469" name="Google Shape;469;p55"/>
          <p:cNvPicPr preferRelativeResize="0"/>
          <p:nvPr/>
        </p:nvPicPr>
        <p:blipFill rotWithShape="1">
          <a:blip r:embed="rId2">
            <a:alphaModFix/>
          </a:blip>
          <a:srcRect b="0" l="0" r="0" t="0"/>
          <a:stretch/>
        </p:blipFill>
        <p:spPr>
          <a:xfrm>
            <a:off x="-13800" y="1578230"/>
            <a:ext cx="9157801" cy="3281774"/>
          </a:xfrm>
          <a:prstGeom prst="rect">
            <a:avLst/>
          </a:prstGeom>
          <a:noFill/>
          <a:ln>
            <a:noFill/>
          </a:ln>
        </p:spPr>
      </p:pic>
      <p:sp>
        <p:nvSpPr>
          <p:cNvPr id="470" name="Google Shape;470;p55"/>
          <p:cNvSpPr/>
          <p:nvPr/>
        </p:nvSpPr>
        <p:spPr>
          <a:xfrm>
            <a:off x="0" y="0"/>
            <a:ext cx="9144000" cy="19257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55"/>
          <p:cNvSpPr txBox="1"/>
          <p:nvPr>
            <p:ph type="title"/>
          </p:nvPr>
        </p:nvSpPr>
        <p:spPr>
          <a:xfrm>
            <a:off x="1091825" y="982075"/>
            <a:ext cx="6960300" cy="1367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1A4480"/>
              </a:buClr>
              <a:buSzPts val="4000"/>
              <a:buNone/>
              <a:defRPr sz="4000">
                <a:solidFill>
                  <a:srgbClr val="1A4480"/>
                </a:solidFill>
              </a:defRPr>
            </a:lvl1pPr>
            <a:lvl2pPr lvl="1" rtl="0" algn="ctr">
              <a:lnSpc>
                <a:spcPct val="100000"/>
              </a:lnSpc>
              <a:spcBef>
                <a:spcPts val="0"/>
              </a:spcBef>
              <a:spcAft>
                <a:spcPts val="0"/>
              </a:spcAft>
              <a:buClr>
                <a:srgbClr val="2378C3"/>
              </a:buClr>
              <a:buSzPts val="3600"/>
              <a:buNone/>
              <a:defRPr sz="3600">
                <a:solidFill>
                  <a:srgbClr val="2378C3"/>
                </a:solidFill>
              </a:defRPr>
            </a:lvl2pPr>
            <a:lvl3pPr lvl="2" rtl="0" algn="ctr">
              <a:lnSpc>
                <a:spcPct val="100000"/>
              </a:lnSpc>
              <a:spcBef>
                <a:spcPts val="0"/>
              </a:spcBef>
              <a:spcAft>
                <a:spcPts val="0"/>
              </a:spcAft>
              <a:buClr>
                <a:srgbClr val="2378C3"/>
              </a:buClr>
              <a:buSzPts val="3600"/>
              <a:buNone/>
              <a:defRPr sz="3600">
                <a:solidFill>
                  <a:srgbClr val="2378C3"/>
                </a:solidFill>
              </a:defRPr>
            </a:lvl3pPr>
            <a:lvl4pPr lvl="3" rtl="0" algn="ctr">
              <a:lnSpc>
                <a:spcPct val="100000"/>
              </a:lnSpc>
              <a:spcBef>
                <a:spcPts val="0"/>
              </a:spcBef>
              <a:spcAft>
                <a:spcPts val="0"/>
              </a:spcAft>
              <a:buClr>
                <a:srgbClr val="2378C3"/>
              </a:buClr>
              <a:buSzPts val="3600"/>
              <a:buNone/>
              <a:defRPr sz="3600">
                <a:solidFill>
                  <a:srgbClr val="2378C3"/>
                </a:solidFill>
              </a:defRPr>
            </a:lvl4pPr>
            <a:lvl5pPr lvl="4" rtl="0" algn="ctr">
              <a:lnSpc>
                <a:spcPct val="100000"/>
              </a:lnSpc>
              <a:spcBef>
                <a:spcPts val="0"/>
              </a:spcBef>
              <a:spcAft>
                <a:spcPts val="0"/>
              </a:spcAft>
              <a:buClr>
                <a:srgbClr val="2378C3"/>
              </a:buClr>
              <a:buSzPts val="3600"/>
              <a:buNone/>
              <a:defRPr sz="3600">
                <a:solidFill>
                  <a:srgbClr val="2378C3"/>
                </a:solidFill>
              </a:defRPr>
            </a:lvl5pPr>
            <a:lvl6pPr lvl="5" rtl="0" algn="ctr">
              <a:lnSpc>
                <a:spcPct val="100000"/>
              </a:lnSpc>
              <a:spcBef>
                <a:spcPts val="0"/>
              </a:spcBef>
              <a:spcAft>
                <a:spcPts val="0"/>
              </a:spcAft>
              <a:buClr>
                <a:srgbClr val="2378C3"/>
              </a:buClr>
              <a:buSzPts val="3600"/>
              <a:buNone/>
              <a:defRPr sz="3600">
                <a:solidFill>
                  <a:srgbClr val="2378C3"/>
                </a:solidFill>
              </a:defRPr>
            </a:lvl6pPr>
            <a:lvl7pPr lvl="6" rtl="0" algn="ctr">
              <a:lnSpc>
                <a:spcPct val="100000"/>
              </a:lnSpc>
              <a:spcBef>
                <a:spcPts val="0"/>
              </a:spcBef>
              <a:spcAft>
                <a:spcPts val="0"/>
              </a:spcAft>
              <a:buClr>
                <a:srgbClr val="2378C3"/>
              </a:buClr>
              <a:buSzPts val="3600"/>
              <a:buNone/>
              <a:defRPr sz="3600">
                <a:solidFill>
                  <a:srgbClr val="2378C3"/>
                </a:solidFill>
              </a:defRPr>
            </a:lvl7pPr>
            <a:lvl8pPr lvl="7" rtl="0" algn="ctr">
              <a:lnSpc>
                <a:spcPct val="100000"/>
              </a:lnSpc>
              <a:spcBef>
                <a:spcPts val="0"/>
              </a:spcBef>
              <a:spcAft>
                <a:spcPts val="0"/>
              </a:spcAft>
              <a:buClr>
                <a:srgbClr val="2378C3"/>
              </a:buClr>
              <a:buSzPts val="3600"/>
              <a:buNone/>
              <a:defRPr sz="3600">
                <a:solidFill>
                  <a:srgbClr val="2378C3"/>
                </a:solidFill>
              </a:defRPr>
            </a:lvl8pPr>
            <a:lvl9pPr lvl="8" rtl="0" algn="ctr">
              <a:lnSpc>
                <a:spcPct val="100000"/>
              </a:lnSpc>
              <a:spcBef>
                <a:spcPts val="0"/>
              </a:spcBef>
              <a:spcAft>
                <a:spcPts val="0"/>
              </a:spcAft>
              <a:buClr>
                <a:srgbClr val="2378C3"/>
              </a:buClr>
              <a:buSzPts val="3600"/>
              <a:buNone/>
              <a:defRPr sz="3600">
                <a:solidFill>
                  <a:srgbClr val="2378C3"/>
                </a:solidFill>
              </a:defRPr>
            </a:lvl9pPr>
          </a:lstStyle>
          <a:p/>
        </p:txBody>
      </p:sp>
      <p:pic>
        <p:nvPicPr>
          <p:cNvPr id="472" name="Google Shape;472;p55"/>
          <p:cNvPicPr preferRelativeResize="0"/>
          <p:nvPr/>
        </p:nvPicPr>
        <p:blipFill rotWithShape="1">
          <a:blip r:embed="rId3">
            <a:alphaModFix/>
          </a:blip>
          <a:srcRect b="0" l="0" r="0" t="0"/>
          <a:stretch/>
        </p:blipFill>
        <p:spPr>
          <a:xfrm>
            <a:off x="1335302" y="2816850"/>
            <a:ext cx="1430550" cy="2052600"/>
          </a:xfrm>
          <a:prstGeom prst="rect">
            <a:avLst/>
          </a:prstGeom>
          <a:noFill/>
          <a:ln>
            <a:noFill/>
          </a:ln>
        </p:spPr>
      </p:pic>
      <p:sp>
        <p:nvSpPr>
          <p:cNvPr id="473" name="Google Shape;473;p55"/>
          <p:cNvSpPr/>
          <p:nvPr/>
        </p:nvSpPr>
        <p:spPr>
          <a:xfrm>
            <a:off x="-13800" y="2877450"/>
            <a:ext cx="1349100" cy="19824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4" name="Google Shape;474;p55"/>
          <p:cNvPicPr preferRelativeResize="0"/>
          <p:nvPr/>
        </p:nvPicPr>
        <p:blipFill rotWithShape="1">
          <a:blip r:embed="rId4">
            <a:alphaModFix/>
          </a:blip>
          <a:srcRect b="0" l="0" r="0" t="0"/>
          <a:stretch/>
        </p:blipFill>
        <p:spPr>
          <a:xfrm>
            <a:off x="304800" y="4072413"/>
            <a:ext cx="1030499" cy="612936"/>
          </a:xfrm>
          <a:prstGeom prst="rect">
            <a:avLst/>
          </a:prstGeom>
          <a:noFill/>
          <a:ln>
            <a:noFill/>
          </a:ln>
        </p:spPr>
      </p:pic>
      <p:sp>
        <p:nvSpPr>
          <p:cNvPr id="475" name="Google Shape;475;p55"/>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76" name="Google Shape;476;p55"/>
          <p:cNvSpPr/>
          <p:nvPr/>
        </p:nvSpPr>
        <p:spPr>
          <a:xfrm>
            <a:off x="6825" y="276388"/>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55"/>
          <p:cNvSpPr/>
          <p:nvPr/>
        </p:nvSpPr>
        <p:spPr>
          <a:xfrm flipH="1" rot="10800000">
            <a:off x="6825" y="493890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78" name="Google Shape;478;p55"/>
          <p:cNvSpPr/>
          <p:nvPr/>
        </p:nvSpPr>
        <p:spPr>
          <a:xfrm flipH="1" rot="10800000">
            <a:off x="6825" y="4813413"/>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9" name="Google Shape;479;p55"/>
          <p:cNvCxnSpPr/>
          <p:nvPr/>
        </p:nvCxnSpPr>
        <p:spPr>
          <a:xfrm>
            <a:off x="2999550" y="2419350"/>
            <a:ext cx="3144900" cy="0"/>
          </a:xfrm>
          <a:prstGeom prst="straightConnector1">
            <a:avLst/>
          </a:prstGeom>
          <a:noFill/>
          <a:ln cap="flat" cmpd="sng" w="38100">
            <a:solidFill>
              <a:srgbClr val="CBE2F8"/>
            </a:solidFill>
            <a:prstDash val="solid"/>
            <a:round/>
            <a:headEnd len="sm" w="sm" type="none"/>
            <a:tailEnd len="sm" w="sm"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3">
    <p:spTree>
      <p:nvGrpSpPr>
        <p:cNvPr id="480" name="Shape 480"/>
        <p:cNvGrpSpPr/>
        <p:nvPr/>
      </p:nvGrpSpPr>
      <p:grpSpPr>
        <a:xfrm>
          <a:off x="0" y="0"/>
          <a:ext cx="0" cy="0"/>
          <a:chOff x="0" y="0"/>
          <a:chExt cx="0" cy="0"/>
        </a:xfrm>
      </p:grpSpPr>
      <p:sp>
        <p:nvSpPr>
          <p:cNvPr id="481" name="Google Shape;481;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482" name="Google Shape;482;p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483" name="Google Shape;483;p56"/>
          <p:cNvSpPr txBox="1"/>
          <p:nvPr>
            <p:ph idx="12" type="sldNum"/>
          </p:nvPr>
        </p:nvSpPr>
        <p:spPr>
          <a:xfrm>
            <a:off x="8595308" y="48303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FFFFF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84" name="Google Shape;484;p56"/>
          <p:cNvSpPr/>
          <p:nvPr/>
        </p:nvSpPr>
        <p:spPr>
          <a:xfrm>
            <a:off x="311700" y="1017725"/>
            <a:ext cx="1132800" cy="105000"/>
          </a:xfrm>
          <a:prstGeom prst="rect">
            <a:avLst/>
          </a:prstGeom>
          <a:solidFill>
            <a:srgbClr val="AD23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56"/>
          <p:cNvSpPr/>
          <p:nvPr/>
        </p:nvSpPr>
        <p:spPr>
          <a:xfrm>
            <a:off x="1444544" y="1017725"/>
            <a:ext cx="3635100" cy="105000"/>
          </a:xfrm>
          <a:prstGeom prst="rect">
            <a:avLst/>
          </a:prstGeom>
          <a:solidFill>
            <a:srgbClr val="00266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Main">
  <p:cSld name="SECTION_HEADER_1_1_1_1">
    <p:bg>
      <p:bgPr>
        <a:noFill/>
      </p:bgPr>
    </p:bg>
    <p:spTree>
      <p:nvGrpSpPr>
        <p:cNvPr id="486" name="Shape 486"/>
        <p:cNvGrpSpPr/>
        <p:nvPr/>
      </p:nvGrpSpPr>
      <p:grpSpPr>
        <a:xfrm>
          <a:off x="0" y="0"/>
          <a:ext cx="0" cy="0"/>
          <a:chOff x="0" y="0"/>
          <a:chExt cx="0" cy="0"/>
        </a:xfrm>
      </p:grpSpPr>
      <p:pic>
        <p:nvPicPr>
          <p:cNvPr id="487" name="Google Shape;487;p57" title="DC Monuments background image"/>
          <p:cNvPicPr preferRelativeResize="0"/>
          <p:nvPr/>
        </p:nvPicPr>
        <p:blipFill rotWithShape="1">
          <a:blip r:embed="rId2">
            <a:alphaModFix/>
          </a:blip>
          <a:srcRect b="0" l="0" r="0" t="0"/>
          <a:stretch/>
        </p:blipFill>
        <p:spPr>
          <a:xfrm>
            <a:off x="-13800" y="1578230"/>
            <a:ext cx="9157801" cy="3281774"/>
          </a:xfrm>
          <a:prstGeom prst="rect">
            <a:avLst/>
          </a:prstGeom>
          <a:noFill/>
          <a:ln>
            <a:noFill/>
          </a:ln>
        </p:spPr>
      </p:pic>
      <p:sp>
        <p:nvSpPr>
          <p:cNvPr id="488" name="Google Shape;488;p57"/>
          <p:cNvSpPr/>
          <p:nvPr/>
        </p:nvSpPr>
        <p:spPr>
          <a:xfrm>
            <a:off x="0" y="0"/>
            <a:ext cx="9144000" cy="19257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57"/>
          <p:cNvSpPr txBox="1"/>
          <p:nvPr>
            <p:ph type="title"/>
          </p:nvPr>
        </p:nvSpPr>
        <p:spPr>
          <a:xfrm>
            <a:off x="1180475" y="982075"/>
            <a:ext cx="6783000" cy="13671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Clr>
                <a:srgbClr val="1A4480"/>
              </a:buClr>
              <a:buSzPts val="3600"/>
              <a:buNone/>
              <a:defRPr sz="3600">
                <a:solidFill>
                  <a:srgbClr val="1A4480"/>
                </a:solidFill>
              </a:defRPr>
            </a:lvl1pPr>
            <a:lvl2pPr lvl="1" rtl="0" algn="ctr">
              <a:lnSpc>
                <a:spcPct val="100000"/>
              </a:lnSpc>
              <a:spcBef>
                <a:spcPts val="0"/>
              </a:spcBef>
              <a:spcAft>
                <a:spcPts val="0"/>
              </a:spcAft>
              <a:buClr>
                <a:srgbClr val="2378C3"/>
              </a:buClr>
              <a:buSzPts val="3600"/>
              <a:buNone/>
              <a:defRPr sz="3600">
                <a:solidFill>
                  <a:srgbClr val="2378C3"/>
                </a:solidFill>
              </a:defRPr>
            </a:lvl2pPr>
            <a:lvl3pPr lvl="2" rtl="0" algn="ctr">
              <a:lnSpc>
                <a:spcPct val="100000"/>
              </a:lnSpc>
              <a:spcBef>
                <a:spcPts val="0"/>
              </a:spcBef>
              <a:spcAft>
                <a:spcPts val="0"/>
              </a:spcAft>
              <a:buClr>
                <a:srgbClr val="2378C3"/>
              </a:buClr>
              <a:buSzPts val="3600"/>
              <a:buNone/>
              <a:defRPr sz="3600">
                <a:solidFill>
                  <a:srgbClr val="2378C3"/>
                </a:solidFill>
              </a:defRPr>
            </a:lvl3pPr>
            <a:lvl4pPr lvl="3" rtl="0" algn="ctr">
              <a:lnSpc>
                <a:spcPct val="100000"/>
              </a:lnSpc>
              <a:spcBef>
                <a:spcPts val="0"/>
              </a:spcBef>
              <a:spcAft>
                <a:spcPts val="0"/>
              </a:spcAft>
              <a:buClr>
                <a:srgbClr val="2378C3"/>
              </a:buClr>
              <a:buSzPts val="3600"/>
              <a:buNone/>
              <a:defRPr sz="3600">
                <a:solidFill>
                  <a:srgbClr val="2378C3"/>
                </a:solidFill>
              </a:defRPr>
            </a:lvl4pPr>
            <a:lvl5pPr lvl="4" rtl="0" algn="ctr">
              <a:lnSpc>
                <a:spcPct val="100000"/>
              </a:lnSpc>
              <a:spcBef>
                <a:spcPts val="0"/>
              </a:spcBef>
              <a:spcAft>
                <a:spcPts val="0"/>
              </a:spcAft>
              <a:buClr>
                <a:srgbClr val="2378C3"/>
              </a:buClr>
              <a:buSzPts val="3600"/>
              <a:buNone/>
              <a:defRPr sz="3600">
                <a:solidFill>
                  <a:srgbClr val="2378C3"/>
                </a:solidFill>
              </a:defRPr>
            </a:lvl5pPr>
            <a:lvl6pPr lvl="5" rtl="0" algn="ctr">
              <a:lnSpc>
                <a:spcPct val="100000"/>
              </a:lnSpc>
              <a:spcBef>
                <a:spcPts val="0"/>
              </a:spcBef>
              <a:spcAft>
                <a:spcPts val="0"/>
              </a:spcAft>
              <a:buClr>
                <a:srgbClr val="2378C3"/>
              </a:buClr>
              <a:buSzPts val="3600"/>
              <a:buNone/>
              <a:defRPr sz="3600">
                <a:solidFill>
                  <a:srgbClr val="2378C3"/>
                </a:solidFill>
              </a:defRPr>
            </a:lvl6pPr>
            <a:lvl7pPr lvl="6" rtl="0" algn="ctr">
              <a:lnSpc>
                <a:spcPct val="100000"/>
              </a:lnSpc>
              <a:spcBef>
                <a:spcPts val="0"/>
              </a:spcBef>
              <a:spcAft>
                <a:spcPts val="0"/>
              </a:spcAft>
              <a:buClr>
                <a:srgbClr val="2378C3"/>
              </a:buClr>
              <a:buSzPts val="3600"/>
              <a:buNone/>
              <a:defRPr sz="3600">
                <a:solidFill>
                  <a:srgbClr val="2378C3"/>
                </a:solidFill>
              </a:defRPr>
            </a:lvl7pPr>
            <a:lvl8pPr lvl="7" rtl="0" algn="ctr">
              <a:lnSpc>
                <a:spcPct val="100000"/>
              </a:lnSpc>
              <a:spcBef>
                <a:spcPts val="0"/>
              </a:spcBef>
              <a:spcAft>
                <a:spcPts val="0"/>
              </a:spcAft>
              <a:buClr>
                <a:srgbClr val="2378C3"/>
              </a:buClr>
              <a:buSzPts val="3600"/>
              <a:buNone/>
              <a:defRPr sz="3600">
                <a:solidFill>
                  <a:srgbClr val="2378C3"/>
                </a:solidFill>
              </a:defRPr>
            </a:lvl8pPr>
            <a:lvl9pPr lvl="8" rtl="0" algn="ctr">
              <a:lnSpc>
                <a:spcPct val="100000"/>
              </a:lnSpc>
              <a:spcBef>
                <a:spcPts val="0"/>
              </a:spcBef>
              <a:spcAft>
                <a:spcPts val="0"/>
              </a:spcAft>
              <a:buClr>
                <a:srgbClr val="2378C3"/>
              </a:buClr>
              <a:buSzPts val="3600"/>
              <a:buNone/>
              <a:defRPr sz="3600">
                <a:solidFill>
                  <a:srgbClr val="2378C3"/>
                </a:solidFill>
              </a:defRPr>
            </a:lvl9pPr>
          </a:lstStyle>
          <a:p/>
        </p:txBody>
      </p:sp>
      <p:pic>
        <p:nvPicPr>
          <p:cNvPr id="490" name="Google Shape;490;p57"/>
          <p:cNvPicPr preferRelativeResize="0"/>
          <p:nvPr/>
        </p:nvPicPr>
        <p:blipFill rotWithShape="1">
          <a:blip r:embed="rId3">
            <a:alphaModFix/>
          </a:blip>
          <a:srcRect b="0" l="0" r="0" t="0"/>
          <a:stretch/>
        </p:blipFill>
        <p:spPr>
          <a:xfrm>
            <a:off x="1335302" y="2816850"/>
            <a:ext cx="1430550" cy="2052600"/>
          </a:xfrm>
          <a:prstGeom prst="rect">
            <a:avLst/>
          </a:prstGeom>
          <a:noFill/>
          <a:ln>
            <a:noFill/>
          </a:ln>
        </p:spPr>
      </p:pic>
      <p:sp>
        <p:nvSpPr>
          <p:cNvPr id="491" name="Google Shape;491;p57"/>
          <p:cNvSpPr/>
          <p:nvPr/>
        </p:nvSpPr>
        <p:spPr>
          <a:xfrm>
            <a:off x="-13800" y="2877450"/>
            <a:ext cx="1349100" cy="1982400"/>
          </a:xfrm>
          <a:prstGeom prst="rect">
            <a:avLst/>
          </a:prstGeom>
          <a:solidFill>
            <a:srgbClr val="FA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2" name="Google Shape;492;p57" title="GSA FMP Strategy"/>
          <p:cNvPicPr preferRelativeResize="0"/>
          <p:nvPr/>
        </p:nvPicPr>
        <p:blipFill rotWithShape="1">
          <a:blip r:embed="rId4">
            <a:alphaModFix/>
          </a:blip>
          <a:srcRect b="0" l="0" r="0" t="0"/>
          <a:stretch/>
        </p:blipFill>
        <p:spPr>
          <a:xfrm>
            <a:off x="304800" y="4072413"/>
            <a:ext cx="1030499" cy="612936"/>
          </a:xfrm>
          <a:prstGeom prst="rect">
            <a:avLst/>
          </a:prstGeom>
          <a:noFill/>
          <a:ln>
            <a:noFill/>
          </a:ln>
        </p:spPr>
      </p:pic>
      <p:sp>
        <p:nvSpPr>
          <p:cNvPr id="493" name="Google Shape;493;p57"/>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94" name="Google Shape;494;p57"/>
          <p:cNvSpPr/>
          <p:nvPr/>
        </p:nvSpPr>
        <p:spPr>
          <a:xfrm>
            <a:off x="6825" y="276388"/>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57"/>
          <p:cNvSpPr/>
          <p:nvPr/>
        </p:nvSpPr>
        <p:spPr>
          <a:xfrm flipH="1" rot="10800000">
            <a:off x="6825" y="493890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496" name="Google Shape;496;p57"/>
          <p:cNvSpPr/>
          <p:nvPr/>
        </p:nvSpPr>
        <p:spPr>
          <a:xfrm flipH="1" rot="10800000">
            <a:off x="6825" y="4813413"/>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97" name="Google Shape;497;p57"/>
          <p:cNvCxnSpPr/>
          <p:nvPr/>
        </p:nvCxnSpPr>
        <p:spPr>
          <a:xfrm>
            <a:off x="2999550" y="2419350"/>
            <a:ext cx="3144900" cy="0"/>
          </a:xfrm>
          <a:prstGeom prst="straightConnector1">
            <a:avLst/>
          </a:prstGeom>
          <a:noFill/>
          <a:ln cap="flat" cmpd="sng" w="38100">
            <a:solidFill>
              <a:srgbClr val="CBE2F8"/>
            </a:solidFill>
            <a:prstDash val="solid"/>
            <a:round/>
            <a:headEnd len="sm" w="sm" type="none"/>
            <a:tailEnd len="sm" w="sm"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Alt 1">
  <p:cSld name="SECTION_HEADER_1_1_1_1_1">
    <p:bg>
      <p:bgPr>
        <a:solidFill>
          <a:srgbClr val="CBE2F8"/>
        </a:solidFill>
      </p:bgPr>
    </p:bg>
    <p:spTree>
      <p:nvGrpSpPr>
        <p:cNvPr id="498" name="Shape 498"/>
        <p:cNvGrpSpPr/>
        <p:nvPr/>
      </p:nvGrpSpPr>
      <p:grpSpPr>
        <a:xfrm>
          <a:off x="0" y="0"/>
          <a:ext cx="0" cy="0"/>
          <a:chOff x="0" y="0"/>
          <a:chExt cx="0" cy="0"/>
        </a:xfrm>
      </p:grpSpPr>
      <p:sp>
        <p:nvSpPr>
          <p:cNvPr id="499" name="Google Shape;499;p58"/>
          <p:cNvSpPr/>
          <p:nvPr/>
        </p:nvSpPr>
        <p:spPr>
          <a:xfrm>
            <a:off x="212300" y="212300"/>
            <a:ext cx="8711700" cy="4723500"/>
          </a:xfrm>
          <a:prstGeom prst="rect">
            <a:avLst/>
          </a:prstGeom>
          <a:noFill/>
          <a:ln cap="flat" cmpd="sng" w="762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0" name="Google Shape;500;p58"/>
          <p:cNvPicPr preferRelativeResize="0"/>
          <p:nvPr/>
        </p:nvPicPr>
        <p:blipFill rotWithShape="1">
          <a:blip r:embed="rId2">
            <a:alphaModFix amt="25000"/>
          </a:blip>
          <a:srcRect b="0" l="0" r="0" t="0"/>
          <a:stretch/>
        </p:blipFill>
        <p:spPr>
          <a:xfrm>
            <a:off x="1019550" y="461975"/>
            <a:ext cx="7104899" cy="4219551"/>
          </a:xfrm>
          <a:prstGeom prst="rect">
            <a:avLst/>
          </a:prstGeom>
          <a:noFill/>
          <a:ln>
            <a:noFill/>
          </a:ln>
        </p:spPr>
      </p:pic>
      <p:sp>
        <p:nvSpPr>
          <p:cNvPr id="501" name="Google Shape;501;p58"/>
          <p:cNvSpPr txBox="1"/>
          <p:nvPr>
            <p:ph type="title"/>
          </p:nvPr>
        </p:nvSpPr>
        <p:spPr>
          <a:xfrm>
            <a:off x="1019500" y="1865200"/>
            <a:ext cx="7104900" cy="14130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rgbClr val="1A4480"/>
              </a:buClr>
              <a:buSzPts val="3600"/>
              <a:buNone/>
              <a:defRPr sz="3600">
                <a:solidFill>
                  <a:srgbClr val="1A4480"/>
                </a:solidFill>
              </a:defRPr>
            </a:lvl1pPr>
            <a:lvl2pPr lvl="1" rtl="0" algn="ctr">
              <a:lnSpc>
                <a:spcPct val="100000"/>
              </a:lnSpc>
              <a:spcBef>
                <a:spcPts val="0"/>
              </a:spcBef>
              <a:spcAft>
                <a:spcPts val="0"/>
              </a:spcAft>
              <a:buClr>
                <a:srgbClr val="FFFFFF"/>
              </a:buClr>
              <a:buSzPts val="3600"/>
              <a:buNone/>
              <a:defRPr sz="3600">
                <a:solidFill>
                  <a:srgbClr val="FFFFFF"/>
                </a:solidFill>
              </a:defRPr>
            </a:lvl2pPr>
            <a:lvl3pPr lvl="2" rtl="0" algn="ctr">
              <a:lnSpc>
                <a:spcPct val="100000"/>
              </a:lnSpc>
              <a:spcBef>
                <a:spcPts val="0"/>
              </a:spcBef>
              <a:spcAft>
                <a:spcPts val="0"/>
              </a:spcAft>
              <a:buClr>
                <a:srgbClr val="FFFFFF"/>
              </a:buClr>
              <a:buSzPts val="3600"/>
              <a:buNone/>
              <a:defRPr sz="3600">
                <a:solidFill>
                  <a:srgbClr val="FFFFFF"/>
                </a:solidFill>
              </a:defRPr>
            </a:lvl3pPr>
            <a:lvl4pPr lvl="3" rtl="0" algn="ctr">
              <a:lnSpc>
                <a:spcPct val="100000"/>
              </a:lnSpc>
              <a:spcBef>
                <a:spcPts val="0"/>
              </a:spcBef>
              <a:spcAft>
                <a:spcPts val="0"/>
              </a:spcAft>
              <a:buClr>
                <a:srgbClr val="FFFFFF"/>
              </a:buClr>
              <a:buSzPts val="3600"/>
              <a:buNone/>
              <a:defRPr sz="3600">
                <a:solidFill>
                  <a:srgbClr val="FFFFFF"/>
                </a:solidFill>
              </a:defRPr>
            </a:lvl4pPr>
            <a:lvl5pPr lvl="4" rtl="0" algn="ctr">
              <a:lnSpc>
                <a:spcPct val="100000"/>
              </a:lnSpc>
              <a:spcBef>
                <a:spcPts val="0"/>
              </a:spcBef>
              <a:spcAft>
                <a:spcPts val="0"/>
              </a:spcAft>
              <a:buClr>
                <a:srgbClr val="FFFFFF"/>
              </a:buClr>
              <a:buSzPts val="3600"/>
              <a:buNone/>
              <a:defRPr sz="3600">
                <a:solidFill>
                  <a:srgbClr val="FFFFFF"/>
                </a:solidFill>
              </a:defRPr>
            </a:lvl5pPr>
            <a:lvl6pPr lvl="5" rtl="0" algn="ctr">
              <a:lnSpc>
                <a:spcPct val="100000"/>
              </a:lnSpc>
              <a:spcBef>
                <a:spcPts val="0"/>
              </a:spcBef>
              <a:spcAft>
                <a:spcPts val="0"/>
              </a:spcAft>
              <a:buClr>
                <a:srgbClr val="FFFFFF"/>
              </a:buClr>
              <a:buSzPts val="3600"/>
              <a:buNone/>
              <a:defRPr sz="3600">
                <a:solidFill>
                  <a:srgbClr val="FFFFFF"/>
                </a:solidFill>
              </a:defRPr>
            </a:lvl6pPr>
            <a:lvl7pPr lvl="6" rtl="0" algn="ctr">
              <a:lnSpc>
                <a:spcPct val="100000"/>
              </a:lnSpc>
              <a:spcBef>
                <a:spcPts val="0"/>
              </a:spcBef>
              <a:spcAft>
                <a:spcPts val="0"/>
              </a:spcAft>
              <a:buClr>
                <a:srgbClr val="FFFFFF"/>
              </a:buClr>
              <a:buSzPts val="3600"/>
              <a:buNone/>
              <a:defRPr sz="3600">
                <a:solidFill>
                  <a:srgbClr val="FFFFFF"/>
                </a:solidFill>
              </a:defRPr>
            </a:lvl7pPr>
            <a:lvl8pPr lvl="7" rtl="0" algn="ctr">
              <a:lnSpc>
                <a:spcPct val="100000"/>
              </a:lnSpc>
              <a:spcBef>
                <a:spcPts val="0"/>
              </a:spcBef>
              <a:spcAft>
                <a:spcPts val="0"/>
              </a:spcAft>
              <a:buClr>
                <a:srgbClr val="FFFFFF"/>
              </a:buClr>
              <a:buSzPts val="3600"/>
              <a:buNone/>
              <a:defRPr sz="3600">
                <a:solidFill>
                  <a:srgbClr val="FFFFFF"/>
                </a:solidFill>
              </a:defRPr>
            </a:lvl8pPr>
            <a:lvl9pPr lvl="8" rtl="0" algn="ctr">
              <a:lnSpc>
                <a:spcPct val="100000"/>
              </a:lnSpc>
              <a:spcBef>
                <a:spcPts val="0"/>
              </a:spcBef>
              <a:spcAft>
                <a:spcPts val="0"/>
              </a:spcAft>
              <a:buClr>
                <a:srgbClr val="FFFFFF"/>
              </a:buClr>
              <a:buSzPts val="3600"/>
              <a:buNone/>
              <a:defRPr sz="3600">
                <a:solidFill>
                  <a:srgbClr val="FFFFFF"/>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Divider Alt 2">
  <p:cSld name="CUSTOM">
    <p:bg>
      <p:bgPr>
        <a:solidFill>
          <a:srgbClr val="FFFFFF"/>
        </a:solidFill>
      </p:bgPr>
    </p:bg>
    <p:spTree>
      <p:nvGrpSpPr>
        <p:cNvPr id="502" name="Shape 502"/>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2">
  <p:cSld name="TITLE_AND_BODY_1_1">
    <p:spTree>
      <p:nvGrpSpPr>
        <p:cNvPr id="503" name="Shape 503"/>
        <p:cNvGrpSpPr/>
        <p:nvPr/>
      </p:nvGrpSpPr>
      <p:grpSpPr>
        <a:xfrm>
          <a:off x="0" y="0"/>
          <a:ext cx="0" cy="0"/>
          <a:chOff x="0" y="0"/>
          <a:chExt cx="0" cy="0"/>
        </a:xfrm>
      </p:grpSpPr>
      <p:sp>
        <p:nvSpPr>
          <p:cNvPr id="504" name="Google Shape;504;p60"/>
          <p:cNvSpPr/>
          <p:nvPr/>
        </p:nvSpPr>
        <p:spPr>
          <a:xfrm rot="10800000">
            <a:off x="4579625" y="298975"/>
            <a:ext cx="4572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5" name="Google Shape;505;p60" title="Background image of DC monuments"/>
          <p:cNvPicPr preferRelativeResize="0"/>
          <p:nvPr/>
        </p:nvPicPr>
        <p:blipFill rotWithShape="1">
          <a:blip r:embed="rId2">
            <a:alphaModFix/>
          </a:blip>
          <a:srcRect b="0" l="44419" r="0" t="0"/>
          <a:stretch/>
        </p:blipFill>
        <p:spPr>
          <a:xfrm flipH="1">
            <a:off x="0" y="2215300"/>
            <a:ext cx="4541850" cy="2928424"/>
          </a:xfrm>
          <a:prstGeom prst="rect">
            <a:avLst/>
          </a:prstGeom>
          <a:noFill/>
          <a:ln>
            <a:noFill/>
          </a:ln>
        </p:spPr>
      </p:pic>
      <p:sp>
        <p:nvSpPr>
          <p:cNvPr id="506" name="Google Shape;506;p60"/>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7" name="Google Shape;507;p60"/>
          <p:cNvPicPr preferRelativeResize="0"/>
          <p:nvPr/>
        </p:nvPicPr>
        <p:blipFill rotWithShape="1">
          <a:blip r:embed="rId3">
            <a:alphaModFix/>
          </a:blip>
          <a:srcRect b="0" l="0" r="0" t="0"/>
          <a:stretch/>
        </p:blipFill>
        <p:spPr>
          <a:xfrm>
            <a:off x="8646600" y="4606400"/>
            <a:ext cx="488025" cy="488025"/>
          </a:xfrm>
          <a:prstGeom prst="rect">
            <a:avLst/>
          </a:prstGeom>
          <a:noFill/>
          <a:ln>
            <a:noFill/>
          </a:ln>
        </p:spPr>
      </p:pic>
      <p:sp>
        <p:nvSpPr>
          <p:cNvPr id="508" name="Google Shape;508;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09" name="Google Shape;509;p60"/>
          <p:cNvSpPr txBox="1"/>
          <p:nvPr>
            <p:ph type="title"/>
          </p:nvPr>
        </p:nvSpPr>
        <p:spPr>
          <a:xfrm>
            <a:off x="272950" y="1171425"/>
            <a:ext cx="3996000" cy="1986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10" name="Google Shape;510;p60"/>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511" name="Google Shape;511;p60"/>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12" name="Google Shape;512;p60" title="GSA FMP Strategy"/>
          <p:cNvPicPr preferRelativeResize="0"/>
          <p:nvPr/>
        </p:nvPicPr>
        <p:blipFill rotWithShape="1">
          <a:blip r:embed="rId4">
            <a:alphaModFix/>
          </a:blip>
          <a:srcRect b="0" l="0" r="0" t="0"/>
          <a:stretch/>
        </p:blipFill>
        <p:spPr>
          <a:xfrm>
            <a:off x="1836700" y="654875"/>
            <a:ext cx="868449" cy="516550"/>
          </a:xfrm>
          <a:prstGeom prst="rect">
            <a:avLst/>
          </a:prstGeom>
          <a:noFill/>
          <a:ln>
            <a:noFill/>
          </a:ln>
        </p:spPr>
      </p:pic>
      <p:sp>
        <p:nvSpPr>
          <p:cNvPr id="513" name="Google Shape;513;p60"/>
          <p:cNvSpPr/>
          <p:nvPr/>
        </p:nvSpPr>
        <p:spPr>
          <a:xfrm rot="10800000">
            <a:off x="45418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Two Columns" type="twoColTx">
  <p:cSld name="TITLE_AND_TWO_COLUMNS">
    <p:spTree>
      <p:nvGrpSpPr>
        <p:cNvPr id="514" name="Shape 514"/>
        <p:cNvGrpSpPr/>
        <p:nvPr/>
      </p:nvGrpSpPr>
      <p:grpSpPr>
        <a:xfrm>
          <a:off x="0" y="0"/>
          <a:ext cx="0" cy="0"/>
          <a:chOff x="0" y="0"/>
          <a:chExt cx="0" cy="0"/>
        </a:xfrm>
      </p:grpSpPr>
      <p:pic>
        <p:nvPicPr>
          <p:cNvPr id="515" name="Google Shape;515;p61"/>
          <p:cNvPicPr preferRelativeResize="0"/>
          <p:nvPr/>
        </p:nvPicPr>
        <p:blipFill rotWithShape="1">
          <a:blip r:embed="rId2">
            <a:alphaModFix/>
          </a:blip>
          <a:srcRect b="0" l="0" r="0" t="0"/>
          <a:stretch/>
        </p:blipFill>
        <p:spPr>
          <a:xfrm>
            <a:off x="2757748" y="2855185"/>
            <a:ext cx="6386250" cy="2288542"/>
          </a:xfrm>
          <a:prstGeom prst="rect">
            <a:avLst/>
          </a:prstGeom>
          <a:noFill/>
          <a:ln>
            <a:noFill/>
          </a:ln>
        </p:spPr>
      </p:pic>
      <p:pic>
        <p:nvPicPr>
          <p:cNvPr id="516" name="Google Shape;516;p61"/>
          <p:cNvPicPr preferRelativeResize="0"/>
          <p:nvPr/>
        </p:nvPicPr>
        <p:blipFill rotWithShape="1">
          <a:blip r:embed="rId3">
            <a:alphaModFix/>
          </a:blip>
          <a:srcRect b="0" l="0" r="0" t="0"/>
          <a:stretch/>
        </p:blipFill>
        <p:spPr>
          <a:xfrm rot="5400000">
            <a:off x="3854213" y="-1091463"/>
            <a:ext cx="1425724" cy="9134150"/>
          </a:xfrm>
          <a:prstGeom prst="rect">
            <a:avLst/>
          </a:prstGeom>
          <a:noFill/>
          <a:ln>
            <a:noFill/>
          </a:ln>
        </p:spPr>
      </p:pic>
      <p:grpSp>
        <p:nvGrpSpPr>
          <p:cNvPr id="517" name="Google Shape;517;p61"/>
          <p:cNvGrpSpPr/>
          <p:nvPr/>
        </p:nvGrpSpPr>
        <p:grpSpPr>
          <a:xfrm>
            <a:off x="16977" y="3993998"/>
            <a:ext cx="3018171" cy="1149791"/>
            <a:chOff x="-88350" y="3980475"/>
            <a:chExt cx="3052975" cy="1163050"/>
          </a:xfrm>
        </p:grpSpPr>
        <p:sp>
          <p:nvSpPr>
            <p:cNvPr id="518" name="Google Shape;518;p61"/>
            <p:cNvSpPr/>
            <p:nvPr/>
          </p:nvSpPr>
          <p:spPr>
            <a:xfrm>
              <a:off x="2524825" y="4147400"/>
              <a:ext cx="4398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61"/>
            <p:cNvSpPr/>
            <p:nvPr/>
          </p:nvSpPr>
          <p:spPr>
            <a:xfrm>
              <a:off x="2085025" y="4397600"/>
              <a:ext cx="439800" cy="745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61"/>
            <p:cNvSpPr/>
            <p:nvPr/>
          </p:nvSpPr>
          <p:spPr>
            <a:xfrm>
              <a:off x="1933425" y="4147300"/>
              <a:ext cx="1515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61"/>
            <p:cNvSpPr/>
            <p:nvPr/>
          </p:nvSpPr>
          <p:spPr>
            <a:xfrm>
              <a:off x="1842450" y="4263700"/>
              <a:ext cx="1515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61"/>
            <p:cNvSpPr/>
            <p:nvPr/>
          </p:nvSpPr>
          <p:spPr>
            <a:xfrm>
              <a:off x="1743875" y="4526500"/>
              <a:ext cx="151500" cy="616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61"/>
            <p:cNvSpPr/>
            <p:nvPr/>
          </p:nvSpPr>
          <p:spPr>
            <a:xfrm>
              <a:off x="1342025" y="4663225"/>
              <a:ext cx="500400" cy="4803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61"/>
            <p:cNvSpPr/>
            <p:nvPr/>
          </p:nvSpPr>
          <p:spPr>
            <a:xfrm>
              <a:off x="1228275" y="3980600"/>
              <a:ext cx="1515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61"/>
            <p:cNvSpPr/>
            <p:nvPr/>
          </p:nvSpPr>
          <p:spPr>
            <a:xfrm>
              <a:off x="925025" y="4263800"/>
              <a:ext cx="3261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61"/>
            <p:cNvSpPr/>
            <p:nvPr/>
          </p:nvSpPr>
          <p:spPr>
            <a:xfrm>
              <a:off x="659650" y="4799475"/>
              <a:ext cx="326100" cy="343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61"/>
            <p:cNvSpPr/>
            <p:nvPr/>
          </p:nvSpPr>
          <p:spPr>
            <a:xfrm>
              <a:off x="576550" y="4147275"/>
              <a:ext cx="1890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61"/>
            <p:cNvSpPr/>
            <p:nvPr/>
          </p:nvSpPr>
          <p:spPr>
            <a:xfrm>
              <a:off x="485625" y="3980475"/>
              <a:ext cx="1890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61"/>
            <p:cNvSpPr/>
            <p:nvPr/>
          </p:nvSpPr>
          <p:spPr>
            <a:xfrm>
              <a:off x="334025" y="4230800"/>
              <a:ext cx="189000" cy="912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61"/>
            <p:cNvSpPr/>
            <p:nvPr/>
          </p:nvSpPr>
          <p:spPr>
            <a:xfrm>
              <a:off x="-88350" y="4443100"/>
              <a:ext cx="548700" cy="7002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1" name="Google Shape;531;p61"/>
          <p:cNvGrpSpPr/>
          <p:nvPr/>
        </p:nvGrpSpPr>
        <p:grpSpPr>
          <a:xfrm>
            <a:off x="-15301" y="4458834"/>
            <a:ext cx="2975118" cy="704378"/>
            <a:chOff x="-121000" y="4450675"/>
            <a:chExt cx="3009425" cy="712500"/>
          </a:xfrm>
        </p:grpSpPr>
        <p:sp>
          <p:nvSpPr>
            <p:cNvPr id="532" name="Google Shape;532;p61"/>
            <p:cNvSpPr/>
            <p:nvPr/>
          </p:nvSpPr>
          <p:spPr>
            <a:xfrm>
              <a:off x="2729125" y="4450675"/>
              <a:ext cx="159300" cy="712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61"/>
            <p:cNvSpPr/>
            <p:nvPr/>
          </p:nvSpPr>
          <p:spPr>
            <a:xfrm>
              <a:off x="260785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61"/>
            <p:cNvSpPr/>
            <p:nvPr/>
          </p:nvSpPr>
          <p:spPr>
            <a:xfrm>
              <a:off x="2516850"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61"/>
            <p:cNvSpPr/>
            <p:nvPr/>
          </p:nvSpPr>
          <p:spPr>
            <a:xfrm>
              <a:off x="2342750" y="5090725"/>
              <a:ext cx="341400" cy="52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61"/>
            <p:cNvSpPr/>
            <p:nvPr/>
          </p:nvSpPr>
          <p:spPr>
            <a:xfrm>
              <a:off x="2069800" y="4749925"/>
              <a:ext cx="3414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61"/>
            <p:cNvSpPr/>
            <p:nvPr/>
          </p:nvSpPr>
          <p:spPr>
            <a:xfrm>
              <a:off x="2160850" y="4610125"/>
              <a:ext cx="1593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61"/>
            <p:cNvSpPr/>
            <p:nvPr/>
          </p:nvSpPr>
          <p:spPr>
            <a:xfrm>
              <a:off x="2206375" y="4549250"/>
              <a:ext cx="681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61"/>
            <p:cNvSpPr/>
            <p:nvPr/>
          </p:nvSpPr>
          <p:spPr>
            <a:xfrm>
              <a:off x="1364775" y="4905600"/>
              <a:ext cx="813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1"/>
            <p:cNvSpPr/>
            <p:nvPr/>
          </p:nvSpPr>
          <p:spPr>
            <a:xfrm>
              <a:off x="1521100" y="4741075"/>
              <a:ext cx="366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61"/>
            <p:cNvSpPr/>
            <p:nvPr/>
          </p:nvSpPr>
          <p:spPr>
            <a:xfrm>
              <a:off x="1583200" y="46632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61"/>
            <p:cNvSpPr/>
            <p:nvPr/>
          </p:nvSpPr>
          <p:spPr>
            <a:xfrm>
              <a:off x="-88350" y="5030100"/>
              <a:ext cx="1516500" cy="1134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61"/>
            <p:cNvSpPr/>
            <p:nvPr/>
          </p:nvSpPr>
          <p:spPr>
            <a:xfrm>
              <a:off x="609000" y="4905625"/>
              <a:ext cx="3414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61"/>
            <p:cNvSpPr/>
            <p:nvPr/>
          </p:nvSpPr>
          <p:spPr>
            <a:xfrm>
              <a:off x="658350" y="48033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61"/>
            <p:cNvSpPr/>
            <p:nvPr/>
          </p:nvSpPr>
          <p:spPr>
            <a:xfrm>
              <a:off x="1123538"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61"/>
            <p:cNvSpPr/>
            <p:nvPr/>
          </p:nvSpPr>
          <p:spPr>
            <a:xfrm>
              <a:off x="1244150"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61"/>
            <p:cNvSpPr/>
            <p:nvPr/>
          </p:nvSpPr>
          <p:spPr>
            <a:xfrm>
              <a:off x="292425" y="48330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61"/>
            <p:cNvSpPr/>
            <p:nvPr/>
          </p:nvSpPr>
          <p:spPr>
            <a:xfrm>
              <a:off x="413025"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61"/>
            <p:cNvSpPr/>
            <p:nvPr/>
          </p:nvSpPr>
          <p:spPr>
            <a:xfrm>
              <a:off x="171800"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61"/>
            <p:cNvSpPr/>
            <p:nvPr/>
          </p:nvSpPr>
          <p:spPr>
            <a:xfrm>
              <a:off x="-12100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1" name="Google Shape;551;p61"/>
          <p:cNvSpPr/>
          <p:nvPr/>
        </p:nvSpPr>
        <p:spPr>
          <a:xfrm>
            <a:off x="2848225"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2" name="Google Shape;552;p61"/>
          <p:cNvPicPr preferRelativeResize="0"/>
          <p:nvPr/>
        </p:nvPicPr>
        <p:blipFill rotWithShape="1">
          <a:blip r:embed="rId4">
            <a:alphaModFix/>
          </a:blip>
          <a:srcRect b="0" l="0" r="0" t="0"/>
          <a:stretch/>
        </p:blipFill>
        <p:spPr>
          <a:xfrm>
            <a:off x="8646600" y="4606400"/>
            <a:ext cx="488025" cy="488025"/>
          </a:xfrm>
          <a:prstGeom prst="rect">
            <a:avLst/>
          </a:prstGeom>
          <a:noFill/>
          <a:ln>
            <a:noFill/>
          </a:ln>
        </p:spPr>
      </p:pic>
      <p:sp>
        <p:nvSpPr>
          <p:cNvPr id="553" name="Google Shape;553;p61"/>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554" name="Google Shape;554;p61"/>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555" name="Google Shape;555;p61"/>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6" name="Google Shape;556;p61"/>
          <p:cNvPicPr preferRelativeResize="0"/>
          <p:nvPr/>
        </p:nvPicPr>
        <p:blipFill rotWithShape="1">
          <a:blip r:embed="rId5">
            <a:alphaModFix/>
          </a:blip>
          <a:srcRect b="0" l="0" r="0" t="0"/>
          <a:stretch/>
        </p:blipFill>
        <p:spPr>
          <a:xfrm>
            <a:off x="7963850" y="473100"/>
            <a:ext cx="868449" cy="516550"/>
          </a:xfrm>
          <a:prstGeom prst="rect">
            <a:avLst/>
          </a:prstGeom>
          <a:noFill/>
          <a:ln>
            <a:noFill/>
          </a:ln>
        </p:spPr>
      </p:pic>
      <p:sp>
        <p:nvSpPr>
          <p:cNvPr id="557" name="Google Shape;557;p6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558" name="Google Shape;558;p61"/>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559" name="Google Shape;559;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Skyline ">
  <p:cSld name="TITLE_AND_TWO_COLUMNS_1">
    <p:spTree>
      <p:nvGrpSpPr>
        <p:cNvPr id="560" name="Shape 560"/>
        <p:cNvGrpSpPr/>
        <p:nvPr/>
      </p:nvGrpSpPr>
      <p:grpSpPr>
        <a:xfrm>
          <a:off x="0" y="0"/>
          <a:ext cx="0" cy="0"/>
          <a:chOff x="0" y="0"/>
          <a:chExt cx="0" cy="0"/>
        </a:xfrm>
      </p:grpSpPr>
      <p:pic>
        <p:nvPicPr>
          <p:cNvPr id="561" name="Google Shape;561;p62"/>
          <p:cNvPicPr preferRelativeResize="0"/>
          <p:nvPr/>
        </p:nvPicPr>
        <p:blipFill rotWithShape="1">
          <a:blip r:embed="rId2">
            <a:alphaModFix/>
          </a:blip>
          <a:srcRect b="0" l="0" r="0" t="0"/>
          <a:stretch/>
        </p:blipFill>
        <p:spPr>
          <a:xfrm>
            <a:off x="2757748" y="2855185"/>
            <a:ext cx="6386250" cy="2288542"/>
          </a:xfrm>
          <a:prstGeom prst="rect">
            <a:avLst/>
          </a:prstGeom>
          <a:noFill/>
          <a:ln>
            <a:noFill/>
          </a:ln>
        </p:spPr>
      </p:pic>
      <p:pic>
        <p:nvPicPr>
          <p:cNvPr id="562" name="Google Shape;562;p62"/>
          <p:cNvPicPr preferRelativeResize="0"/>
          <p:nvPr/>
        </p:nvPicPr>
        <p:blipFill rotWithShape="1">
          <a:blip r:embed="rId3">
            <a:alphaModFix/>
          </a:blip>
          <a:srcRect b="0" l="0" r="0" t="0"/>
          <a:stretch/>
        </p:blipFill>
        <p:spPr>
          <a:xfrm rot="5400000">
            <a:off x="3854213" y="-1091463"/>
            <a:ext cx="1425724" cy="9134150"/>
          </a:xfrm>
          <a:prstGeom prst="rect">
            <a:avLst/>
          </a:prstGeom>
          <a:noFill/>
          <a:ln>
            <a:noFill/>
          </a:ln>
        </p:spPr>
      </p:pic>
      <p:grpSp>
        <p:nvGrpSpPr>
          <p:cNvPr id="563" name="Google Shape;563;p62"/>
          <p:cNvGrpSpPr/>
          <p:nvPr/>
        </p:nvGrpSpPr>
        <p:grpSpPr>
          <a:xfrm>
            <a:off x="16977" y="3993998"/>
            <a:ext cx="3018171" cy="1149791"/>
            <a:chOff x="-88350" y="3980475"/>
            <a:chExt cx="3052975" cy="1163050"/>
          </a:xfrm>
        </p:grpSpPr>
        <p:sp>
          <p:nvSpPr>
            <p:cNvPr id="564" name="Google Shape;564;p62"/>
            <p:cNvSpPr/>
            <p:nvPr/>
          </p:nvSpPr>
          <p:spPr>
            <a:xfrm>
              <a:off x="2524825" y="4147400"/>
              <a:ext cx="4398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62"/>
            <p:cNvSpPr/>
            <p:nvPr/>
          </p:nvSpPr>
          <p:spPr>
            <a:xfrm>
              <a:off x="2085025" y="4397600"/>
              <a:ext cx="439800" cy="745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62"/>
            <p:cNvSpPr/>
            <p:nvPr/>
          </p:nvSpPr>
          <p:spPr>
            <a:xfrm>
              <a:off x="1933425" y="4147300"/>
              <a:ext cx="1515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62"/>
            <p:cNvSpPr/>
            <p:nvPr/>
          </p:nvSpPr>
          <p:spPr>
            <a:xfrm>
              <a:off x="1842450" y="4263700"/>
              <a:ext cx="1515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62"/>
            <p:cNvSpPr/>
            <p:nvPr/>
          </p:nvSpPr>
          <p:spPr>
            <a:xfrm>
              <a:off x="1743875" y="4526500"/>
              <a:ext cx="151500" cy="616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62"/>
            <p:cNvSpPr/>
            <p:nvPr/>
          </p:nvSpPr>
          <p:spPr>
            <a:xfrm>
              <a:off x="1342025" y="4663225"/>
              <a:ext cx="500400" cy="4803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62"/>
            <p:cNvSpPr/>
            <p:nvPr/>
          </p:nvSpPr>
          <p:spPr>
            <a:xfrm>
              <a:off x="1228275" y="3980600"/>
              <a:ext cx="1515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62"/>
            <p:cNvSpPr/>
            <p:nvPr/>
          </p:nvSpPr>
          <p:spPr>
            <a:xfrm>
              <a:off x="925025" y="4263800"/>
              <a:ext cx="326100" cy="879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62"/>
            <p:cNvSpPr/>
            <p:nvPr/>
          </p:nvSpPr>
          <p:spPr>
            <a:xfrm>
              <a:off x="659650" y="4799475"/>
              <a:ext cx="326100" cy="343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62"/>
            <p:cNvSpPr/>
            <p:nvPr/>
          </p:nvSpPr>
          <p:spPr>
            <a:xfrm>
              <a:off x="576550" y="4147275"/>
              <a:ext cx="189000" cy="9960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62"/>
            <p:cNvSpPr/>
            <p:nvPr/>
          </p:nvSpPr>
          <p:spPr>
            <a:xfrm>
              <a:off x="485625" y="3980475"/>
              <a:ext cx="189000" cy="11628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62"/>
            <p:cNvSpPr/>
            <p:nvPr/>
          </p:nvSpPr>
          <p:spPr>
            <a:xfrm>
              <a:off x="334025" y="4230800"/>
              <a:ext cx="189000" cy="9126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62"/>
            <p:cNvSpPr/>
            <p:nvPr/>
          </p:nvSpPr>
          <p:spPr>
            <a:xfrm>
              <a:off x="-88350" y="4443100"/>
              <a:ext cx="548700" cy="700200"/>
            </a:xfrm>
            <a:prstGeom prst="rect">
              <a:avLst/>
            </a:prstGeom>
            <a:solidFill>
              <a:srgbClr val="F0F9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77" name="Google Shape;577;p62"/>
          <p:cNvGrpSpPr/>
          <p:nvPr/>
        </p:nvGrpSpPr>
        <p:grpSpPr>
          <a:xfrm>
            <a:off x="-15301" y="4458834"/>
            <a:ext cx="2975118" cy="704378"/>
            <a:chOff x="-121000" y="4450675"/>
            <a:chExt cx="3009425" cy="712500"/>
          </a:xfrm>
        </p:grpSpPr>
        <p:sp>
          <p:nvSpPr>
            <p:cNvPr id="578" name="Google Shape;578;p62"/>
            <p:cNvSpPr/>
            <p:nvPr/>
          </p:nvSpPr>
          <p:spPr>
            <a:xfrm>
              <a:off x="2729125" y="4450675"/>
              <a:ext cx="159300" cy="712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62"/>
            <p:cNvSpPr/>
            <p:nvPr/>
          </p:nvSpPr>
          <p:spPr>
            <a:xfrm>
              <a:off x="260785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62"/>
            <p:cNvSpPr/>
            <p:nvPr/>
          </p:nvSpPr>
          <p:spPr>
            <a:xfrm>
              <a:off x="2516850"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62"/>
            <p:cNvSpPr/>
            <p:nvPr/>
          </p:nvSpPr>
          <p:spPr>
            <a:xfrm>
              <a:off x="2342750" y="5090725"/>
              <a:ext cx="341400" cy="52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62"/>
            <p:cNvSpPr/>
            <p:nvPr/>
          </p:nvSpPr>
          <p:spPr>
            <a:xfrm>
              <a:off x="2069800" y="4749925"/>
              <a:ext cx="3414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62"/>
            <p:cNvSpPr/>
            <p:nvPr/>
          </p:nvSpPr>
          <p:spPr>
            <a:xfrm>
              <a:off x="2160850" y="4610125"/>
              <a:ext cx="1593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62"/>
            <p:cNvSpPr/>
            <p:nvPr/>
          </p:nvSpPr>
          <p:spPr>
            <a:xfrm>
              <a:off x="2206375" y="4549250"/>
              <a:ext cx="68100" cy="393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62"/>
            <p:cNvSpPr/>
            <p:nvPr/>
          </p:nvSpPr>
          <p:spPr>
            <a:xfrm>
              <a:off x="1364775" y="4905600"/>
              <a:ext cx="813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62"/>
            <p:cNvSpPr/>
            <p:nvPr/>
          </p:nvSpPr>
          <p:spPr>
            <a:xfrm>
              <a:off x="1521100" y="4741075"/>
              <a:ext cx="3669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62"/>
            <p:cNvSpPr/>
            <p:nvPr/>
          </p:nvSpPr>
          <p:spPr>
            <a:xfrm>
              <a:off x="1583200" y="46632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62"/>
            <p:cNvSpPr/>
            <p:nvPr/>
          </p:nvSpPr>
          <p:spPr>
            <a:xfrm>
              <a:off x="-88350" y="5030100"/>
              <a:ext cx="1516500" cy="1134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62"/>
            <p:cNvSpPr/>
            <p:nvPr/>
          </p:nvSpPr>
          <p:spPr>
            <a:xfrm>
              <a:off x="609000" y="4905625"/>
              <a:ext cx="3414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62"/>
            <p:cNvSpPr/>
            <p:nvPr/>
          </p:nvSpPr>
          <p:spPr>
            <a:xfrm>
              <a:off x="658350" y="4803325"/>
              <a:ext cx="242700" cy="113400"/>
            </a:xfrm>
            <a:prstGeom prst="triangle">
              <a:avLst>
                <a:gd fmla="val 50000" name="adj"/>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62"/>
            <p:cNvSpPr/>
            <p:nvPr/>
          </p:nvSpPr>
          <p:spPr>
            <a:xfrm>
              <a:off x="1123538"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62"/>
            <p:cNvSpPr/>
            <p:nvPr/>
          </p:nvSpPr>
          <p:spPr>
            <a:xfrm>
              <a:off x="1244150" y="4905625"/>
              <a:ext cx="681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62"/>
            <p:cNvSpPr/>
            <p:nvPr/>
          </p:nvSpPr>
          <p:spPr>
            <a:xfrm>
              <a:off x="292425" y="48330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62"/>
            <p:cNvSpPr/>
            <p:nvPr/>
          </p:nvSpPr>
          <p:spPr>
            <a:xfrm>
              <a:off x="413025"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62"/>
            <p:cNvSpPr/>
            <p:nvPr/>
          </p:nvSpPr>
          <p:spPr>
            <a:xfrm>
              <a:off x="171800" y="4905625"/>
              <a:ext cx="159300" cy="2379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62"/>
            <p:cNvSpPr/>
            <p:nvPr/>
          </p:nvSpPr>
          <p:spPr>
            <a:xfrm>
              <a:off x="-121000" y="4549250"/>
              <a:ext cx="159300" cy="6138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97" name="Google Shape;597;p62"/>
          <p:cNvSpPr/>
          <p:nvPr/>
        </p:nvSpPr>
        <p:spPr>
          <a:xfrm>
            <a:off x="2848225" y="4852525"/>
            <a:ext cx="159300" cy="3105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1/2 with Text">
  <p:cSld name="ONE_COLUMN_TEXT">
    <p:spTree>
      <p:nvGrpSpPr>
        <p:cNvPr id="598" name="Shape 598"/>
        <p:cNvGrpSpPr/>
        <p:nvPr/>
      </p:nvGrpSpPr>
      <p:grpSpPr>
        <a:xfrm>
          <a:off x="0" y="0"/>
          <a:ext cx="0" cy="0"/>
          <a:chOff x="0" y="0"/>
          <a:chExt cx="0" cy="0"/>
        </a:xfrm>
      </p:grpSpPr>
      <p:sp>
        <p:nvSpPr>
          <p:cNvPr id="599" name="Google Shape;599;p63"/>
          <p:cNvSpPr/>
          <p:nvPr/>
        </p:nvSpPr>
        <p:spPr>
          <a:xfrm rot="10800000">
            <a:off x="4579625" y="298975"/>
            <a:ext cx="4572900" cy="4852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0" name="Google Shape;600;p63"/>
          <p:cNvPicPr preferRelativeResize="0"/>
          <p:nvPr/>
        </p:nvPicPr>
        <p:blipFill rotWithShape="1">
          <a:blip r:embed="rId2">
            <a:alphaModFix/>
          </a:blip>
          <a:srcRect b="0" l="44419" r="0" t="0"/>
          <a:stretch/>
        </p:blipFill>
        <p:spPr>
          <a:xfrm flipH="1">
            <a:off x="0" y="2215300"/>
            <a:ext cx="4541850" cy="2928424"/>
          </a:xfrm>
          <a:prstGeom prst="rect">
            <a:avLst/>
          </a:prstGeom>
          <a:noFill/>
          <a:ln>
            <a:noFill/>
          </a:ln>
        </p:spPr>
      </p:pic>
      <p:sp>
        <p:nvSpPr>
          <p:cNvPr id="601" name="Google Shape;601;p63"/>
          <p:cNvSpPr/>
          <p:nvPr/>
        </p:nvSpPr>
        <p:spPr>
          <a:xfrm>
            <a:off x="0" y="0"/>
            <a:ext cx="9144000" cy="2873700"/>
          </a:xfrm>
          <a:prstGeom prst="rect">
            <a:avLst/>
          </a:prstGeom>
          <a:gradFill>
            <a:gsLst>
              <a:gs pos="0">
                <a:srgbClr val="FFFFFF"/>
              </a:gs>
              <a:gs pos="100000">
                <a:srgbClr val="FAFFFF"/>
              </a:gs>
            </a:gsLst>
            <a:lin ang="5400012"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63"/>
          <p:cNvSpPr txBox="1"/>
          <p:nvPr>
            <p:ph type="title"/>
          </p:nvPr>
        </p:nvSpPr>
        <p:spPr>
          <a:xfrm>
            <a:off x="272950" y="1171425"/>
            <a:ext cx="3996000" cy="1986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03" name="Google Shape;603;p63"/>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4" name="Google Shape;604;p63"/>
          <p:cNvPicPr preferRelativeResize="0"/>
          <p:nvPr/>
        </p:nvPicPr>
        <p:blipFill rotWithShape="1">
          <a:blip r:embed="rId3">
            <a:alphaModFix/>
          </a:blip>
          <a:srcRect b="0" l="0" r="0" t="0"/>
          <a:stretch/>
        </p:blipFill>
        <p:spPr>
          <a:xfrm>
            <a:off x="1836700" y="654875"/>
            <a:ext cx="868449" cy="516550"/>
          </a:xfrm>
          <a:prstGeom prst="rect">
            <a:avLst/>
          </a:prstGeom>
          <a:noFill/>
          <a:ln>
            <a:noFill/>
          </a:ln>
        </p:spPr>
      </p:pic>
      <p:sp>
        <p:nvSpPr>
          <p:cNvPr id="605" name="Google Shape;605;p63"/>
          <p:cNvSpPr/>
          <p:nvPr/>
        </p:nvSpPr>
        <p:spPr>
          <a:xfrm rot="10800000">
            <a:off x="4541850" y="260575"/>
            <a:ext cx="60300" cy="48906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06" name="Google Shape;606;p63"/>
          <p:cNvPicPr preferRelativeResize="0"/>
          <p:nvPr/>
        </p:nvPicPr>
        <p:blipFill rotWithShape="1">
          <a:blip r:embed="rId4">
            <a:alphaModFix/>
          </a:blip>
          <a:srcRect b="0" l="0" r="0" t="0"/>
          <a:stretch/>
        </p:blipFill>
        <p:spPr>
          <a:xfrm>
            <a:off x="8646600" y="4606400"/>
            <a:ext cx="488025" cy="488025"/>
          </a:xfrm>
          <a:prstGeom prst="rect">
            <a:avLst/>
          </a:prstGeom>
          <a:noFill/>
          <a:ln>
            <a:noFill/>
          </a:ln>
        </p:spPr>
      </p:pic>
      <p:sp>
        <p:nvSpPr>
          <p:cNvPr id="607" name="Google Shape;607;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08" name="Google Shape;608;p63"/>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609" name="Google Shape;609;p63"/>
          <p:cNvSpPr txBox="1"/>
          <p:nvPr>
            <p:ph idx="1" type="subTitle"/>
          </p:nvPr>
        </p:nvSpPr>
        <p:spPr>
          <a:xfrm>
            <a:off x="4875050" y="538875"/>
            <a:ext cx="3888900" cy="765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Clr>
                <a:srgbClr val="3D4551"/>
              </a:buClr>
              <a:buSzPts val="1800"/>
              <a:buFont typeface="Roboto"/>
              <a:buNone/>
              <a:defRPr b="1">
                <a:solidFill>
                  <a:srgbClr val="3D4551"/>
                </a:solidFill>
                <a:latin typeface="Roboto"/>
                <a:ea typeface="Roboto"/>
                <a:cs typeface="Roboto"/>
                <a:sym typeface="Roboto"/>
              </a:defRPr>
            </a:lvl1pPr>
            <a:lvl2pPr lvl="1" rtl="0" algn="l">
              <a:lnSpc>
                <a:spcPct val="115000"/>
              </a:lnSpc>
              <a:spcBef>
                <a:spcPts val="1600"/>
              </a:spcBef>
              <a:spcAft>
                <a:spcPts val="0"/>
              </a:spcAft>
              <a:buSzPts val="1400"/>
              <a:buNone/>
              <a:defRPr b="1"/>
            </a:lvl2pPr>
            <a:lvl3pPr lvl="2" rtl="0" algn="l">
              <a:lnSpc>
                <a:spcPct val="115000"/>
              </a:lnSpc>
              <a:spcBef>
                <a:spcPts val="1600"/>
              </a:spcBef>
              <a:spcAft>
                <a:spcPts val="0"/>
              </a:spcAft>
              <a:buSzPts val="1400"/>
              <a:buNone/>
              <a:defRPr b="1"/>
            </a:lvl3pPr>
            <a:lvl4pPr lvl="3" rtl="0" algn="l">
              <a:lnSpc>
                <a:spcPct val="115000"/>
              </a:lnSpc>
              <a:spcBef>
                <a:spcPts val="1600"/>
              </a:spcBef>
              <a:spcAft>
                <a:spcPts val="0"/>
              </a:spcAft>
              <a:buSzPts val="1400"/>
              <a:buNone/>
              <a:defRPr b="1"/>
            </a:lvl4pPr>
            <a:lvl5pPr lvl="4" rtl="0" algn="l">
              <a:lnSpc>
                <a:spcPct val="115000"/>
              </a:lnSpc>
              <a:spcBef>
                <a:spcPts val="1600"/>
              </a:spcBef>
              <a:spcAft>
                <a:spcPts val="0"/>
              </a:spcAft>
              <a:buSzPts val="1400"/>
              <a:buNone/>
              <a:defRPr b="1"/>
            </a:lvl5pPr>
            <a:lvl6pPr lvl="5" rtl="0" algn="l">
              <a:lnSpc>
                <a:spcPct val="115000"/>
              </a:lnSpc>
              <a:spcBef>
                <a:spcPts val="1600"/>
              </a:spcBef>
              <a:spcAft>
                <a:spcPts val="0"/>
              </a:spcAft>
              <a:buSzPts val="1400"/>
              <a:buNone/>
              <a:defRPr b="1"/>
            </a:lvl6pPr>
            <a:lvl7pPr lvl="6" rtl="0" algn="l">
              <a:lnSpc>
                <a:spcPct val="115000"/>
              </a:lnSpc>
              <a:spcBef>
                <a:spcPts val="1600"/>
              </a:spcBef>
              <a:spcAft>
                <a:spcPts val="0"/>
              </a:spcAft>
              <a:buSzPts val="1400"/>
              <a:buNone/>
              <a:defRPr b="1"/>
            </a:lvl7pPr>
            <a:lvl8pPr lvl="7" rtl="0" algn="l">
              <a:lnSpc>
                <a:spcPct val="115000"/>
              </a:lnSpc>
              <a:spcBef>
                <a:spcPts val="1600"/>
              </a:spcBef>
              <a:spcAft>
                <a:spcPts val="0"/>
              </a:spcAft>
              <a:buSzPts val="1400"/>
              <a:buNone/>
              <a:defRPr b="1"/>
            </a:lvl8pPr>
            <a:lvl9pPr lvl="8" rtl="0" algn="l">
              <a:lnSpc>
                <a:spcPct val="115000"/>
              </a:lnSpc>
              <a:spcBef>
                <a:spcPts val="1600"/>
              </a:spcBef>
              <a:spcAft>
                <a:spcPts val="1600"/>
              </a:spcAft>
              <a:buSzPts val="1400"/>
              <a:buNone/>
              <a:defRPr b="1"/>
            </a:lvl9pPr>
          </a:lstStyle>
          <a:p/>
        </p:txBody>
      </p:sp>
      <p:sp>
        <p:nvSpPr>
          <p:cNvPr id="610" name="Google Shape;610;p63"/>
          <p:cNvSpPr txBox="1"/>
          <p:nvPr>
            <p:ph idx="2" type="body"/>
          </p:nvPr>
        </p:nvSpPr>
        <p:spPr>
          <a:xfrm>
            <a:off x="4885830" y="1137875"/>
            <a:ext cx="3894300" cy="3918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4x4">
  <p:cSld name="SECTION_TITLE_AND_DESCRIPTION">
    <p:spTree>
      <p:nvGrpSpPr>
        <p:cNvPr id="611" name="Shape 611"/>
        <p:cNvGrpSpPr/>
        <p:nvPr/>
      </p:nvGrpSpPr>
      <p:grpSpPr>
        <a:xfrm>
          <a:off x="0" y="0"/>
          <a:ext cx="0" cy="0"/>
          <a:chOff x="0" y="0"/>
          <a:chExt cx="0" cy="0"/>
        </a:xfrm>
      </p:grpSpPr>
      <p:sp>
        <p:nvSpPr>
          <p:cNvPr id="612" name="Google Shape;61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13" name="Google Shape;613;p64"/>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14" name="Google Shape;614;p64"/>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615" name="Google Shape;615;p64"/>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16" name="Google Shape;616;p64"/>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graphicFrame>
        <p:nvGraphicFramePr>
          <p:cNvPr id="617" name="Google Shape;617;p64"/>
          <p:cNvGraphicFramePr/>
          <p:nvPr/>
        </p:nvGraphicFramePr>
        <p:xfrm>
          <a:off x="311700" y="1381350"/>
          <a:ext cx="3000000" cy="3000000"/>
        </p:xfrm>
        <a:graphic>
          <a:graphicData uri="http://schemas.openxmlformats.org/drawingml/2006/table">
            <a:tbl>
              <a:tblPr>
                <a:noFill/>
                <a:tableStyleId>{42311C42-7F99-444A-B404-5DE87B93E356}</a:tableStyleId>
              </a:tblPr>
              <a:tblGrid>
                <a:gridCol w="1576650"/>
                <a:gridCol w="2516800"/>
                <a:gridCol w="2183225"/>
                <a:gridCol w="2092225"/>
              </a:tblGrid>
              <a:tr h="521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r>
              <a:tr h="92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r h="92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r h="9200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bl>
          </a:graphicData>
        </a:graphic>
      </p:graphicFrame>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Slide 5x5">
  <p:cSld name="SECTION_TITLE_AND_DESCRIPTION_1">
    <p:spTree>
      <p:nvGrpSpPr>
        <p:cNvPr id="618" name="Shape 618"/>
        <p:cNvGrpSpPr/>
        <p:nvPr/>
      </p:nvGrpSpPr>
      <p:grpSpPr>
        <a:xfrm>
          <a:off x="0" y="0"/>
          <a:ext cx="0" cy="0"/>
          <a:chOff x="0" y="0"/>
          <a:chExt cx="0" cy="0"/>
        </a:xfrm>
      </p:grpSpPr>
      <p:sp>
        <p:nvSpPr>
          <p:cNvPr id="619" name="Google Shape;61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0" name="Google Shape;620;p65"/>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21" name="Google Shape;621;p65"/>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622" name="Google Shape;622;p65"/>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3" name="Google Shape;623;p65"/>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graphicFrame>
        <p:nvGraphicFramePr>
          <p:cNvPr id="624" name="Google Shape;624;p65"/>
          <p:cNvGraphicFramePr/>
          <p:nvPr/>
        </p:nvGraphicFramePr>
        <p:xfrm>
          <a:off x="311700" y="1381350"/>
          <a:ext cx="3000000" cy="3000000"/>
        </p:xfrm>
        <a:graphic>
          <a:graphicData uri="http://schemas.openxmlformats.org/drawingml/2006/table">
            <a:tbl>
              <a:tblPr>
                <a:noFill/>
                <a:tableStyleId>{42311C42-7F99-444A-B404-5DE87B93E356}</a:tableStyleId>
              </a:tblPr>
              <a:tblGrid>
                <a:gridCol w="1261325"/>
                <a:gridCol w="2013450"/>
                <a:gridCol w="1746575"/>
                <a:gridCol w="1673775"/>
                <a:gridCol w="1673775"/>
              </a:tblGrid>
              <a:tr h="40752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CBE2F8"/>
                    </a:solidFill>
                  </a:tcPr>
                </a:tc>
              </a:tr>
              <a:tr h="718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r h="718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r h="718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r h="718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solidFill>
                      <a:srgbClr val="FFE6C7"/>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ABABAB"/>
                      </a:solidFill>
                      <a:prstDash val="solid"/>
                      <a:round/>
                      <a:headEnd len="sm" w="sm" type="none"/>
                      <a:tailEnd len="sm" w="sm" type="none"/>
                    </a:lnL>
                    <a:lnR cap="flat" cmpd="sng" w="9525">
                      <a:solidFill>
                        <a:srgbClr val="ABABAB"/>
                      </a:solidFill>
                      <a:prstDash val="solid"/>
                      <a:round/>
                      <a:headEnd len="sm" w="sm" type="none"/>
                      <a:tailEnd len="sm" w="sm" type="none"/>
                    </a:lnR>
                    <a:lnT cap="flat" cmpd="sng" w="9525">
                      <a:solidFill>
                        <a:srgbClr val="ABABAB"/>
                      </a:solidFill>
                      <a:prstDash val="solid"/>
                      <a:round/>
                      <a:headEnd len="sm" w="sm" type="none"/>
                      <a:tailEnd len="sm" w="sm" type="none"/>
                    </a:lnT>
                    <a:lnB cap="flat" cmpd="sng" w="9525">
                      <a:solidFill>
                        <a:srgbClr val="ABABAB"/>
                      </a:solidFill>
                      <a:prstDash val="solid"/>
                      <a:round/>
                      <a:headEnd len="sm" w="sm" type="none"/>
                      <a:tailEnd len="sm" w="sm" type="none"/>
                    </a:lnB>
                  </a:tcPr>
                </a:tc>
              </a:tr>
            </a:tbl>
          </a:graphicData>
        </a:graphic>
      </p:graphicFrame>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ox Comparison  ">
  <p:cSld name="CAPTION_ONLY">
    <p:spTree>
      <p:nvGrpSpPr>
        <p:cNvPr id="625" name="Shape 625"/>
        <p:cNvGrpSpPr/>
        <p:nvPr/>
      </p:nvGrpSpPr>
      <p:grpSpPr>
        <a:xfrm>
          <a:off x="0" y="0"/>
          <a:ext cx="0" cy="0"/>
          <a:chOff x="0" y="0"/>
          <a:chExt cx="0" cy="0"/>
        </a:xfrm>
      </p:grpSpPr>
      <p:sp>
        <p:nvSpPr>
          <p:cNvPr id="626" name="Google Shape;626;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7" name="Google Shape;627;p66"/>
          <p:cNvSpPr/>
          <p:nvPr/>
        </p:nvSpPr>
        <p:spPr>
          <a:xfrm>
            <a:off x="311700" y="1209325"/>
            <a:ext cx="4192200" cy="5727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66"/>
          <p:cNvSpPr/>
          <p:nvPr/>
        </p:nvSpPr>
        <p:spPr>
          <a:xfrm>
            <a:off x="4640100" y="1209325"/>
            <a:ext cx="4192200" cy="572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66"/>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0" name="Google Shape;630;p66"/>
          <p:cNvSpPr/>
          <p:nvPr/>
        </p:nvSpPr>
        <p:spPr>
          <a:xfrm>
            <a:off x="311700" y="1209325"/>
            <a:ext cx="4192200" cy="3697200"/>
          </a:xfrm>
          <a:prstGeom prst="rect">
            <a:avLst/>
          </a:prstGeom>
          <a:noFill/>
          <a:ln cap="flat" cmpd="sng" w="38100">
            <a:solidFill>
              <a:srgbClr val="CBE2F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66"/>
          <p:cNvSpPr/>
          <p:nvPr/>
        </p:nvSpPr>
        <p:spPr>
          <a:xfrm>
            <a:off x="4640100" y="1209325"/>
            <a:ext cx="4192200" cy="3697200"/>
          </a:xfrm>
          <a:prstGeom prst="rect">
            <a:avLst/>
          </a:prstGeom>
          <a:noFill/>
          <a:ln cap="flat" cmpd="sng" w="38100">
            <a:solidFill>
              <a:srgbClr val="FFE6C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66"/>
          <p:cNvSpPr/>
          <p:nvPr/>
        </p:nvSpPr>
        <p:spPr>
          <a:xfrm>
            <a:off x="6825" y="0"/>
            <a:ext cx="9144000" cy="204600"/>
          </a:xfrm>
          <a:prstGeom prst="rect">
            <a:avLst/>
          </a:prstGeom>
          <a:solidFill>
            <a:srgbClr val="CBE2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EFF6FB"/>
              </a:solidFill>
              <a:latin typeface="Arial"/>
              <a:ea typeface="Arial"/>
              <a:cs typeface="Arial"/>
              <a:sym typeface="Arial"/>
            </a:endParaRPr>
          </a:p>
        </p:txBody>
      </p:sp>
      <p:sp>
        <p:nvSpPr>
          <p:cNvPr id="633" name="Google Shape;633;p66"/>
          <p:cNvSpPr/>
          <p:nvPr/>
        </p:nvSpPr>
        <p:spPr>
          <a:xfrm>
            <a:off x="6825" y="237625"/>
            <a:ext cx="9144000" cy="53700"/>
          </a:xfrm>
          <a:prstGeom prst="rect">
            <a:avLst/>
          </a:prstGeom>
          <a:solidFill>
            <a:srgbClr val="FFE6C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4" name="Google Shape;634;p66"/>
          <p:cNvPicPr preferRelativeResize="0"/>
          <p:nvPr/>
        </p:nvPicPr>
        <p:blipFill rotWithShape="1">
          <a:blip r:embed="rId2">
            <a:alphaModFix/>
          </a:blip>
          <a:srcRect b="0" l="0" r="0" t="0"/>
          <a:stretch/>
        </p:blipFill>
        <p:spPr>
          <a:xfrm>
            <a:off x="7963850" y="473100"/>
            <a:ext cx="868449" cy="516550"/>
          </a:xfrm>
          <a:prstGeom prst="rect">
            <a:avLst/>
          </a:prstGeom>
          <a:noFill/>
          <a:ln>
            <a:noFill/>
          </a:ln>
        </p:spPr>
      </p:pic>
      <p:sp>
        <p:nvSpPr>
          <p:cNvPr id="635" name="Google Shape;635;p66"/>
          <p:cNvSpPr txBox="1"/>
          <p:nvPr>
            <p:ph idx="1" type="subTitle"/>
          </p:nvPr>
        </p:nvSpPr>
        <p:spPr>
          <a:xfrm>
            <a:off x="417025" y="1204625"/>
            <a:ext cx="3981600" cy="572700"/>
          </a:xfrm>
          <a:prstGeom prst="rect">
            <a:avLst/>
          </a:prstGeom>
          <a:noFill/>
          <a:ln>
            <a:noFill/>
          </a:ln>
        </p:spPr>
        <p:txBody>
          <a:bodyPr anchorCtr="0" anchor="ctr" bIns="91425" lIns="91425" spcFirstLastPara="1" rIns="91425" wrap="square" tIns="274300">
            <a:noAutofit/>
          </a:bodyPr>
          <a:lstStyle>
            <a:lvl1pPr lvl="0" rtl="0" algn="ctr">
              <a:lnSpc>
                <a:spcPct val="115000"/>
              </a:lnSpc>
              <a:spcBef>
                <a:spcPts val="0"/>
              </a:spcBef>
              <a:spcAft>
                <a:spcPts val="0"/>
              </a:spcAft>
              <a:buClr>
                <a:srgbClr val="1A4480"/>
              </a:buClr>
              <a:buSzPts val="1800"/>
              <a:buNone/>
              <a:defRPr b="1">
                <a:solidFill>
                  <a:srgbClr val="1A4480"/>
                </a:solidFill>
              </a:defRPr>
            </a:lvl1pPr>
            <a:lvl2pPr lvl="1" rtl="0" algn="l">
              <a:lnSpc>
                <a:spcPct val="115000"/>
              </a:lnSpc>
              <a:spcBef>
                <a:spcPts val="1600"/>
              </a:spcBef>
              <a:spcAft>
                <a:spcPts val="0"/>
              </a:spcAft>
              <a:buSzPts val="1400"/>
              <a:buNone/>
              <a:defRPr b="1"/>
            </a:lvl2pPr>
            <a:lvl3pPr lvl="2" rtl="0" algn="l">
              <a:lnSpc>
                <a:spcPct val="115000"/>
              </a:lnSpc>
              <a:spcBef>
                <a:spcPts val="1600"/>
              </a:spcBef>
              <a:spcAft>
                <a:spcPts val="0"/>
              </a:spcAft>
              <a:buSzPts val="1400"/>
              <a:buNone/>
              <a:defRPr b="1"/>
            </a:lvl3pPr>
            <a:lvl4pPr lvl="3" rtl="0" algn="l">
              <a:lnSpc>
                <a:spcPct val="115000"/>
              </a:lnSpc>
              <a:spcBef>
                <a:spcPts val="1600"/>
              </a:spcBef>
              <a:spcAft>
                <a:spcPts val="0"/>
              </a:spcAft>
              <a:buSzPts val="1400"/>
              <a:buNone/>
              <a:defRPr b="1"/>
            </a:lvl4pPr>
            <a:lvl5pPr lvl="4" rtl="0" algn="l">
              <a:lnSpc>
                <a:spcPct val="115000"/>
              </a:lnSpc>
              <a:spcBef>
                <a:spcPts val="1600"/>
              </a:spcBef>
              <a:spcAft>
                <a:spcPts val="0"/>
              </a:spcAft>
              <a:buSzPts val="1400"/>
              <a:buNone/>
              <a:defRPr b="1"/>
            </a:lvl5pPr>
            <a:lvl6pPr lvl="5" rtl="0" algn="l">
              <a:lnSpc>
                <a:spcPct val="115000"/>
              </a:lnSpc>
              <a:spcBef>
                <a:spcPts val="1600"/>
              </a:spcBef>
              <a:spcAft>
                <a:spcPts val="0"/>
              </a:spcAft>
              <a:buSzPts val="1400"/>
              <a:buNone/>
              <a:defRPr b="1"/>
            </a:lvl6pPr>
            <a:lvl7pPr lvl="6" rtl="0" algn="l">
              <a:lnSpc>
                <a:spcPct val="115000"/>
              </a:lnSpc>
              <a:spcBef>
                <a:spcPts val="1600"/>
              </a:spcBef>
              <a:spcAft>
                <a:spcPts val="0"/>
              </a:spcAft>
              <a:buSzPts val="1400"/>
              <a:buNone/>
              <a:defRPr b="1"/>
            </a:lvl7pPr>
            <a:lvl8pPr lvl="7" rtl="0" algn="l">
              <a:lnSpc>
                <a:spcPct val="115000"/>
              </a:lnSpc>
              <a:spcBef>
                <a:spcPts val="1600"/>
              </a:spcBef>
              <a:spcAft>
                <a:spcPts val="0"/>
              </a:spcAft>
              <a:buSzPts val="1400"/>
              <a:buNone/>
              <a:defRPr b="1"/>
            </a:lvl8pPr>
            <a:lvl9pPr lvl="8" rtl="0" algn="l">
              <a:lnSpc>
                <a:spcPct val="115000"/>
              </a:lnSpc>
              <a:spcBef>
                <a:spcPts val="1600"/>
              </a:spcBef>
              <a:spcAft>
                <a:spcPts val="1600"/>
              </a:spcAft>
              <a:buSzPts val="1400"/>
              <a:buNone/>
              <a:defRPr b="1"/>
            </a:lvl9pPr>
          </a:lstStyle>
          <a:p/>
        </p:txBody>
      </p:sp>
      <p:sp>
        <p:nvSpPr>
          <p:cNvPr id="636" name="Google Shape;636;p66"/>
          <p:cNvSpPr txBox="1"/>
          <p:nvPr>
            <p:ph idx="2" type="subTitle"/>
          </p:nvPr>
        </p:nvSpPr>
        <p:spPr>
          <a:xfrm>
            <a:off x="4745250" y="1204625"/>
            <a:ext cx="3981900" cy="572700"/>
          </a:xfrm>
          <a:prstGeom prst="rect">
            <a:avLst/>
          </a:prstGeom>
          <a:noFill/>
          <a:ln>
            <a:noFill/>
          </a:ln>
        </p:spPr>
        <p:txBody>
          <a:bodyPr anchorCtr="0" anchor="ctr" bIns="91425" lIns="91425" spcFirstLastPara="1" rIns="91425" wrap="square" tIns="274300">
            <a:noAutofit/>
          </a:bodyPr>
          <a:lstStyle>
            <a:lvl1pPr lvl="0" rtl="0" algn="ctr">
              <a:lnSpc>
                <a:spcPct val="115000"/>
              </a:lnSpc>
              <a:spcBef>
                <a:spcPts val="0"/>
              </a:spcBef>
              <a:spcAft>
                <a:spcPts val="0"/>
              </a:spcAft>
              <a:buClr>
                <a:srgbClr val="1A4480"/>
              </a:buClr>
              <a:buSzPts val="1800"/>
              <a:buNone/>
              <a:defRPr b="1">
                <a:solidFill>
                  <a:srgbClr val="1A4480"/>
                </a:solidFill>
              </a:defRPr>
            </a:lvl1pPr>
            <a:lvl2pPr lvl="1" rtl="0" algn="l">
              <a:lnSpc>
                <a:spcPct val="115000"/>
              </a:lnSpc>
              <a:spcBef>
                <a:spcPts val="1600"/>
              </a:spcBef>
              <a:spcAft>
                <a:spcPts val="0"/>
              </a:spcAft>
              <a:buSzPts val="1400"/>
              <a:buNone/>
              <a:defRPr b="1"/>
            </a:lvl2pPr>
            <a:lvl3pPr lvl="2" rtl="0" algn="l">
              <a:lnSpc>
                <a:spcPct val="115000"/>
              </a:lnSpc>
              <a:spcBef>
                <a:spcPts val="1600"/>
              </a:spcBef>
              <a:spcAft>
                <a:spcPts val="0"/>
              </a:spcAft>
              <a:buSzPts val="1400"/>
              <a:buNone/>
              <a:defRPr b="1"/>
            </a:lvl3pPr>
            <a:lvl4pPr lvl="3" rtl="0" algn="l">
              <a:lnSpc>
                <a:spcPct val="115000"/>
              </a:lnSpc>
              <a:spcBef>
                <a:spcPts val="1600"/>
              </a:spcBef>
              <a:spcAft>
                <a:spcPts val="0"/>
              </a:spcAft>
              <a:buSzPts val="1400"/>
              <a:buNone/>
              <a:defRPr b="1"/>
            </a:lvl4pPr>
            <a:lvl5pPr lvl="4" rtl="0" algn="l">
              <a:lnSpc>
                <a:spcPct val="115000"/>
              </a:lnSpc>
              <a:spcBef>
                <a:spcPts val="1600"/>
              </a:spcBef>
              <a:spcAft>
                <a:spcPts val="0"/>
              </a:spcAft>
              <a:buSzPts val="1400"/>
              <a:buNone/>
              <a:defRPr b="1"/>
            </a:lvl5pPr>
            <a:lvl6pPr lvl="5" rtl="0" algn="l">
              <a:lnSpc>
                <a:spcPct val="115000"/>
              </a:lnSpc>
              <a:spcBef>
                <a:spcPts val="1600"/>
              </a:spcBef>
              <a:spcAft>
                <a:spcPts val="0"/>
              </a:spcAft>
              <a:buSzPts val="1400"/>
              <a:buNone/>
              <a:defRPr b="1"/>
            </a:lvl6pPr>
            <a:lvl7pPr lvl="6" rtl="0" algn="l">
              <a:lnSpc>
                <a:spcPct val="115000"/>
              </a:lnSpc>
              <a:spcBef>
                <a:spcPts val="1600"/>
              </a:spcBef>
              <a:spcAft>
                <a:spcPts val="0"/>
              </a:spcAft>
              <a:buSzPts val="1400"/>
              <a:buNone/>
              <a:defRPr b="1"/>
            </a:lvl7pPr>
            <a:lvl8pPr lvl="7" rtl="0" algn="l">
              <a:lnSpc>
                <a:spcPct val="115000"/>
              </a:lnSpc>
              <a:spcBef>
                <a:spcPts val="1600"/>
              </a:spcBef>
              <a:spcAft>
                <a:spcPts val="0"/>
              </a:spcAft>
              <a:buSzPts val="1400"/>
              <a:buNone/>
              <a:defRPr b="1"/>
            </a:lvl8pPr>
            <a:lvl9pPr lvl="8" rtl="0" algn="l">
              <a:lnSpc>
                <a:spcPct val="115000"/>
              </a:lnSpc>
              <a:spcBef>
                <a:spcPts val="1600"/>
              </a:spcBef>
              <a:spcAft>
                <a:spcPts val="1600"/>
              </a:spcAft>
              <a:buSzPts val="1400"/>
              <a:buNone/>
              <a:defRPr b="1"/>
            </a:lvl9pPr>
          </a:lstStyle>
          <a:p/>
        </p:txBody>
      </p:sp>
      <p:sp>
        <p:nvSpPr>
          <p:cNvPr id="637" name="Google Shape;637;p66"/>
          <p:cNvSpPr txBox="1"/>
          <p:nvPr>
            <p:ph idx="3" type="body"/>
          </p:nvPr>
        </p:nvSpPr>
        <p:spPr>
          <a:xfrm>
            <a:off x="417025" y="1880350"/>
            <a:ext cx="3981900" cy="2922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stStyle>
          <a:p/>
        </p:txBody>
      </p:sp>
      <p:sp>
        <p:nvSpPr>
          <p:cNvPr id="638" name="Google Shape;638;p66"/>
          <p:cNvSpPr txBox="1"/>
          <p:nvPr>
            <p:ph idx="4" type="body"/>
          </p:nvPr>
        </p:nvSpPr>
        <p:spPr>
          <a:xfrm>
            <a:off x="4745250" y="1880350"/>
            <a:ext cx="3981900" cy="29229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9" name="Shape 639"/>
        <p:cNvGrpSpPr/>
        <p:nvPr/>
      </p:nvGrpSpPr>
      <p:grpSpPr>
        <a:xfrm>
          <a:off x="0" y="0"/>
          <a:ext cx="0" cy="0"/>
          <a:chOff x="0" y="0"/>
          <a:chExt cx="0" cy="0"/>
        </a:xfrm>
      </p:grpSpPr>
      <p:sp>
        <p:nvSpPr>
          <p:cNvPr id="640" name="Google Shape;640;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 Dark">
  <p:cSld name="TITLE_AND_BODY_2_1_1_1_1">
    <p:bg>
      <p:bgPr>
        <a:solidFill>
          <a:srgbClr val="1C304A"/>
        </a:solidFill>
      </p:bgPr>
    </p:bg>
    <p:spTree>
      <p:nvGrpSpPr>
        <p:cNvPr id="641" name="Shape 641"/>
        <p:cNvGrpSpPr/>
        <p:nvPr/>
      </p:nvGrpSpPr>
      <p:grpSpPr>
        <a:xfrm>
          <a:off x="0" y="0"/>
          <a:ext cx="0" cy="0"/>
          <a:chOff x="0" y="0"/>
          <a:chExt cx="0" cy="0"/>
        </a:xfrm>
      </p:grpSpPr>
      <p:sp>
        <p:nvSpPr>
          <p:cNvPr id="642" name="Google Shape;642;p68"/>
          <p:cNvSpPr txBox="1"/>
          <p:nvPr>
            <p:ph type="ctrTitle"/>
          </p:nvPr>
        </p:nvSpPr>
        <p:spPr>
          <a:xfrm>
            <a:off x="841248" y="384048"/>
            <a:ext cx="7386600" cy="844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CFFF"/>
              </a:buClr>
              <a:buSzPts val="2600"/>
              <a:buNone/>
              <a:defRPr b="1" sz="2600">
                <a:solidFill>
                  <a:srgbClr val="00CFFF"/>
                </a:solidFill>
              </a:defRPr>
            </a:lvl1pPr>
            <a:lvl2pPr lvl="1" rtl="0" algn="ctr">
              <a:lnSpc>
                <a:spcPct val="100000"/>
              </a:lnSpc>
              <a:spcBef>
                <a:spcPts val="0"/>
              </a:spcBef>
              <a:spcAft>
                <a:spcPts val="0"/>
              </a:spcAft>
              <a:buClr>
                <a:srgbClr val="1C304A"/>
              </a:buClr>
              <a:buSzPts val="2800"/>
              <a:buNone/>
              <a:defRPr>
                <a:solidFill>
                  <a:srgbClr val="1C304A"/>
                </a:solidFill>
              </a:defRPr>
            </a:lvl2pPr>
            <a:lvl3pPr lvl="2" rtl="0" algn="ctr">
              <a:lnSpc>
                <a:spcPct val="100000"/>
              </a:lnSpc>
              <a:spcBef>
                <a:spcPts val="0"/>
              </a:spcBef>
              <a:spcAft>
                <a:spcPts val="0"/>
              </a:spcAft>
              <a:buClr>
                <a:srgbClr val="1C304A"/>
              </a:buClr>
              <a:buSzPts val="2800"/>
              <a:buNone/>
              <a:defRPr>
                <a:solidFill>
                  <a:srgbClr val="1C304A"/>
                </a:solidFill>
              </a:defRPr>
            </a:lvl3pPr>
            <a:lvl4pPr lvl="3" rtl="0" algn="ctr">
              <a:lnSpc>
                <a:spcPct val="100000"/>
              </a:lnSpc>
              <a:spcBef>
                <a:spcPts val="0"/>
              </a:spcBef>
              <a:spcAft>
                <a:spcPts val="0"/>
              </a:spcAft>
              <a:buClr>
                <a:srgbClr val="1C304A"/>
              </a:buClr>
              <a:buSzPts val="2800"/>
              <a:buNone/>
              <a:defRPr>
                <a:solidFill>
                  <a:srgbClr val="1C304A"/>
                </a:solidFill>
              </a:defRPr>
            </a:lvl4pPr>
            <a:lvl5pPr lvl="4" rtl="0" algn="ctr">
              <a:lnSpc>
                <a:spcPct val="100000"/>
              </a:lnSpc>
              <a:spcBef>
                <a:spcPts val="0"/>
              </a:spcBef>
              <a:spcAft>
                <a:spcPts val="0"/>
              </a:spcAft>
              <a:buClr>
                <a:srgbClr val="1C304A"/>
              </a:buClr>
              <a:buSzPts val="2800"/>
              <a:buNone/>
              <a:defRPr>
                <a:solidFill>
                  <a:srgbClr val="1C304A"/>
                </a:solidFill>
              </a:defRPr>
            </a:lvl5pPr>
            <a:lvl6pPr lvl="5" rtl="0" algn="ctr">
              <a:lnSpc>
                <a:spcPct val="100000"/>
              </a:lnSpc>
              <a:spcBef>
                <a:spcPts val="0"/>
              </a:spcBef>
              <a:spcAft>
                <a:spcPts val="0"/>
              </a:spcAft>
              <a:buClr>
                <a:srgbClr val="1C304A"/>
              </a:buClr>
              <a:buSzPts val="2800"/>
              <a:buNone/>
              <a:defRPr>
                <a:solidFill>
                  <a:srgbClr val="1C304A"/>
                </a:solidFill>
              </a:defRPr>
            </a:lvl6pPr>
            <a:lvl7pPr lvl="6" rtl="0" algn="ctr">
              <a:lnSpc>
                <a:spcPct val="100000"/>
              </a:lnSpc>
              <a:spcBef>
                <a:spcPts val="0"/>
              </a:spcBef>
              <a:spcAft>
                <a:spcPts val="0"/>
              </a:spcAft>
              <a:buClr>
                <a:srgbClr val="1C304A"/>
              </a:buClr>
              <a:buSzPts val="2800"/>
              <a:buNone/>
              <a:defRPr>
                <a:solidFill>
                  <a:srgbClr val="1C304A"/>
                </a:solidFill>
              </a:defRPr>
            </a:lvl7pPr>
            <a:lvl8pPr lvl="7" rtl="0" algn="ctr">
              <a:lnSpc>
                <a:spcPct val="100000"/>
              </a:lnSpc>
              <a:spcBef>
                <a:spcPts val="0"/>
              </a:spcBef>
              <a:spcAft>
                <a:spcPts val="0"/>
              </a:spcAft>
              <a:buClr>
                <a:srgbClr val="1C304A"/>
              </a:buClr>
              <a:buSzPts val="2800"/>
              <a:buNone/>
              <a:defRPr>
                <a:solidFill>
                  <a:srgbClr val="1C304A"/>
                </a:solidFill>
              </a:defRPr>
            </a:lvl8pPr>
            <a:lvl9pPr lvl="8" rtl="0" algn="ctr">
              <a:lnSpc>
                <a:spcPct val="100000"/>
              </a:lnSpc>
              <a:spcBef>
                <a:spcPts val="0"/>
              </a:spcBef>
              <a:spcAft>
                <a:spcPts val="0"/>
              </a:spcAft>
              <a:buClr>
                <a:srgbClr val="1C304A"/>
              </a:buClr>
              <a:buSzPts val="2800"/>
              <a:buNone/>
              <a:defRPr>
                <a:solidFill>
                  <a:srgbClr val="1C304A"/>
                </a:solidFill>
              </a:defRPr>
            </a:lvl9pPr>
          </a:lstStyle>
          <a:p/>
        </p:txBody>
      </p:sp>
      <p:sp>
        <p:nvSpPr>
          <p:cNvPr id="643" name="Google Shape;643;p68"/>
          <p:cNvSpPr txBox="1"/>
          <p:nvPr>
            <p:ph idx="1" type="body"/>
          </p:nvPr>
        </p:nvSpPr>
        <p:spPr>
          <a:xfrm>
            <a:off x="841248" y="1709928"/>
            <a:ext cx="7891500" cy="30450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Clr>
                <a:srgbClr val="FFFFFF"/>
              </a:buClr>
              <a:buSzPts val="1800"/>
              <a:buChar char="●"/>
              <a:defRPr sz="1800">
                <a:solidFill>
                  <a:srgbClr val="FFFFFF"/>
                </a:solidFill>
              </a:defRPr>
            </a:lvl1pPr>
            <a:lvl2pPr indent="-342900" lvl="1" marL="914400" rtl="0" algn="l">
              <a:lnSpc>
                <a:spcPct val="115000"/>
              </a:lnSpc>
              <a:spcBef>
                <a:spcPts val="1600"/>
              </a:spcBef>
              <a:spcAft>
                <a:spcPts val="0"/>
              </a:spcAft>
              <a:buClr>
                <a:srgbClr val="FFFFFF"/>
              </a:buClr>
              <a:buSzPts val="1800"/>
              <a:buChar char="○"/>
              <a:defRPr sz="1800">
                <a:solidFill>
                  <a:srgbClr val="FFFFFF"/>
                </a:solidFill>
              </a:defRPr>
            </a:lvl2pPr>
            <a:lvl3pPr indent="-342900" lvl="2" marL="1371600" rtl="0" algn="l">
              <a:lnSpc>
                <a:spcPct val="115000"/>
              </a:lnSpc>
              <a:spcBef>
                <a:spcPts val="1600"/>
              </a:spcBef>
              <a:spcAft>
                <a:spcPts val="0"/>
              </a:spcAft>
              <a:buClr>
                <a:srgbClr val="FFFFFF"/>
              </a:buClr>
              <a:buSzPts val="1800"/>
              <a:buChar char="■"/>
              <a:defRPr sz="1800">
                <a:solidFill>
                  <a:srgbClr val="FFFFFF"/>
                </a:solidFill>
              </a:defRPr>
            </a:lvl3pPr>
            <a:lvl4pPr indent="-342900" lvl="3" marL="1828800" rtl="0" algn="l">
              <a:lnSpc>
                <a:spcPct val="115000"/>
              </a:lnSpc>
              <a:spcBef>
                <a:spcPts val="1600"/>
              </a:spcBef>
              <a:spcAft>
                <a:spcPts val="0"/>
              </a:spcAft>
              <a:buClr>
                <a:srgbClr val="FFFFFF"/>
              </a:buClr>
              <a:buSzPts val="1800"/>
              <a:buChar char="●"/>
              <a:defRPr sz="1800">
                <a:solidFill>
                  <a:srgbClr val="FFFFFF"/>
                </a:solidFill>
              </a:defRPr>
            </a:lvl4pPr>
            <a:lvl5pPr indent="-342900" lvl="4" marL="2286000" rtl="0" algn="l">
              <a:lnSpc>
                <a:spcPct val="115000"/>
              </a:lnSpc>
              <a:spcBef>
                <a:spcPts val="1600"/>
              </a:spcBef>
              <a:spcAft>
                <a:spcPts val="0"/>
              </a:spcAft>
              <a:buClr>
                <a:srgbClr val="FFFFFF"/>
              </a:buClr>
              <a:buSzPts val="1800"/>
              <a:buChar char="○"/>
              <a:defRPr sz="1800">
                <a:solidFill>
                  <a:srgbClr val="FFFFFF"/>
                </a:solidFill>
              </a:defRPr>
            </a:lvl5pPr>
            <a:lvl6pPr indent="-342900" lvl="5" marL="2743200" rtl="0" algn="l">
              <a:lnSpc>
                <a:spcPct val="115000"/>
              </a:lnSpc>
              <a:spcBef>
                <a:spcPts val="1600"/>
              </a:spcBef>
              <a:spcAft>
                <a:spcPts val="0"/>
              </a:spcAft>
              <a:buClr>
                <a:srgbClr val="FFFFFF"/>
              </a:buClr>
              <a:buSzPts val="1800"/>
              <a:buChar char="■"/>
              <a:defRPr sz="1800">
                <a:solidFill>
                  <a:srgbClr val="FFFFFF"/>
                </a:solidFill>
              </a:defRPr>
            </a:lvl6pPr>
            <a:lvl7pPr indent="-342900" lvl="6" marL="3200400" rtl="0" algn="l">
              <a:lnSpc>
                <a:spcPct val="115000"/>
              </a:lnSpc>
              <a:spcBef>
                <a:spcPts val="1600"/>
              </a:spcBef>
              <a:spcAft>
                <a:spcPts val="0"/>
              </a:spcAft>
              <a:buClr>
                <a:srgbClr val="FFFFFF"/>
              </a:buClr>
              <a:buSzPts val="1800"/>
              <a:buChar char="●"/>
              <a:defRPr sz="1800">
                <a:solidFill>
                  <a:srgbClr val="FFFFFF"/>
                </a:solidFill>
              </a:defRPr>
            </a:lvl7pPr>
            <a:lvl8pPr indent="-342900" lvl="7" marL="3657600" rtl="0" algn="l">
              <a:lnSpc>
                <a:spcPct val="115000"/>
              </a:lnSpc>
              <a:spcBef>
                <a:spcPts val="1600"/>
              </a:spcBef>
              <a:spcAft>
                <a:spcPts val="0"/>
              </a:spcAft>
              <a:buClr>
                <a:srgbClr val="FFFFFF"/>
              </a:buClr>
              <a:buSzPts val="1800"/>
              <a:buChar char="○"/>
              <a:defRPr sz="1800">
                <a:solidFill>
                  <a:srgbClr val="FFFFFF"/>
                </a:solidFill>
              </a:defRPr>
            </a:lvl8pPr>
            <a:lvl9pPr indent="-342900" lvl="8" marL="4114800" rtl="0" algn="l">
              <a:lnSpc>
                <a:spcPct val="115000"/>
              </a:lnSpc>
              <a:spcBef>
                <a:spcPts val="1600"/>
              </a:spcBef>
              <a:spcAft>
                <a:spcPts val="1600"/>
              </a:spcAft>
              <a:buClr>
                <a:srgbClr val="FFFFFF"/>
              </a:buClr>
              <a:buSzPts val="1800"/>
              <a:buChar char="■"/>
              <a:defRPr sz="1800">
                <a:solidFill>
                  <a:srgbClr val="FFFFFF"/>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Divider dark ">
  <p:cSld name="CUSTOM_4_1">
    <p:bg>
      <p:bgPr>
        <a:solidFill>
          <a:srgbClr val="1C304A"/>
        </a:solidFill>
      </p:bgPr>
    </p:bg>
    <p:spTree>
      <p:nvGrpSpPr>
        <p:cNvPr id="644" name="Shape 644"/>
        <p:cNvGrpSpPr/>
        <p:nvPr/>
      </p:nvGrpSpPr>
      <p:grpSpPr>
        <a:xfrm>
          <a:off x="0" y="0"/>
          <a:ext cx="0" cy="0"/>
          <a:chOff x="0" y="0"/>
          <a:chExt cx="0" cy="0"/>
        </a:xfrm>
      </p:grpSpPr>
      <p:sp>
        <p:nvSpPr>
          <p:cNvPr id="645" name="Google Shape;645;p69"/>
          <p:cNvSpPr txBox="1"/>
          <p:nvPr/>
        </p:nvSpPr>
        <p:spPr>
          <a:xfrm>
            <a:off x="712850" y="536207"/>
            <a:ext cx="7386600" cy="3732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 sz="6000" u="none" cap="none" strike="noStrike">
                <a:solidFill>
                  <a:srgbClr val="00CFFF"/>
                </a:solidFill>
                <a:latin typeface="Helvetica Neue"/>
                <a:ea typeface="Helvetica Neue"/>
                <a:cs typeface="Helvetica Neue"/>
                <a:sym typeface="Helvetica Neue"/>
              </a:rPr>
              <a:t> </a:t>
            </a:r>
            <a:endParaRPr b="1" i="0" sz="6000" u="none" cap="none" strike="noStrike">
              <a:solidFill>
                <a:srgbClr val="00CFFF"/>
              </a:solidFill>
              <a:latin typeface="Helvetica Neue"/>
              <a:ea typeface="Helvetica Neue"/>
              <a:cs typeface="Helvetica Neue"/>
              <a:sym typeface="Helvetica Neue"/>
            </a:endParaRPr>
          </a:p>
        </p:txBody>
      </p:sp>
      <p:sp>
        <p:nvSpPr>
          <p:cNvPr id="646" name="Google Shape;646;p69"/>
          <p:cNvSpPr txBox="1"/>
          <p:nvPr>
            <p:ph type="title"/>
          </p:nvPr>
        </p:nvSpPr>
        <p:spPr>
          <a:xfrm>
            <a:off x="841248" y="1216152"/>
            <a:ext cx="7388400" cy="28896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2800"/>
              <a:buNone/>
              <a:defRPr sz="6000">
                <a:solidFill>
                  <a:srgbClr val="00CFFF"/>
                </a:solidFill>
              </a:defRPr>
            </a:lvl1pPr>
            <a:lvl2pPr lvl="1" rtl="0" algn="l">
              <a:lnSpc>
                <a:spcPct val="100000"/>
              </a:lnSpc>
              <a:spcBef>
                <a:spcPts val="0"/>
              </a:spcBef>
              <a:spcAft>
                <a:spcPts val="0"/>
              </a:spcAft>
              <a:buSzPts val="2800"/>
              <a:buNone/>
              <a:defRPr sz="6000">
                <a:solidFill>
                  <a:srgbClr val="00CFFF"/>
                </a:solidFill>
              </a:defRPr>
            </a:lvl2pPr>
            <a:lvl3pPr lvl="2" rtl="0" algn="l">
              <a:lnSpc>
                <a:spcPct val="100000"/>
              </a:lnSpc>
              <a:spcBef>
                <a:spcPts val="0"/>
              </a:spcBef>
              <a:spcAft>
                <a:spcPts val="0"/>
              </a:spcAft>
              <a:buSzPts val="2800"/>
              <a:buNone/>
              <a:defRPr sz="6000">
                <a:solidFill>
                  <a:srgbClr val="00CFFF"/>
                </a:solidFill>
              </a:defRPr>
            </a:lvl3pPr>
            <a:lvl4pPr lvl="3" rtl="0" algn="l">
              <a:lnSpc>
                <a:spcPct val="100000"/>
              </a:lnSpc>
              <a:spcBef>
                <a:spcPts val="0"/>
              </a:spcBef>
              <a:spcAft>
                <a:spcPts val="0"/>
              </a:spcAft>
              <a:buSzPts val="2800"/>
              <a:buNone/>
              <a:defRPr sz="6000">
                <a:solidFill>
                  <a:srgbClr val="00CFFF"/>
                </a:solidFill>
              </a:defRPr>
            </a:lvl4pPr>
            <a:lvl5pPr lvl="4" rtl="0" algn="l">
              <a:lnSpc>
                <a:spcPct val="100000"/>
              </a:lnSpc>
              <a:spcBef>
                <a:spcPts val="0"/>
              </a:spcBef>
              <a:spcAft>
                <a:spcPts val="0"/>
              </a:spcAft>
              <a:buSzPts val="2800"/>
              <a:buNone/>
              <a:defRPr sz="6000">
                <a:solidFill>
                  <a:srgbClr val="00CFFF"/>
                </a:solidFill>
              </a:defRPr>
            </a:lvl5pPr>
            <a:lvl6pPr lvl="5" rtl="0" algn="l">
              <a:lnSpc>
                <a:spcPct val="100000"/>
              </a:lnSpc>
              <a:spcBef>
                <a:spcPts val="0"/>
              </a:spcBef>
              <a:spcAft>
                <a:spcPts val="0"/>
              </a:spcAft>
              <a:buSzPts val="2800"/>
              <a:buNone/>
              <a:defRPr sz="6000">
                <a:solidFill>
                  <a:srgbClr val="00CFFF"/>
                </a:solidFill>
              </a:defRPr>
            </a:lvl6pPr>
            <a:lvl7pPr lvl="6" rtl="0" algn="l">
              <a:lnSpc>
                <a:spcPct val="100000"/>
              </a:lnSpc>
              <a:spcBef>
                <a:spcPts val="0"/>
              </a:spcBef>
              <a:spcAft>
                <a:spcPts val="0"/>
              </a:spcAft>
              <a:buSzPts val="2800"/>
              <a:buNone/>
              <a:defRPr sz="6000">
                <a:solidFill>
                  <a:srgbClr val="00CFFF"/>
                </a:solidFill>
              </a:defRPr>
            </a:lvl7pPr>
            <a:lvl8pPr lvl="7" rtl="0" algn="l">
              <a:lnSpc>
                <a:spcPct val="100000"/>
              </a:lnSpc>
              <a:spcBef>
                <a:spcPts val="0"/>
              </a:spcBef>
              <a:spcAft>
                <a:spcPts val="0"/>
              </a:spcAft>
              <a:buSzPts val="2800"/>
              <a:buNone/>
              <a:defRPr sz="6000">
                <a:solidFill>
                  <a:srgbClr val="00CFFF"/>
                </a:solidFill>
              </a:defRPr>
            </a:lvl8pPr>
            <a:lvl9pPr lvl="8" rtl="0" algn="l">
              <a:lnSpc>
                <a:spcPct val="100000"/>
              </a:lnSpc>
              <a:spcBef>
                <a:spcPts val="0"/>
              </a:spcBef>
              <a:spcAft>
                <a:spcPts val="0"/>
              </a:spcAft>
              <a:buSzPts val="2800"/>
              <a:buNone/>
              <a:defRPr sz="6000">
                <a:solidFill>
                  <a:srgbClr val="00CFFF"/>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or Print" type="secHead">
  <p:cSld name="SECTION_HEADER">
    <p:bg>
      <p:bgPr>
        <a:solidFill>
          <a:srgbClr val="FFFFFF"/>
        </a:solidFill>
      </p:bgPr>
    </p:bg>
    <p:spTree>
      <p:nvGrpSpPr>
        <p:cNvPr id="647" name="Shape 647"/>
        <p:cNvGrpSpPr/>
        <p:nvPr/>
      </p:nvGrpSpPr>
      <p:grpSpPr>
        <a:xfrm>
          <a:off x="0" y="0"/>
          <a:ext cx="0" cy="0"/>
          <a:chOff x="0" y="0"/>
          <a:chExt cx="0" cy="0"/>
        </a:xfrm>
      </p:grpSpPr>
      <p:sp>
        <p:nvSpPr>
          <p:cNvPr id="648" name="Google Shape;648;p70"/>
          <p:cNvSpPr txBox="1"/>
          <p:nvPr>
            <p:ph type="ctrTitle"/>
          </p:nvPr>
        </p:nvSpPr>
        <p:spPr>
          <a:xfrm>
            <a:off x="712840" y="536231"/>
            <a:ext cx="7386600" cy="9258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1C304A"/>
              </a:buClr>
              <a:buSzPts val="5000"/>
              <a:buNone/>
              <a:defRPr b="1" sz="5000">
                <a:solidFill>
                  <a:srgbClr val="1C304A"/>
                </a:solidFill>
              </a:defRPr>
            </a:lvl1pPr>
            <a:lvl2pPr lvl="1" rtl="0" algn="ctr">
              <a:lnSpc>
                <a:spcPct val="100000"/>
              </a:lnSpc>
              <a:spcBef>
                <a:spcPts val="0"/>
              </a:spcBef>
              <a:spcAft>
                <a:spcPts val="0"/>
              </a:spcAft>
              <a:buClr>
                <a:srgbClr val="1C304A"/>
              </a:buClr>
              <a:buSzPts val="5000"/>
              <a:buNone/>
              <a:defRPr sz="5000">
                <a:solidFill>
                  <a:srgbClr val="1C304A"/>
                </a:solidFill>
              </a:defRPr>
            </a:lvl2pPr>
            <a:lvl3pPr lvl="2" rtl="0" algn="ctr">
              <a:lnSpc>
                <a:spcPct val="100000"/>
              </a:lnSpc>
              <a:spcBef>
                <a:spcPts val="0"/>
              </a:spcBef>
              <a:spcAft>
                <a:spcPts val="0"/>
              </a:spcAft>
              <a:buClr>
                <a:srgbClr val="1C304A"/>
              </a:buClr>
              <a:buSzPts val="5000"/>
              <a:buNone/>
              <a:defRPr sz="5000">
                <a:solidFill>
                  <a:srgbClr val="1C304A"/>
                </a:solidFill>
              </a:defRPr>
            </a:lvl3pPr>
            <a:lvl4pPr lvl="3" rtl="0" algn="ctr">
              <a:lnSpc>
                <a:spcPct val="100000"/>
              </a:lnSpc>
              <a:spcBef>
                <a:spcPts val="0"/>
              </a:spcBef>
              <a:spcAft>
                <a:spcPts val="0"/>
              </a:spcAft>
              <a:buClr>
                <a:srgbClr val="1C304A"/>
              </a:buClr>
              <a:buSzPts val="5000"/>
              <a:buNone/>
              <a:defRPr sz="5000">
                <a:solidFill>
                  <a:srgbClr val="1C304A"/>
                </a:solidFill>
              </a:defRPr>
            </a:lvl4pPr>
            <a:lvl5pPr lvl="4" rtl="0" algn="ctr">
              <a:lnSpc>
                <a:spcPct val="100000"/>
              </a:lnSpc>
              <a:spcBef>
                <a:spcPts val="0"/>
              </a:spcBef>
              <a:spcAft>
                <a:spcPts val="0"/>
              </a:spcAft>
              <a:buClr>
                <a:srgbClr val="1C304A"/>
              </a:buClr>
              <a:buSzPts val="5000"/>
              <a:buNone/>
              <a:defRPr sz="5000">
                <a:solidFill>
                  <a:srgbClr val="1C304A"/>
                </a:solidFill>
              </a:defRPr>
            </a:lvl5pPr>
            <a:lvl6pPr lvl="5" rtl="0" algn="ctr">
              <a:lnSpc>
                <a:spcPct val="100000"/>
              </a:lnSpc>
              <a:spcBef>
                <a:spcPts val="0"/>
              </a:spcBef>
              <a:spcAft>
                <a:spcPts val="0"/>
              </a:spcAft>
              <a:buClr>
                <a:srgbClr val="1C304A"/>
              </a:buClr>
              <a:buSzPts val="5000"/>
              <a:buNone/>
              <a:defRPr sz="5000">
                <a:solidFill>
                  <a:srgbClr val="1C304A"/>
                </a:solidFill>
              </a:defRPr>
            </a:lvl6pPr>
            <a:lvl7pPr lvl="6" rtl="0" algn="ctr">
              <a:lnSpc>
                <a:spcPct val="100000"/>
              </a:lnSpc>
              <a:spcBef>
                <a:spcPts val="0"/>
              </a:spcBef>
              <a:spcAft>
                <a:spcPts val="0"/>
              </a:spcAft>
              <a:buClr>
                <a:srgbClr val="1C304A"/>
              </a:buClr>
              <a:buSzPts val="5000"/>
              <a:buNone/>
              <a:defRPr sz="5000">
                <a:solidFill>
                  <a:srgbClr val="1C304A"/>
                </a:solidFill>
              </a:defRPr>
            </a:lvl7pPr>
            <a:lvl8pPr lvl="7" rtl="0" algn="ctr">
              <a:lnSpc>
                <a:spcPct val="100000"/>
              </a:lnSpc>
              <a:spcBef>
                <a:spcPts val="0"/>
              </a:spcBef>
              <a:spcAft>
                <a:spcPts val="0"/>
              </a:spcAft>
              <a:buClr>
                <a:srgbClr val="1C304A"/>
              </a:buClr>
              <a:buSzPts val="5000"/>
              <a:buNone/>
              <a:defRPr sz="5000">
                <a:solidFill>
                  <a:srgbClr val="1C304A"/>
                </a:solidFill>
              </a:defRPr>
            </a:lvl8pPr>
            <a:lvl9pPr lvl="8" rtl="0" algn="ctr">
              <a:lnSpc>
                <a:spcPct val="100000"/>
              </a:lnSpc>
              <a:spcBef>
                <a:spcPts val="0"/>
              </a:spcBef>
              <a:spcAft>
                <a:spcPts val="0"/>
              </a:spcAft>
              <a:buClr>
                <a:srgbClr val="1C304A"/>
              </a:buClr>
              <a:buSzPts val="5000"/>
              <a:buNone/>
              <a:defRPr sz="5000">
                <a:solidFill>
                  <a:srgbClr val="1C304A"/>
                </a:solidFill>
              </a:defRPr>
            </a:lvl9pPr>
          </a:lstStyle>
          <a:p/>
        </p:txBody>
      </p:sp>
      <p:sp>
        <p:nvSpPr>
          <p:cNvPr id="649" name="Google Shape;649;p70"/>
          <p:cNvSpPr txBox="1"/>
          <p:nvPr>
            <p:ph idx="1" type="subTitle"/>
          </p:nvPr>
        </p:nvSpPr>
        <p:spPr>
          <a:xfrm>
            <a:off x="729681" y="2287534"/>
            <a:ext cx="4389300" cy="792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1C304A"/>
              </a:buClr>
              <a:buSzPts val="1400"/>
              <a:buNone/>
              <a:defRPr sz="1400">
                <a:solidFill>
                  <a:srgbClr val="1C304A"/>
                </a:solidFill>
              </a:defRPr>
            </a:lvl1pPr>
            <a:lvl2pPr lvl="1" rtl="0" algn="l">
              <a:lnSpc>
                <a:spcPct val="100000"/>
              </a:lnSpc>
              <a:spcBef>
                <a:spcPts val="0"/>
              </a:spcBef>
              <a:spcAft>
                <a:spcPts val="0"/>
              </a:spcAft>
              <a:buClr>
                <a:srgbClr val="1C304A"/>
              </a:buClr>
              <a:buSzPts val="1400"/>
              <a:buNone/>
              <a:defRPr>
                <a:solidFill>
                  <a:srgbClr val="1C304A"/>
                </a:solidFill>
              </a:defRPr>
            </a:lvl2pPr>
            <a:lvl3pPr lvl="2" rtl="0" algn="l">
              <a:lnSpc>
                <a:spcPct val="100000"/>
              </a:lnSpc>
              <a:spcBef>
                <a:spcPts val="0"/>
              </a:spcBef>
              <a:spcAft>
                <a:spcPts val="0"/>
              </a:spcAft>
              <a:buClr>
                <a:srgbClr val="1C304A"/>
              </a:buClr>
              <a:buSzPts val="1400"/>
              <a:buNone/>
              <a:defRPr>
                <a:solidFill>
                  <a:srgbClr val="1C304A"/>
                </a:solidFill>
              </a:defRPr>
            </a:lvl3pPr>
            <a:lvl4pPr lvl="3" rtl="0" algn="l">
              <a:lnSpc>
                <a:spcPct val="100000"/>
              </a:lnSpc>
              <a:spcBef>
                <a:spcPts val="0"/>
              </a:spcBef>
              <a:spcAft>
                <a:spcPts val="0"/>
              </a:spcAft>
              <a:buClr>
                <a:srgbClr val="1C304A"/>
              </a:buClr>
              <a:buSzPts val="1400"/>
              <a:buNone/>
              <a:defRPr>
                <a:solidFill>
                  <a:srgbClr val="1C304A"/>
                </a:solidFill>
              </a:defRPr>
            </a:lvl4pPr>
            <a:lvl5pPr lvl="4" rtl="0" algn="l">
              <a:lnSpc>
                <a:spcPct val="100000"/>
              </a:lnSpc>
              <a:spcBef>
                <a:spcPts val="0"/>
              </a:spcBef>
              <a:spcAft>
                <a:spcPts val="0"/>
              </a:spcAft>
              <a:buClr>
                <a:srgbClr val="1C304A"/>
              </a:buClr>
              <a:buSzPts val="1400"/>
              <a:buNone/>
              <a:defRPr>
                <a:solidFill>
                  <a:srgbClr val="1C304A"/>
                </a:solidFill>
              </a:defRPr>
            </a:lvl5pPr>
            <a:lvl6pPr lvl="5" rtl="0" algn="l">
              <a:lnSpc>
                <a:spcPct val="100000"/>
              </a:lnSpc>
              <a:spcBef>
                <a:spcPts val="0"/>
              </a:spcBef>
              <a:spcAft>
                <a:spcPts val="0"/>
              </a:spcAft>
              <a:buClr>
                <a:srgbClr val="1C304A"/>
              </a:buClr>
              <a:buSzPts val="1400"/>
              <a:buNone/>
              <a:defRPr>
                <a:solidFill>
                  <a:srgbClr val="1C304A"/>
                </a:solidFill>
              </a:defRPr>
            </a:lvl6pPr>
            <a:lvl7pPr lvl="6" rtl="0" algn="l">
              <a:lnSpc>
                <a:spcPct val="100000"/>
              </a:lnSpc>
              <a:spcBef>
                <a:spcPts val="0"/>
              </a:spcBef>
              <a:spcAft>
                <a:spcPts val="0"/>
              </a:spcAft>
              <a:buClr>
                <a:srgbClr val="1C304A"/>
              </a:buClr>
              <a:buSzPts val="1400"/>
              <a:buNone/>
              <a:defRPr>
                <a:solidFill>
                  <a:srgbClr val="1C304A"/>
                </a:solidFill>
              </a:defRPr>
            </a:lvl7pPr>
            <a:lvl8pPr lvl="7" rtl="0" algn="l">
              <a:lnSpc>
                <a:spcPct val="100000"/>
              </a:lnSpc>
              <a:spcBef>
                <a:spcPts val="0"/>
              </a:spcBef>
              <a:spcAft>
                <a:spcPts val="0"/>
              </a:spcAft>
              <a:buClr>
                <a:srgbClr val="1C304A"/>
              </a:buClr>
              <a:buSzPts val="1400"/>
              <a:buNone/>
              <a:defRPr>
                <a:solidFill>
                  <a:srgbClr val="1C304A"/>
                </a:solidFill>
              </a:defRPr>
            </a:lvl8pPr>
            <a:lvl9pPr lvl="8" rtl="0" algn="l">
              <a:lnSpc>
                <a:spcPct val="100000"/>
              </a:lnSpc>
              <a:spcBef>
                <a:spcPts val="0"/>
              </a:spcBef>
              <a:spcAft>
                <a:spcPts val="0"/>
              </a:spcAft>
              <a:buClr>
                <a:srgbClr val="1C304A"/>
              </a:buClr>
              <a:buSzPts val="1400"/>
              <a:buNone/>
              <a:defRPr>
                <a:solidFill>
                  <a:srgbClr val="1C304A"/>
                </a:solidFill>
              </a:defRPr>
            </a:lvl9pPr>
          </a:lstStyle>
          <a:p/>
        </p:txBody>
      </p:sp>
      <p:sp>
        <p:nvSpPr>
          <p:cNvPr id="650" name="Google Shape;650;p70"/>
          <p:cNvSpPr txBox="1"/>
          <p:nvPr>
            <p:ph idx="2" type="subTitle"/>
          </p:nvPr>
        </p:nvSpPr>
        <p:spPr>
          <a:xfrm>
            <a:off x="1190575" y="4444055"/>
            <a:ext cx="2736000" cy="261900"/>
          </a:xfrm>
          <a:prstGeom prst="rect">
            <a:avLst/>
          </a:prstGeom>
          <a:noFill/>
          <a:ln>
            <a:noFill/>
          </a:ln>
        </p:spPr>
        <p:txBody>
          <a:bodyPr anchorCtr="0" anchor="t" bIns="91425" lIns="91425" spcFirstLastPara="1" rIns="91425" wrap="square" tIns="91425">
            <a:noAutofit/>
          </a:bodyPr>
          <a:lstStyle>
            <a:lvl1pPr lvl="0" rtl="0" algn="l">
              <a:lnSpc>
                <a:spcPct val="115000"/>
              </a:lnSpc>
              <a:spcBef>
                <a:spcPts val="0"/>
              </a:spcBef>
              <a:spcAft>
                <a:spcPts val="0"/>
              </a:spcAft>
              <a:buSzPts val="1800"/>
              <a:buNone/>
              <a:defRPr sz="800">
                <a:solidFill>
                  <a:srgbClr val="1C304A"/>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400"/>
              <a:buNone/>
              <a:defRPr/>
            </a:lvl4pPr>
            <a:lvl5pPr lvl="4" rtl="0" algn="l">
              <a:lnSpc>
                <a:spcPct val="115000"/>
              </a:lnSpc>
              <a:spcBef>
                <a:spcPts val="1600"/>
              </a:spcBef>
              <a:spcAft>
                <a:spcPts val="0"/>
              </a:spcAft>
              <a:buSzPts val="1400"/>
              <a:buNone/>
              <a:defRPr/>
            </a:lvl5pPr>
            <a:lvl6pPr lvl="5" rtl="0" algn="l">
              <a:lnSpc>
                <a:spcPct val="115000"/>
              </a:lnSpc>
              <a:spcBef>
                <a:spcPts val="1600"/>
              </a:spcBef>
              <a:spcAft>
                <a:spcPts val="0"/>
              </a:spcAft>
              <a:buSzPts val="1400"/>
              <a:buNone/>
              <a:defRPr/>
            </a:lvl6pPr>
            <a:lvl7pPr lvl="6" rtl="0" algn="l">
              <a:lnSpc>
                <a:spcPct val="115000"/>
              </a:lnSpc>
              <a:spcBef>
                <a:spcPts val="1600"/>
              </a:spcBef>
              <a:spcAft>
                <a:spcPts val="0"/>
              </a:spcAft>
              <a:buSzPts val="1400"/>
              <a:buNone/>
              <a:defRPr/>
            </a:lvl7pPr>
            <a:lvl8pPr lvl="7" rtl="0" algn="l">
              <a:lnSpc>
                <a:spcPct val="115000"/>
              </a:lnSpc>
              <a:spcBef>
                <a:spcPts val="1600"/>
              </a:spcBef>
              <a:spcAft>
                <a:spcPts val="0"/>
              </a:spcAft>
              <a:buSzPts val="1400"/>
              <a:buNone/>
              <a:defRPr/>
            </a:lvl8pPr>
            <a:lvl9pPr lvl="8" rtl="0" algn="l">
              <a:lnSpc>
                <a:spcPct val="115000"/>
              </a:lnSpc>
              <a:spcBef>
                <a:spcPts val="1600"/>
              </a:spcBef>
              <a:spcAft>
                <a:spcPts val="1600"/>
              </a:spcAft>
              <a:buSzPts val="1400"/>
              <a:buNone/>
              <a:defRPr/>
            </a:lvl9pPr>
          </a:lstStyle>
          <a:p/>
        </p:txBody>
      </p:sp>
      <p:pic>
        <p:nvPicPr>
          <p:cNvPr id="651" name="Google Shape;651;p70"/>
          <p:cNvPicPr preferRelativeResize="0"/>
          <p:nvPr/>
        </p:nvPicPr>
        <p:blipFill rotWithShape="1">
          <a:blip r:embed="rId2">
            <a:alphaModFix/>
          </a:blip>
          <a:srcRect b="0" l="0" r="0" t="0"/>
          <a:stretch/>
        </p:blipFill>
        <p:spPr>
          <a:xfrm>
            <a:off x="729675" y="4444050"/>
            <a:ext cx="329400" cy="3297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 LG quote">
  <p:cSld name="TITLE_AND_BODY_2_1_1_1_2">
    <p:bg>
      <p:bgPr>
        <a:solidFill>
          <a:srgbClr val="FFFFFF"/>
        </a:solidFill>
      </p:bgPr>
    </p:bg>
    <p:spTree>
      <p:nvGrpSpPr>
        <p:cNvPr id="652" name="Shape 652"/>
        <p:cNvGrpSpPr/>
        <p:nvPr/>
      </p:nvGrpSpPr>
      <p:grpSpPr>
        <a:xfrm>
          <a:off x="0" y="0"/>
          <a:ext cx="0" cy="0"/>
          <a:chOff x="0" y="0"/>
          <a:chExt cx="0" cy="0"/>
        </a:xfrm>
      </p:grpSpPr>
      <p:sp>
        <p:nvSpPr>
          <p:cNvPr id="653" name="Google Shape;653;p71"/>
          <p:cNvSpPr txBox="1"/>
          <p:nvPr>
            <p:ph type="ctrTitle"/>
          </p:nvPr>
        </p:nvSpPr>
        <p:spPr>
          <a:xfrm>
            <a:off x="712850" y="536207"/>
            <a:ext cx="7386600" cy="37329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rgbClr val="1C304A"/>
              </a:buClr>
              <a:buSzPts val="3200"/>
              <a:buNone/>
              <a:defRPr b="1" sz="3200">
                <a:solidFill>
                  <a:srgbClr val="1C304A"/>
                </a:solidFill>
              </a:defRPr>
            </a:lvl1pPr>
            <a:lvl2pPr lvl="1" rtl="0" algn="ctr">
              <a:lnSpc>
                <a:spcPct val="100000"/>
              </a:lnSpc>
              <a:spcBef>
                <a:spcPts val="0"/>
              </a:spcBef>
              <a:spcAft>
                <a:spcPts val="0"/>
              </a:spcAft>
              <a:buClr>
                <a:srgbClr val="1C304A"/>
              </a:buClr>
              <a:buSzPts val="6000"/>
              <a:buNone/>
              <a:defRPr sz="6000">
                <a:solidFill>
                  <a:srgbClr val="1C304A"/>
                </a:solidFill>
              </a:defRPr>
            </a:lvl2pPr>
            <a:lvl3pPr lvl="2" rtl="0" algn="ctr">
              <a:lnSpc>
                <a:spcPct val="100000"/>
              </a:lnSpc>
              <a:spcBef>
                <a:spcPts val="0"/>
              </a:spcBef>
              <a:spcAft>
                <a:spcPts val="0"/>
              </a:spcAft>
              <a:buClr>
                <a:srgbClr val="1C304A"/>
              </a:buClr>
              <a:buSzPts val="6000"/>
              <a:buNone/>
              <a:defRPr sz="6000">
                <a:solidFill>
                  <a:srgbClr val="1C304A"/>
                </a:solidFill>
              </a:defRPr>
            </a:lvl3pPr>
            <a:lvl4pPr lvl="3" rtl="0" algn="ctr">
              <a:lnSpc>
                <a:spcPct val="100000"/>
              </a:lnSpc>
              <a:spcBef>
                <a:spcPts val="0"/>
              </a:spcBef>
              <a:spcAft>
                <a:spcPts val="0"/>
              </a:spcAft>
              <a:buClr>
                <a:srgbClr val="1C304A"/>
              </a:buClr>
              <a:buSzPts val="6000"/>
              <a:buNone/>
              <a:defRPr sz="6000">
                <a:solidFill>
                  <a:srgbClr val="1C304A"/>
                </a:solidFill>
              </a:defRPr>
            </a:lvl4pPr>
            <a:lvl5pPr lvl="4" rtl="0" algn="ctr">
              <a:lnSpc>
                <a:spcPct val="100000"/>
              </a:lnSpc>
              <a:spcBef>
                <a:spcPts val="0"/>
              </a:spcBef>
              <a:spcAft>
                <a:spcPts val="0"/>
              </a:spcAft>
              <a:buClr>
                <a:srgbClr val="1C304A"/>
              </a:buClr>
              <a:buSzPts val="6000"/>
              <a:buNone/>
              <a:defRPr sz="6000">
                <a:solidFill>
                  <a:srgbClr val="1C304A"/>
                </a:solidFill>
              </a:defRPr>
            </a:lvl5pPr>
            <a:lvl6pPr lvl="5" rtl="0" algn="ctr">
              <a:lnSpc>
                <a:spcPct val="100000"/>
              </a:lnSpc>
              <a:spcBef>
                <a:spcPts val="0"/>
              </a:spcBef>
              <a:spcAft>
                <a:spcPts val="0"/>
              </a:spcAft>
              <a:buClr>
                <a:srgbClr val="1C304A"/>
              </a:buClr>
              <a:buSzPts val="6000"/>
              <a:buNone/>
              <a:defRPr sz="6000">
                <a:solidFill>
                  <a:srgbClr val="1C304A"/>
                </a:solidFill>
              </a:defRPr>
            </a:lvl6pPr>
            <a:lvl7pPr lvl="6" rtl="0" algn="ctr">
              <a:lnSpc>
                <a:spcPct val="100000"/>
              </a:lnSpc>
              <a:spcBef>
                <a:spcPts val="0"/>
              </a:spcBef>
              <a:spcAft>
                <a:spcPts val="0"/>
              </a:spcAft>
              <a:buClr>
                <a:srgbClr val="1C304A"/>
              </a:buClr>
              <a:buSzPts val="6000"/>
              <a:buNone/>
              <a:defRPr sz="6000">
                <a:solidFill>
                  <a:srgbClr val="1C304A"/>
                </a:solidFill>
              </a:defRPr>
            </a:lvl7pPr>
            <a:lvl8pPr lvl="7" rtl="0" algn="ctr">
              <a:lnSpc>
                <a:spcPct val="100000"/>
              </a:lnSpc>
              <a:spcBef>
                <a:spcPts val="0"/>
              </a:spcBef>
              <a:spcAft>
                <a:spcPts val="0"/>
              </a:spcAft>
              <a:buClr>
                <a:srgbClr val="1C304A"/>
              </a:buClr>
              <a:buSzPts val="6000"/>
              <a:buNone/>
              <a:defRPr sz="6000">
                <a:solidFill>
                  <a:srgbClr val="1C304A"/>
                </a:solidFill>
              </a:defRPr>
            </a:lvl8pPr>
            <a:lvl9pPr lvl="8" rtl="0" algn="ctr">
              <a:lnSpc>
                <a:spcPct val="100000"/>
              </a:lnSpc>
              <a:spcBef>
                <a:spcPts val="0"/>
              </a:spcBef>
              <a:spcAft>
                <a:spcPts val="0"/>
              </a:spcAft>
              <a:buClr>
                <a:srgbClr val="1C304A"/>
              </a:buClr>
              <a:buSzPts val="6000"/>
              <a:buNone/>
              <a:defRPr sz="6000">
                <a:solidFill>
                  <a:srgbClr val="1C304A"/>
                </a:solidFill>
              </a:defRPr>
            </a:lvl9pPr>
          </a:lstStyle>
          <a:p/>
        </p:txBody>
      </p:sp>
      <p:sp>
        <p:nvSpPr>
          <p:cNvPr id="654" name="Google Shape;654;p71"/>
          <p:cNvSpPr txBox="1"/>
          <p:nvPr>
            <p:ph idx="12" type="sldNum"/>
          </p:nvPr>
        </p:nvSpPr>
        <p:spPr>
          <a:xfrm>
            <a:off x="8472450" y="4765389"/>
            <a:ext cx="548700" cy="2619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 Light">
  <p:cSld name="TITLE_AND_BODY_2_1_1_1_1_1">
    <p:bg>
      <p:bgPr>
        <a:solidFill>
          <a:srgbClr val="FFFFFF"/>
        </a:solidFill>
      </p:bgPr>
    </p:bg>
    <p:spTree>
      <p:nvGrpSpPr>
        <p:cNvPr id="655" name="Shape 655"/>
        <p:cNvGrpSpPr/>
        <p:nvPr/>
      </p:nvGrpSpPr>
      <p:grpSpPr>
        <a:xfrm>
          <a:off x="0" y="0"/>
          <a:ext cx="0" cy="0"/>
          <a:chOff x="0" y="0"/>
          <a:chExt cx="0" cy="0"/>
        </a:xfrm>
      </p:grpSpPr>
      <p:sp>
        <p:nvSpPr>
          <p:cNvPr id="656" name="Google Shape;656;p72"/>
          <p:cNvSpPr txBox="1"/>
          <p:nvPr>
            <p:ph type="ctrTitle"/>
          </p:nvPr>
        </p:nvSpPr>
        <p:spPr>
          <a:xfrm>
            <a:off x="841248" y="704088"/>
            <a:ext cx="7425000" cy="8229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46B99"/>
              </a:buClr>
              <a:buSzPts val="2600"/>
              <a:buNone/>
              <a:defRPr b="1" sz="2600">
                <a:solidFill>
                  <a:srgbClr val="046B99"/>
                </a:solidFill>
              </a:defRPr>
            </a:lvl1pPr>
            <a:lvl2pPr lvl="1" rtl="0" algn="ctr">
              <a:lnSpc>
                <a:spcPct val="100000"/>
              </a:lnSpc>
              <a:spcBef>
                <a:spcPts val="0"/>
              </a:spcBef>
              <a:spcAft>
                <a:spcPts val="0"/>
              </a:spcAft>
              <a:buClr>
                <a:srgbClr val="1C304A"/>
              </a:buClr>
              <a:buSzPts val="2800"/>
              <a:buNone/>
              <a:defRPr>
                <a:solidFill>
                  <a:srgbClr val="1C304A"/>
                </a:solidFill>
              </a:defRPr>
            </a:lvl2pPr>
            <a:lvl3pPr lvl="2" rtl="0" algn="ctr">
              <a:lnSpc>
                <a:spcPct val="100000"/>
              </a:lnSpc>
              <a:spcBef>
                <a:spcPts val="0"/>
              </a:spcBef>
              <a:spcAft>
                <a:spcPts val="0"/>
              </a:spcAft>
              <a:buClr>
                <a:srgbClr val="1C304A"/>
              </a:buClr>
              <a:buSzPts val="2800"/>
              <a:buNone/>
              <a:defRPr>
                <a:solidFill>
                  <a:srgbClr val="1C304A"/>
                </a:solidFill>
              </a:defRPr>
            </a:lvl3pPr>
            <a:lvl4pPr lvl="3" rtl="0" algn="ctr">
              <a:lnSpc>
                <a:spcPct val="100000"/>
              </a:lnSpc>
              <a:spcBef>
                <a:spcPts val="0"/>
              </a:spcBef>
              <a:spcAft>
                <a:spcPts val="0"/>
              </a:spcAft>
              <a:buClr>
                <a:srgbClr val="1C304A"/>
              </a:buClr>
              <a:buSzPts val="2800"/>
              <a:buNone/>
              <a:defRPr>
                <a:solidFill>
                  <a:srgbClr val="1C304A"/>
                </a:solidFill>
              </a:defRPr>
            </a:lvl4pPr>
            <a:lvl5pPr lvl="4" rtl="0" algn="ctr">
              <a:lnSpc>
                <a:spcPct val="100000"/>
              </a:lnSpc>
              <a:spcBef>
                <a:spcPts val="0"/>
              </a:spcBef>
              <a:spcAft>
                <a:spcPts val="0"/>
              </a:spcAft>
              <a:buClr>
                <a:srgbClr val="1C304A"/>
              </a:buClr>
              <a:buSzPts val="2800"/>
              <a:buNone/>
              <a:defRPr>
                <a:solidFill>
                  <a:srgbClr val="1C304A"/>
                </a:solidFill>
              </a:defRPr>
            </a:lvl5pPr>
            <a:lvl6pPr lvl="5" rtl="0" algn="ctr">
              <a:lnSpc>
                <a:spcPct val="100000"/>
              </a:lnSpc>
              <a:spcBef>
                <a:spcPts val="0"/>
              </a:spcBef>
              <a:spcAft>
                <a:spcPts val="0"/>
              </a:spcAft>
              <a:buClr>
                <a:srgbClr val="1C304A"/>
              </a:buClr>
              <a:buSzPts val="2800"/>
              <a:buNone/>
              <a:defRPr>
                <a:solidFill>
                  <a:srgbClr val="1C304A"/>
                </a:solidFill>
              </a:defRPr>
            </a:lvl6pPr>
            <a:lvl7pPr lvl="6" rtl="0" algn="ctr">
              <a:lnSpc>
                <a:spcPct val="100000"/>
              </a:lnSpc>
              <a:spcBef>
                <a:spcPts val="0"/>
              </a:spcBef>
              <a:spcAft>
                <a:spcPts val="0"/>
              </a:spcAft>
              <a:buClr>
                <a:srgbClr val="1C304A"/>
              </a:buClr>
              <a:buSzPts val="2800"/>
              <a:buNone/>
              <a:defRPr>
                <a:solidFill>
                  <a:srgbClr val="1C304A"/>
                </a:solidFill>
              </a:defRPr>
            </a:lvl7pPr>
            <a:lvl8pPr lvl="7" rtl="0" algn="ctr">
              <a:lnSpc>
                <a:spcPct val="100000"/>
              </a:lnSpc>
              <a:spcBef>
                <a:spcPts val="0"/>
              </a:spcBef>
              <a:spcAft>
                <a:spcPts val="0"/>
              </a:spcAft>
              <a:buClr>
                <a:srgbClr val="1C304A"/>
              </a:buClr>
              <a:buSzPts val="2800"/>
              <a:buNone/>
              <a:defRPr>
                <a:solidFill>
                  <a:srgbClr val="1C304A"/>
                </a:solidFill>
              </a:defRPr>
            </a:lvl8pPr>
            <a:lvl9pPr lvl="8" rtl="0" algn="ctr">
              <a:lnSpc>
                <a:spcPct val="100000"/>
              </a:lnSpc>
              <a:spcBef>
                <a:spcPts val="0"/>
              </a:spcBef>
              <a:spcAft>
                <a:spcPts val="0"/>
              </a:spcAft>
              <a:buClr>
                <a:srgbClr val="1C304A"/>
              </a:buClr>
              <a:buSzPts val="2800"/>
              <a:buNone/>
              <a:defRPr>
                <a:solidFill>
                  <a:srgbClr val="1C304A"/>
                </a:solidFill>
              </a:defRPr>
            </a:lvl9pPr>
          </a:lstStyle>
          <a:p/>
        </p:txBody>
      </p:sp>
      <p:sp>
        <p:nvSpPr>
          <p:cNvPr id="657" name="Google Shape;657;p72"/>
          <p:cNvSpPr txBox="1"/>
          <p:nvPr>
            <p:ph idx="1" type="body"/>
          </p:nvPr>
        </p:nvSpPr>
        <p:spPr>
          <a:xfrm>
            <a:off x="841248" y="2020824"/>
            <a:ext cx="3617700" cy="26376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000"/>
              </a:spcBef>
              <a:spcAft>
                <a:spcPts val="0"/>
              </a:spcAft>
              <a:buSzPts val="1400"/>
              <a:buChar char="○"/>
              <a:defRPr/>
            </a:lvl2pPr>
            <a:lvl3pPr indent="-317500" lvl="2" marL="1371600" rtl="0" algn="l">
              <a:lnSpc>
                <a:spcPct val="115000"/>
              </a:lnSpc>
              <a:spcBef>
                <a:spcPts val="1000"/>
              </a:spcBef>
              <a:spcAft>
                <a:spcPts val="0"/>
              </a:spcAft>
              <a:buSzPts val="1400"/>
              <a:buChar char="■"/>
              <a:defRPr/>
            </a:lvl3pPr>
            <a:lvl4pPr indent="-317500" lvl="3" marL="1828800" rtl="0" algn="l">
              <a:lnSpc>
                <a:spcPct val="115000"/>
              </a:lnSpc>
              <a:spcBef>
                <a:spcPts val="1000"/>
              </a:spcBef>
              <a:spcAft>
                <a:spcPts val="0"/>
              </a:spcAft>
              <a:buSzPts val="1400"/>
              <a:buChar char="●"/>
              <a:defRPr/>
            </a:lvl4pPr>
            <a:lvl5pPr indent="-317500" lvl="4" marL="2286000" rtl="0" algn="l">
              <a:lnSpc>
                <a:spcPct val="115000"/>
              </a:lnSpc>
              <a:spcBef>
                <a:spcPts val="1000"/>
              </a:spcBef>
              <a:spcAft>
                <a:spcPts val="0"/>
              </a:spcAft>
              <a:buSzPts val="1400"/>
              <a:buChar char="○"/>
              <a:defRPr/>
            </a:lvl5pPr>
            <a:lvl6pPr indent="-317500" lvl="5" marL="2743200" rtl="0" algn="l">
              <a:lnSpc>
                <a:spcPct val="115000"/>
              </a:lnSpc>
              <a:spcBef>
                <a:spcPts val="1000"/>
              </a:spcBef>
              <a:spcAft>
                <a:spcPts val="0"/>
              </a:spcAft>
              <a:buSzPts val="1400"/>
              <a:buChar char="■"/>
              <a:defRPr/>
            </a:lvl6pPr>
            <a:lvl7pPr indent="-317500" lvl="6" marL="3200400" rtl="0" algn="l">
              <a:lnSpc>
                <a:spcPct val="115000"/>
              </a:lnSpc>
              <a:spcBef>
                <a:spcPts val="1000"/>
              </a:spcBef>
              <a:spcAft>
                <a:spcPts val="0"/>
              </a:spcAft>
              <a:buSzPts val="1400"/>
              <a:buChar char="●"/>
              <a:defRPr/>
            </a:lvl7pPr>
            <a:lvl8pPr indent="-317500" lvl="7" marL="3657600" rtl="0" algn="l">
              <a:lnSpc>
                <a:spcPct val="115000"/>
              </a:lnSpc>
              <a:spcBef>
                <a:spcPts val="1000"/>
              </a:spcBef>
              <a:spcAft>
                <a:spcPts val="0"/>
              </a:spcAft>
              <a:buSzPts val="1400"/>
              <a:buChar char="○"/>
              <a:defRPr/>
            </a:lvl8pPr>
            <a:lvl9pPr indent="-317500" lvl="8" marL="4114800" rtl="0" algn="l">
              <a:lnSpc>
                <a:spcPct val="115000"/>
              </a:lnSpc>
              <a:spcBef>
                <a:spcPts val="1000"/>
              </a:spcBef>
              <a:spcAft>
                <a:spcPts val="1000"/>
              </a:spcAft>
              <a:buSzPts val="1400"/>
              <a:buChar char="■"/>
              <a:defRPr/>
            </a:lvl9pPr>
          </a:lstStyle>
          <a:p/>
        </p:txBody>
      </p:sp>
      <p:sp>
        <p:nvSpPr>
          <p:cNvPr id="658" name="Google Shape;658;p72"/>
          <p:cNvSpPr txBox="1"/>
          <p:nvPr>
            <p:ph idx="2" type="body"/>
          </p:nvPr>
        </p:nvSpPr>
        <p:spPr>
          <a:xfrm>
            <a:off x="4773168" y="2020824"/>
            <a:ext cx="3617700" cy="26376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000"/>
              </a:spcBef>
              <a:spcAft>
                <a:spcPts val="0"/>
              </a:spcAft>
              <a:buSzPts val="1400"/>
              <a:buChar char="○"/>
              <a:defRPr/>
            </a:lvl2pPr>
            <a:lvl3pPr indent="-317500" lvl="2" marL="1371600" rtl="0" algn="l">
              <a:lnSpc>
                <a:spcPct val="115000"/>
              </a:lnSpc>
              <a:spcBef>
                <a:spcPts val="1000"/>
              </a:spcBef>
              <a:spcAft>
                <a:spcPts val="0"/>
              </a:spcAft>
              <a:buSzPts val="1400"/>
              <a:buChar char="■"/>
              <a:defRPr/>
            </a:lvl3pPr>
            <a:lvl4pPr indent="-317500" lvl="3" marL="1828800" rtl="0" algn="l">
              <a:lnSpc>
                <a:spcPct val="115000"/>
              </a:lnSpc>
              <a:spcBef>
                <a:spcPts val="1000"/>
              </a:spcBef>
              <a:spcAft>
                <a:spcPts val="0"/>
              </a:spcAft>
              <a:buSzPts val="1400"/>
              <a:buChar char="●"/>
              <a:defRPr/>
            </a:lvl4pPr>
            <a:lvl5pPr indent="-317500" lvl="4" marL="2286000" rtl="0" algn="l">
              <a:lnSpc>
                <a:spcPct val="115000"/>
              </a:lnSpc>
              <a:spcBef>
                <a:spcPts val="1000"/>
              </a:spcBef>
              <a:spcAft>
                <a:spcPts val="0"/>
              </a:spcAft>
              <a:buSzPts val="1400"/>
              <a:buChar char="○"/>
              <a:defRPr/>
            </a:lvl5pPr>
            <a:lvl6pPr indent="-317500" lvl="5" marL="2743200" rtl="0" algn="l">
              <a:lnSpc>
                <a:spcPct val="115000"/>
              </a:lnSpc>
              <a:spcBef>
                <a:spcPts val="1000"/>
              </a:spcBef>
              <a:spcAft>
                <a:spcPts val="0"/>
              </a:spcAft>
              <a:buSzPts val="1400"/>
              <a:buChar char="■"/>
              <a:defRPr/>
            </a:lvl6pPr>
            <a:lvl7pPr indent="-317500" lvl="6" marL="3200400" rtl="0" algn="l">
              <a:lnSpc>
                <a:spcPct val="115000"/>
              </a:lnSpc>
              <a:spcBef>
                <a:spcPts val="1000"/>
              </a:spcBef>
              <a:spcAft>
                <a:spcPts val="0"/>
              </a:spcAft>
              <a:buSzPts val="1400"/>
              <a:buChar char="●"/>
              <a:defRPr/>
            </a:lvl7pPr>
            <a:lvl8pPr indent="-317500" lvl="7" marL="3657600" rtl="0" algn="l">
              <a:lnSpc>
                <a:spcPct val="115000"/>
              </a:lnSpc>
              <a:spcBef>
                <a:spcPts val="1000"/>
              </a:spcBef>
              <a:spcAft>
                <a:spcPts val="0"/>
              </a:spcAft>
              <a:buSzPts val="1400"/>
              <a:buChar char="○"/>
              <a:defRPr/>
            </a:lvl8pPr>
            <a:lvl9pPr indent="-317500" lvl="8" marL="4114800" rtl="0" algn="l">
              <a:lnSpc>
                <a:spcPct val="115000"/>
              </a:lnSpc>
              <a:spcBef>
                <a:spcPts val="1000"/>
              </a:spcBef>
              <a:spcAft>
                <a:spcPts val="1000"/>
              </a:spcAft>
              <a:buSzPts val="1400"/>
              <a:buChar char="■"/>
              <a:defRPr/>
            </a:lvl9pPr>
          </a:lstStyle>
          <a:p/>
        </p:txBody>
      </p:sp>
      <p:sp>
        <p:nvSpPr>
          <p:cNvPr id="659" name="Google Shape;659;p72"/>
          <p:cNvSpPr txBox="1"/>
          <p:nvPr>
            <p:ph idx="3" type="subTitle"/>
          </p:nvPr>
        </p:nvSpPr>
        <p:spPr>
          <a:xfrm>
            <a:off x="841248" y="384048"/>
            <a:ext cx="7470600" cy="310800"/>
          </a:xfrm>
          <a:prstGeom prst="rect">
            <a:avLst/>
          </a:prstGeom>
          <a:noFill/>
          <a:ln>
            <a:noFill/>
          </a:ln>
        </p:spPr>
        <p:txBody>
          <a:bodyPr anchorCtr="0" anchor="ctr" bIns="91425" lIns="91425" spcFirstLastPara="1" rIns="91425" wrap="square" tIns="91425">
            <a:noAutofit/>
          </a:bodyPr>
          <a:lstStyle>
            <a:lvl1pPr lvl="0" rtl="0" algn="l">
              <a:lnSpc>
                <a:spcPct val="115000"/>
              </a:lnSpc>
              <a:spcBef>
                <a:spcPts val="0"/>
              </a:spcBef>
              <a:spcAft>
                <a:spcPts val="0"/>
              </a:spcAft>
              <a:buSzPts val="1800"/>
              <a:buNone/>
              <a:defRPr b="1" sz="1200">
                <a:solidFill>
                  <a:srgbClr val="1C304A"/>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2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800"/>
              <a:buNone/>
              <a:defRPr/>
            </a:lvl6pPr>
            <a:lvl7pPr lvl="6" rtl="0" algn="l">
              <a:lnSpc>
                <a:spcPct val="115000"/>
              </a:lnSpc>
              <a:spcBef>
                <a:spcPts val="1600"/>
              </a:spcBef>
              <a:spcAft>
                <a:spcPts val="0"/>
              </a:spcAft>
              <a:buSzPts val="800"/>
              <a:buNone/>
              <a:defRPr/>
            </a:lvl7pPr>
            <a:lvl8pPr lvl="7" rtl="0" algn="l">
              <a:lnSpc>
                <a:spcPct val="115000"/>
              </a:lnSpc>
              <a:spcBef>
                <a:spcPts val="1600"/>
              </a:spcBef>
              <a:spcAft>
                <a:spcPts val="0"/>
              </a:spcAft>
              <a:buSzPts val="800"/>
              <a:buNone/>
              <a:defRPr/>
            </a:lvl8pPr>
            <a:lvl9pPr lvl="8" rtl="0" algn="l">
              <a:lnSpc>
                <a:spcPct val="115000"/>
              </a:lnSpc>
              <a:spcBef>
                <a:spcPts val="1600"/>
              </a:spcBef>
              <a:spcAft>
                <a:spcPts val="1600"/>
              </a:spcAft>
              <a:buSzPts val="8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_1">
    <p:bg>
      <p:bgPr>
        <a:gradFill>
          <a:gsLst>
            <a:gs pos="0">
              <a:schemeClr val="dk1"/>
            </a:gs>
            <a:gs pos="100000">
              <a:schemeClr val="accent2"/>
            </a:gs>
          </a:gsLst>
          <a:path path="circle">
            <a:fillToRect l="100%" t="100%"/>
          </a:path>
          <a:tileRect b="-100%" r="-100%"/>
        </a:gradFill>
      </p:bgPr>
    </p:bg>
    <p:spTree>
      <p:nvGrpSpPr>
        <p:cNvPr id="660" name="Shape 660"/>
        <p:cNvGrpSpPr/>
        <p:nvPr/>
      </p:nvGrpSpPr>
      <p:grpSpPr>
        <a:xfrm>
          <a:off x="0" y="0"/>
          <a:ext cx="0" cy="0"/>
          <a:chOff x="0" y="0"/>
          <a:chExt cx="0" cy="0"/>
        </a:xfrm>
      </p:grpSpPr>
      <p:grpSp>
        <p:nvGrpSpPr>
          <p:cNvPr id="661" name="Google Shape;661;p73"/>
          <p:cNvGrpSpPr/>
          <p:nvPr/>
        </p:nvGrpSpPr>
        <p:grpSpPr>
          <a:xfrm>
            <a:off x="3078602" y="0"/>
            <a:ext cx="6065388" cy="5143642"/>
            <a:chOff x="2052402" y="0"/>
            <a:chExt cx="6065388" cy="5143642"/>
          </a:xfrm>
        </p:grpSpPr>
        <p:sp>
          <p:nvSpPr>
            <p:cNvPr id="662" name="Google Shape;662;p73"/>
            <p:cNvSpPr/>
            <p:nvPr/>
          </p:nvSpPr>
          <p:spPr>
            <a:xfrm>
              <a:off x="2052402" y="0"/>
              <a:ext cx="6065388" cy="5143500"/>
            </a:xfrm>
            <a:custGeom>
              <a:rect b="b" l="l" r="r" t="t"/>
              <a:pathLst>
                <a:path extrusionOk="0" h="6858000" w="8087184">
                  <a:moveTo>
                    <a:pt x="7505580" y="6858000"/>
                  </a:moveTo>
                  <a:lnTo>
                    <a:pt x="7696738" y="6858000"/>
                  </a:lnTo>
                  <a:cubicBezTo>
                    <a:pt x="7718274" y="6613807"/>
                    <a:pt x="7866550" y="6398978"/>
                    <a:pt x="8087184" y="6292327"/>
                  </a:cubicBezTo>
                  <a:lnTo>
                    <a:pt x="8087184" y="6085824"/>
                  </a:lnTo>
                  <a:cubicBezTo>
                    <a:pt x="7757916" y="6205690"/>
                    <a:pt x="7529976" y="6508299"/>
                    <a:pt x="7505580" y="6858000"/>
                  </a:cubicBezTo>
                  <a:close/>
                  <a:moveTo>
                    <a:pt x="7109988" y="6858000"/>
                  </a:moveTo>
                  <a:lnTo>
                    <a:pt x="7300574" y="6858000"/>
                  </a:lnTo>
                  <a:cubicBezTo>
                    <a:pt x="7326176" y="6394974"/>
                    <a:pt x="7641722" y="5998774"/>
                    <a:pt x="8087184" y="5870486"/>
                  </a:cubicBezTo>
                  <a:lnTo>
                    <a:pt x="8087184" y="5673454"/>
                  </a:lnTo>
                  <a:cubicBezTo>
                    <a:pt x="7534740" y="5807487"/>
                    <a:pt x="7136797" y="6289898"/>
                    <a:pt x="7109988" y="6858000"/>
                  </a:cubicBezTo>
                  <a:close/>
                  <a:moveTo>
                    <a:pt x="6319630" y="6858000"/>
                  </a:moveTo>
                  <a:lnTo>
                    <a:pt x="6510215" y="6858000"/>
                  </a:lnTo>
                  <a:cubicBezTo>
                    <a:pt x="6538485" y="5958928"/>
                    <a:pt x="7199691" y="5205998"/>
                    <a:pt x="8087184" y="5062145"/>
                  </a:cubicBezTo>
                  <a:lnTo>
                    <a:pt x="8087184" y="4869180"/>
                  </a:lnTo>
                  <a:cubicBezTo>
                    <a:pt x="7093725" y="5015188"/>
                    <a:pt x="6348402" y="5853783"/>
                    <a:pt x="6319630" y="6858000"/>
                  </a:cubicBezTo>
                  <a:close/>
                  <a:moveTo>
                    <a:pt x="6714777" y="6858000"/>
                  </a:moveTo>
                  <a:lnTo>
                    <a:pt x="6905363" y="6858000"/>
                  </a:lnTo>
                  <a:cubicBezTo>
                    <a:pt x="6932680" y="6177012"/>
                    <a:pt x="7419944" y="5602103"/>
                    <a:pt x="8086993" y="5463773"/>
                  </a:cubicBezTo>
                  <a:lnTo>
                    <a:pt x="8086993" y="5269538"/>
                  </a:lnTo>
                  <a:cubicBezTo>
                    <a:pt x="7313661" y="5411166"/>
                    <a:pt x="6742920" y="6071943"/>
                    <a:pt x="6714968" y="6858000"/>
                  </a:cubicBezTo>
                  <a:close/>
                  <a:moveTo>
                    <a:pt x="7902253" y="6858000"/>
                  </a:moveTo>
                  <a:lnTo>
                    <a:pt x="8087184" y="6858000"/>
                  </a:lnTo>
                  <a:lnTo>
                    <a:pt x="8087184" y="6532261"/>
                  </a:lnTo>
                  <a:cubicBezTo>
                    <a:pt x="7984903" y="6612091"/>
                    <a:pt x="7918389" y="6729230"/>
                    <a:pt x="7902253" y="6858000"/>
                  </a:cubicBezTo>
                  <a:close/>
                  <a:moveTo>
                    <a:pt x="1916910" y="2551824"/>
                  </a:moveTo>
                  <a:cubicBezTo>
                    <a:pt x="2641015" y="1478290"/>
                    <a:pt x="3620238" y="601442"/>
                    <a:pt x="4766674" y="0"/>
                  </a:cubicBezTo>
                  <a:lnTo>
                    <a:pt x="4372797" y="0"/>
                  </a:lnTo>
                  <a:cubicBezTo>
                    <a:pt x="4217787" y="90127"/>
                    <a:pt x="4065999" y="185317"/>
                    <a:pt x="3917425" y="285570"/>
                  </a:cubicBezTo>
                  <a:cubicBezTo>
                    <a:pt x="2632356" y="1153193"/>
                    <a:pt x="1626642" y="2375366"/>
                    <a:pt x="1022365" y="3803743"/>
                  </a:cubicBezTo>
                  <a:cubicBezTo>
                    <a:pt x="613622" y="4771490"/>
                    <a:pt x="402707" y="5798792"/>
                    <a:pt x="395021" y="6858000"/>
                  </a:cubicBezTo>
                  <a:lnTo>
                    <a:pt x="585606" y="6858000"/>
                  </a:lnTo>
                  <a:cubicBezTo>
                    <a:pt x="593293" y="5824406"/>
                    <a:pt x="799126" y="4822147"/>
                    <a:pt x="1197894" y="3877980"/>
                  </a:cubicBezTo>
                  <a:cubicBezTo>
                    <a:pt x="1394236" y="3413753"/>
                    <a:pt x="1635028" y="2969629"/>
                    <a:pt x="1916910" y="2551824"/>
                  </a:cubicBezTo>
                  <a:close/>
                  <a:moveTo>
                    <a:pt x="1589421" y="2330830"/>
                  </a:moveTo>
                  <a:cubicBezTo>
                    <a:pt x="2178972" y="1457633"/>
                    <a:pt x="2930502" y="705726"/>
                    <a:pt x="3803264" y="115868"/>
                  </a:cubicBezTo>
                  <a:cubicBezTo>
                    <a:pt x="3861583" y="76504"/>
                    <a:pt x="3920429" y="37881"/>
                    <a:pt x="3979810" y="0"/>
                  </a:cubicBezTo>
                  <a:lnTo>
                    <a:pt x="3635104" y="0"/>
                  </a:lnTo>
                  <a:cubicBezTo>
                    <a:pt x="2315489" y="907938"/>
                    <a:pt x="1282730" y="2174291"/>
                    <a:pt x="658473" y="3649867"/>
                  </a:cubicBezTo>
                  <a:cubicBezTo>
                    <a:pt x="229084" y="4666364"/>
                    <a:pt x="7814" y="5745720"/>
                    <a:pt x="0" y="6858000"/>
                  </a:cubicBezTo>
                  <a:lnTo>
                    <a:pt x="190586" y="6858000"/>
                  </a:lnTo>
                  <a:cubicBezTo>
                    <a:pt x="198336" y="5771144"/>
                    <a:pt x="414587" y="4716957"/>
                    <a:pt x="833939" y="3724104"/>
                  </a:cubicBezTo>
                  <a:cubicBezTo>
                    <a:pt x="1040191" y="3236353"/>
                    <a:pt x="1293200" y="2769749"/>
                    <a:pt x="1589421" y="2330830"/>
                  </a:cubicBezTo>
                  <a:close/>
                  <a:moveTo>
                    <a:pt x="2572017" y="2993622"/>
                  </a:moveTo>
                  <a:cubicBezTo>
                    <a:pt x="3332930" y="1865656"/>
                    <a:pt x="4404701" y="982881"/>
                    <a:pt x="5657281" y="452412"/>
                  </a:cubicBezTo>
                  <a:cubicBezTo>
                    <a:pt x="6154760" y="241841"/>
                    <a:pt x="6675072" y="90013"/>
                    <a:pt x="7207695" y="0"/>
                  </a:cubicBezTo>
                  <a:lnTo>
                    <a:pt x="6359208" y="0"/>
                  </a:lnTo>
                  <a:cubicBezTo>
                    <a:pt x="4284670" y="610249"/>
                    <a:pt x="2593089" y="2119237"/>
                    <a:pt x="1750212" y="4111495"/>
                  </a:cubicBezTo>
                  <a:cubicBezTo>
                    <a:pt x="1382635" y="4981807"/>
                    <a:pt x="1192558" y="5905571"/>
                    <a:pt x="1184807" y="6858000"/>
                  </a:cubicBezTo>
                  <a:lnTo>
                    <a:pt x="1375393" y="6858000"/>
                  </a:lnTo>
                  <a:cubicBezTo>
                    <a:pt x="1383080" y="5931185"/>
                    <a:pt x="1568075" y="5032463"/>
                    <a:pt x="1925741" y="4185732"/>
                  </a:cubicBezTo>
                  <a:cubicBezTo>
                    <a:pt x="2102147" y="3768398"/>
                    <a:pt x="2318583" y="3369160"/>
                    <a:pt x="2572017" y="2993622"/>
                  </a:cubicBezTo>
                  <a:close/>
                  <a:moveTo>
                    <a:pt x="2244464" y="2772819"/>
                  </a:moveTo>
                  <a:cubicBezTo>
                    <a:pt x="3048163" y="1581236"/>
                    <a:pt x="4180312" y="648682"/>
                    <a:pt x="5503478" y="88347"/>
                  </a:cubicBezTo>
                  <a:cubicBezTo>
                    <a:pt x="5576110" y="57669"/>
                    <a:pt x="5649085" y="28220"/>
                    <a:pt x="5722398" y="0"/>
                  </a:cubicBezTo>
                  <a:lnTo>
                    <a:pt x="5231195" y="0"/>
                  </a:lnTo>
                  <a:cubicBezTo>
                    <a:pt x="3500048" y="791829"/>
                    <a:pt x="2128257" y="2203840"/>
                    <a:pt x="1386320" y="3957619"/>
                  </a:cubicBezTo>
                  <a:cubicBezTo>
                    <a:pt x="998097" y="4876680"/>
                    <a:pt x="797664" y="5852181"/>
                    <a:pt x="789914" y="6858000"/>
                  </a:cubicBezTo>
                  <a:lnTo>
                    <a:pt x="980500" y="6858000"/>
                  </a:lnTo>
                  <a:cubicBezTo>
                    <a:pt x="988250" y="5877796"/>
                    <a:pt x="1183791" y="4927273"/>
                    <a:pt x="1561849" y="4031856"/>
                  </a:cubicBezTo>
                  <a:cubicBezTo>
                    <a:pt x="1748217" y="3591107"/>
                    <a:pt x="1976824" y="3169458"/>
                    <a:pt x="2244464" y="2772819"/>
                  </a:cubicBezTo>
                  <a:close/>
                  <a:moveTo>
                    <a:pt x="6645086" y="5174199"/>
                  </a:moveTo>
                  <a:cubicBezTo>
                    <a:pt x="6196994" y="5621603"/>
                    <a:pt x="5938846" y="6224801"/>
                    <a:pt x="5924482" y="6858000"/>
                  </a:cubicBezTo>
                  <a:lnTo>
                    <a:pt x="6115068" y="6858000"/>
                  </a:lnTo>
                  <a:cubicBezTo>
                    <a:pt x="6144113" y="5740903"/>
                    <a:pt x="6980009" y="4810427"/>
                    <a:pt x="8087184" y="4662805"/>
                  </a:cubicBezTo>
                  <a:lnTo>
                    <a:pt x="8087184" y="4470476"/>
                  </a:lnTo>
                  <a:cubicBezTo>
                    <a:pt x="7541283" y="4536958"/>
                    <a:pt x="7033500" y="4784755"/>
                    <a:pt x="6645086" y="5174199"/>
                  </a:cubicBezTo>
                  <a:close/>
                  <a:moveTo>
                    <a:pt x="5248665" y="3776858"/>
                  </a:moveTo>
                  <a:cubicBezTo>
                    <a:pt x="4429655" y="4594492"/>
                    <a:pt x="3963299" y="5700524"/>
                    <a:pt x="3949506" y="6858000"/>
                  </a:cubicBezTo>
                  <a:lnTo>
                    <a:pt x="4140092" y="6858000"/>
                  </a:lnTo>
                  <a:cubicBezTo>
                    <a:pt x="4168387" y="4649426"/>
                    <a:pt x="5884840" y="2831630"/>
                    <a:pt x="8087184" y="2677862"/>
                  </a:cubicBezTo>
                  <a:lnTo>
                    <a:pt x="8087184" y="2486740"/>
                  </a:lnTo>
                  <a:cubicBezTo>
                    <a:pt x="7015966" y="2558053"/>
                    <a:pt x="6007247" y="3016624"/>
                    <a:pt x="5248983" y="3776985"/>
                  </a:cubicBezTo>
                  <a:close/>
                  <a:moveTo>
                    <a:pt x="4410660" y="2938516"/>
                  </a:moveTo>
                  <a:cubicBezTo>
                    <a:pt x="3369116" y="3978263"/>
                    <a:pt x="2777913" y="5386016"/>
                    <a:pt x="2764635" y="6858000"/>
                  </a:cubicBezTo>
                  <a:lnTo>
                    <a:pt x="2955221" y="6858000"/>
                  </a:lnTo>
                  <a:cubicBezTo>
                    <a:pt x="2982996" y="3994566"/>
                    <a:pt x="5229175" y="1645170"/>
                    <a:pt x="8087184" y="1490201"/>
                  </a:cubicBezTo>
                  <a:lnTo>
                    <a:pt x="8087184" y="1299524"/>
                  </a:lnTo>
                  <a:cubicBezTo>
                    <a:pt x="6701118" y="1371556"/>
                    <a:pt x="5391045" y="1955579"/>
                    <a:pt x="4410660" y="2938516"/>
                  </a:cubicBezTo>
                  <a:close/>
                  <a:moveTo>
                    <a:pt x="4131135" y="2658858"/>
                  </a:moveTo>
                  <a:cubicBezTo>
                    <a:pt x="3581562" y="3207390"/>
                    <a:pt x="3143742" y="3857527"/>
                    <a:pt x="2842013" y="4573123"/>
                  </a:cubicBezTo>
                  <a:cubicBezTo>
                    <a:pt x="2536123" y="5297313"/>
                    <a:pt x="2377365" y="6065676"/>
                    <a:pt x="2369615" y="6858000"/>
                  </a:cubicBezTo>
                  <a:lnTo>
                    <a:pt x="2560201" y="6858000"/>
                  </a:lnTo>
                  <a:cubicBezTo>
                    <a:pt x="2567887" y="6091353"/>
                    <a:pt x="2721563" y="5347905"/>
                    <a:pt x="3017606" y="4647360"/>
                  </a:cubicBezTo>
                  <a:cubicBezTo>
                    <a:pt x="3885813" y="2587735"/>
                    <a:pt x="5855795" y="1207104"/>
                    <a:pt x="8087184" y="1094420"/>
                  </a:cubicBezTo>
                  <a:lnTo>
                    <a:pt x="8087184" y="903743"/>
                  </a:lnTo>
                  <a:cubicBezTo>
                    <a:pt x="6596296" y="976143"/>
                    <a:pt x="5185918" y="1602077"/>
                    <a:pt x="4131643" y="2659239"/>
                  </a:cubicBezTo>
                  <a:close/>
                  <a:moveTo>
                    <a:pt x="3851609" y="2379199"/>
                  </a:moveTo>
                  <a:cubicBezTo>
                    <a:pt x="3266022" y="2963794"/>
                    <a:pt x="2799525" y="3656649"/>
                    <a:pt x="2478058" y="4419247"/>
                  </a:cubicBezTo>
                  <a:cubicBezTo>
                    <a:pt x="2151585" y="5192123"/>
                    <a:pt x="1982535" y="6012350"/>
                    <a:pt x="1974721" y="6858000"/>
                  </a:cubicBezTo>
                  <a:lnTo>
                    <a:pt x="2165307" y="6858000"/>
                  </a:lnTo>
                  <a:cubicBezTo>
                    <a:pt x="2172994" y="6038091"/>
                    <a:pt x="2337152" y="5242779"/>
                    <a:pt x="2653651" y="4493611"/>
                  </a:cubicBezTo>
                  <a:cubicBezTo>
                    <a:pt x="3583550" y="2287642"/>
                    <a:pt x="5696853" y="811831"/>
                    <a:pt x="8087184" y="699147"/>
                  </a:cubicBezTo>
                  <a:lnTo>
                    <a:pt x="8087184" y="508471"/>
                  </a:lnTo>
                  <a:cubicBezTo>
                    <a:pt x="6491347" y="580803"/>
                    <a:pt x="4980435" y="1248328"/>
                    <a:pt x="3851990" y="2379580"/>
                  </a:cubicBezTo>
                  <a:close/>
                  <a:moveTo>
                    <a:pt x="6365561" y="4894350"/>
                  </a:moveTo>
                  <a:cubicBezTo>
                    <a:pt x="5843312" y="5415945"/>
                    <a:pt x="5543596" y="6119847"/>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689995" y="3217985"/>
                  </a:moveTo>
                  <a:cubicBezTo>
                    <a:pt x="3722659" y="4183711"/>
                    <a:pt x="3173060" y="5490862"/>
                    <a:pt x="3159529" y="6858000"/>
                  </a:cubicBezTo>
                  <a:lnTo>
                    <a:pt x="3350115" y="6858000"/>
                  </a:lnTo>
                  <a:cubicBezTo>
                    <a:pt x="3378080" y="4212840"/>
                    <a:pt x="5447656" y="2040614"/>
                    <a:pt x="8087184" y="1885982"/>
                  </a:cubicBezTo>
                  <a:lnTo>
                    <a:pt x="8087184" y="1694988"/>
                  </a:lnTo>
                  <a:cubicBezTo>
                    <a:pt x="6806004" y="1766892"/>
                    <a:pt x="5596357" y="2309182"/>
                    <a:pt x="4689995" y="3217985"/>
                  </a:cubicBezTo>
                  <a:close/>
                  <a:moveTo>
                    <a:pt x="5736946" y="640864"/>
                  </a:moveTo>
                  <a:cubicBezTo>
                    <a:pt x="4104688" y="1332467"/>
                    <a:pt x="2805440" y="2632335"/>
                    <a:pt x="2114167" y="4265371"/>
                  </a:cubicBezTo>
                  <a:cubicBezTo>
                    <a:pt x="1767110" y="5086996"/>
                    <a:pt x="1587515" y="5958960"/>
                    <a:pt x="1579828" y="6858000"/>
                  </a:cubicBezTo>
                  <a:lnTo>
                    <a:pt x="1770414" y="6858000"/>
                  </a:lnTo>
                  <a:cubicBezTo>
                    <a:pt x="1778101" y="5984575"/>
                    <a:pt x="1952613" y="5137589"/>
                    <a:pt x="2289696" y="4339608"/>
                  </a:cubicBezTo>
                  <a:cubicBezTo>
                    <a:pt x="3281262" y="1987231"/>
                    <a:pt x="5537892" y="416179"/>
                    <a:pt x="8087184" y="303430"/>
                  </a:cubicBezTo>
                  <a:lnTo>
                    <a:pt x="8087184" y="112753"/>
                  </a:lnTo>
                  <a:cubicBezTo>
                    <a:pt x="7278466" y="146573"/>
                    <a:pt x="6482453" y="325450"/>
                    <a:pt x="5736946" y="640864"/>
                  </a:cubicBezTo>
                  <a:close/>
                  <a:moveTo>
                    <a:pt x="4969330" y="3497453"/>
                  </a:moveTo>
                  <a:cubicBezTo>
                    <a:pt x="4076132" y="4389101"/>
                    <a:pt x="3568132" y="5595696"/>
                    <a:pt x="3554486" y="6858000"/>
                  </a:cubicBezTo>
                  <a:lnTo>
                    <a:pt x="3745072" y="6858000"/>
                  </a:lnTo>
                  <a:cubicBezTo>
                    <a:pt x="3773202" y="4431107"/>
                    <a:pt x="5666194" y="2436046"/>
                    <a:pt x="8087184" y="2281763"/>
                  </a:cubicBezTo>
                  <a:lnTo>
                    <a:pt x="8087184" y="2091086"/>
                  </a:lnTo>
                  <a:cubicBezTo>
                    <a:pt x="6910953" y="2162571"/>
                    <a:pt x="5801707" y="2662919"/>
                    <a:pt x="4969330" y="3497453"/>
                  </a:cubicBezTo>
                  <a:close/>
                  <a:moveTo>
                    <a:pt x="6086607" y="4615263"/>
                  </a:moveTo>
                  <a:cubicBezTo>
                    <a:pt x="5490118" y="5210739"/>
                    <a:pt x="5148633" y="6015070"/>
                    <a:pt x="5134441" y="6858000"/>
                  </a:cubicBezTo>
                  <a:lnTo>
                    <a:pt x="5325027" y="6858000"/>
                  </a:lnTo>
                  <a:cubicBezTo>
                    <a:pt x="5353570" y="5304190"/>
                    <a:pt x="6541217" y="4018292"/>
                    <a:pt x="8087184" y="3867302"/>
                  </a:cubicBezTo>
                  <a:lnTo>
                    <a:pt x="8087184" y="3675799"/>
                  </a:lnTo>
                  <a:cubicBezTo>
                    <a:pt x="7330940" y="3744977"/>
                    <a:pt x="6622978" y="4077447"/>
                    <a:pt x="6086607" y="4615263"/>
                  </a:cubicBezTo>
                  <a:close/>
                  <a:moveTo>
                    <a:pt x="5807081" y="4335604"/>
                  </a:moveTo>
                  <a:cubicBezTo>
                    <a:pt x="5136353" y="5005171"/>
                    <a:pt x="4753231" y="5910147"/>
                    <a:pt x="4739230" y="6858000"/>
                  </a:cubicBezTo>
                  <a:lnTo>
                    <a:pt x="4929815" y="6858000"/>
                  </a:lnTo>
                  <a:cubicBezTo>
                    <a:pt x="4958327" y="5085840"/>
                    <a:pt x="6322177" y="3622499"/>
                    <a:pt x="8087184" y="3470313"/>
                  </a:cubicBezTo>
                  <a:lnTo>
                    <a:pt x="8087184" y="3279192"/>
                  </a:lnTo>
                  <a:cubicBezTo>
                    <a:pt x="7225928" y="3349227"/>
                    <a:pt x="6417654" y="3723799"/>
                    <a:pt x="5807335" y="4335794"/>
                  </a:cubicBezTo>
                  <a:close/>
                  <a:moveTo>
                    <a:pt x="5527556" y="4055945"/>
                  </a:moveTo>
                  <a:cubicBezTo>
                    <a:pt x="4782753" y="4799672"/>
                    <a:pt x="4358160" y="5805294"/>
                    <a:pt x="4344463" y="6858000"/>
                  </a:cubicBezTo>
                  <a:lnTo>
                    <a:pt x="4535049" y="6858000"/>
                  </a:lnTo>
                  <a:cubicBezTo>
                    <a:pt x="4563415" y="4867661"/>
                    <a:pt x="6103486" y="3227074"/>
                    <a:pt x="8087184" y="3074024"/>
                  </a:cubicBezTo>
                  <a:lnTo>
                    <a:pt x="8087184" y="2882775"/>
                  </a:lnTo>
                  <a:cubicBezTo>
                    <a:pt x="7120852" y="2953516"/>
                    <a:pt x="6212355" y="3370126"/>
                    <a:pt x="5528000" y="4056326"/>
                  </a:cubicBezTo>
                  <a:close/>
                </a:path>
              </a:pathLst>
            </a:custGeom>
            <a:solidFill>
              <a:srgbClr val="005CC2">
                <a:alpha val="824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3" name="Google Shape;663;p73"/>
            <p:cNvSpPr/>
            <p:nvPr/>
          </p:nvSpPr>
          <p:spPr>
            <a:xfrm>
              <a:off x="2052402" y="0"/>
              <a:ext cx="6065388" cy="5143642"/>
            </a:xfrm>
            <a:custGeom>
              <a:rect b="b" l="l" r="r" t="t"/>
              <a:pathLst>
                <a:path extrusionOk="0" h="6858190" w="8087184">
                  <a:moveTo>
                    <a:pt x="6366259" y="1870219"/>
                  </a:moveTo>
                  <a:cubicBezTo>
                    <a:pt x="6414478" y="1849137"/>
                    <a:pt x="6436522" y="1792932"/>
                    <a:pt x="6415430" y="1744684"/>
                  </a:cubicBezTo>
                  <a:cubicBezTo>
                    <a:pt x="6395292" y="1698629"/>
                    <a:pt x="6342913" y="1676110"/>
                    <a:pt x="6295679" y="1693208"/>
                  </a:cubicBezTo>
                  <a:cubicBezTo>
                    <a:pt x="4468935" y="2426156"/>
                    <a:pt x="3157737" y="4060756"/>
                    <a:pt x="2838011" y="6003706"/>
                  </a:cubicBezTo>
                  <a:cubicBezTo>
                    <a:pt x="2829536" y="6055671"/>
                    <a:pt x="2864769" y="6104675"/>
                    <a:pt x="2916716" y="6113154"/>
                  </a:cubicBezTo>
                  <a:cubicBezTo>
                    <a:pt x="2916716" y="6113154"/>
                    <a:pt x="2916723" y="6113154"/>
                    <a:pt x="2916723" y="6113154"/>
                  </a:cubicBezTo>
                  <a:cubicBezTo>
                    <a:pt x="2921824" y="6114012"/>
                    <a:pt x="2926989" y="6114438"/>
                    <a:pt x="2932160" y="6114425"/>
                  </a:cubicBezTo>
                  <a:cubicBezTo>
                    <a:pt x="2978841" y="6114381"/>
                    <a:pt x="3018616" y="6080504"/>
                    <a:pt x="3026119" y="6034405"/>
                  </a:cubicBezTo>
                  <a:cubicBezTo>
                    <a:pt x="3335065" y="4157486"/>
                    <a:pt x="4601646" y="2578418"/>
                    <a:pt x="6366259" y="1870219"/>
                  </a:cubicBezTo>
                  <a:close/>
                  <a:moveTo>
                    <a:pt x="2680460" y="5322927"/>
                  </a:moveTo>
                  <a:cubicBezTo>
                    <a:pt x="2629555" y="5309637"/>
                    <a:pt x="2577512" y="5340139"/>
                    <a:pt x="2564203" y="5391062"/>
                  </a:cubicBezTo>
                  <a:cubicBezTo>
                    <a:pt x="2439623" y="5870239"/>
                    <a:pt x="2374272" y="6362877"/>
                    <a:pt x="2369615" y="6858000"/>
                  </a:cubicBezTo>
                  <a:lnTo>
                    <a:pt x="2560201" y="6858000"/>
                  </a:lnTo>
                  <a:cubicBezTo>
                    <a:pt x="2564794" y="6379148"/>
                    <a:pt x="2628055" y="5902679"/>
                    <a:pt x="2748563" y="5439240"/>
                  </a:cubicBezTo>
                  <a:cubicBezTo>
                    <a:pt x="2761847" y="5388310"/>
                    <a:pt x="2731365" y="5336243"/>
                    <a:pt x="2680460" y="5322927"/>
                  </a:cubicBezTo>
                  <a:close/>
                  <a:moveTo>
                    <a:pt x="2239000" y="4214715"/>
                  </a:moveTo>
                  <a:cubicBezTo>
                    <a:pt x="2190503" y="4194261"/>
                    <a:pt x="2134617" y="4217016"/>
                    <a:pt x="2114179" y="4265537"/>
                  </a:cubicBezTo>
                  <a:cubicBezTo>
                    <a:pt x="2114173" y="4265543"/>
                    <a:pt x="2114173" y="4265556"/>
                    <a:pt x="2114167" y="4265562"/>
                  </a:cubicBezTo>
                  <a:cubicBezTo>
                    <a:pt x="1767110" y="5087187"/>
                    <a:pt x="1587515" y="5959151"/>
                    <a:pt x="1579828" y="6858191"/>
                  </a:cubicBezTo>
                  <a:lnTo>
                    <a:pt x="1770414" y="6858191"/>
                  </a:lnTo>
                  <a:cubicBezTo>
                    <a:pt x="1778101" y="5984765"/>
                    <a:pt x="1952613" y="5137780"/>
                    <a:pt x="2289696" y="4339799"/>
                  </a:cubicBezTo>
                  <a:cubicBezTo>
                    <a:pt x="2310254" y="4291329"/>
                    <a:pt x="2287638" y="4235359"/>
                    <a:pt x="2239191" y="4214797"/>
                  </a:cubicBezTo>
                  <a:cubicBezTo>
                    <a:pt x="2239127" y="4214766"/>
                    <a:pt x="2239064" y="4214740"/>
                    <a:pt x="2239000" y="4214715"/>
                  </a:cubicBezTo>
                  <a:close/>
                  <a:moveTo>
                    <a:pt x="2087612" y="6428088"/>
                  </a:moveTo>
                  <a:cubicBezTo>
                    <a:pt x="2035093" y="6424847"/>
                    <a:pt x="1989898" y="6464825"/>
                    <a:pt x="1986665" y="6517389"/>
                  </a:cubicBezTo>
                  <a:cubicBezTo>
                    <a:pt x="1979740" y="6630078"/>
                    <a:pt x="1975738" y="6744357"/>
                    <a:pt x="1974658" y="6858000"/>
                  </a:cubicBezTo>
                  <a:lnTo>
                    <a:pt x="2165244" y="6858000"/>
                  </a:lnTo>
                  <a:cubicBezTo>
                    <a:pt x="2166260" y="6748234"/>
                    <a:pt x="2170135" y="6637896"/>
                    <a:pt x="2176806" y="6529083"/>
                  </a:cubicBezTo>
                  <a:cubicBezTo>
                    <a:pt x="2180027" y="6476584"/>
                    <a:pt x="2140105" y="6431330"/>
                    <a:pt x="2087612" y="6428088"/>
                  </a:cubicBezTo>
                  <a:close/>
                  <a:moveTo>
                    <a:pt x="3486447" y="3682663"/>
                  </a:moveTo>
                  <a:cubicBezTo>
                    <a:pt x="3518040" y="3682689"/>
                    <a:pt x="3547593" y="3667047"/>
                    <a:pt x="3565349" y="3640906"/>
                  </a:cubicBezTo>
                  <a:cubicBezTo>
                    <a:pt x="3898042" y="3151394"/>
                    <a:pt x="4303100" y="2715260"/>
                    <a:pt x="4766674" y="2347419"/>
                  </a:cubicBezTo>
                  <a:cubicBezTo>
                    <a:pt x="4807898" y="2314686"/>
                    <a:pt x="4814797" y="2254712"/>
                    <a:pt x="4782080" y="2213469"/>
                  </a:cubicBezTo>
                  <a:cubicBezTo>
                    <a:pt x="4749362" y="2172225"/>
                    <a:pt x="4689417" y="2165323"/>
                    <a:pt x="4648193" y="2198056"/>
                  </a:cubicBezTo>
                  <a:cubicBezTo>
                    <a:pt x="4169519" y="2577934"/>
                    <a:pt x="3751284" y="3028338"/>
                    <a:pt x="3407798" y="3533872"/>
                  </a:cubicBezTo>
                  <a:cubicBezTo>
                    <a:pt x="3378188" y="3577397"/>
                    <a:pt x="3389451" y="3636704"/>
                    <a:pt x="3432956" y="3666329"/>
                  </a:cubicBezTo>
                  <a:cubicBezTo>
                    <a:pt x="3448730" y="3677071"/>
                    <a:pt x="3467363" y="3682829"/>
                    <a:pt x="3486447" y="3682854"/>
                  </a:cubicBezTo>
                  <a:close/>
                  <a:moveTo>
                    <a:pt x="5285003" y="4471365"/>
                  </a:moveTo>
                  <a:cubicBezTo>
                    <a:pt x="5242903" y="4439770"/>
                    <a:pt x="5183174" y="4448313"/>
                    <a:pt x="5151593" y="4490433"/>
                  </a:cubicBezTo>
                  <a:cubicBezTo>
                    <a:pt x="4638429" y="5174034"/>
                    <a:pt x="4355873" y="6003210"/>
                    <a:pt x="4344781" y="6858064"/>
                  </a:cubicBezTo>
                  <a:lnTo>
                    <a:pt x="4535367" y="6858064"/>
                  </a:lnTo>
                  <a:cubicBezTo>
                    <a:pt x="4546427" y="6044479"/>
                    <a:pt x="4815610" y="5255459"/>
                    <a:pt x="5304062" y="4604903"/>
                  </a:cubicBezTo>
                  <a:cubicBezTo>
                    <a:pt x="5335661" y="4562795"/>
                    <a:pt x="5327161" y="4503030"/>
                    <a:pt x="5285074" y="4471416"/>
                  </a:cubicBezTo>
                  <a:cubicBezTo>
                    <a:pt x="5285048" y="4471403"/>
                    <a:pt x="5285029" y="4471384"/>
                    <a:pt x="5285003" y="4471365"/>
                  </a:cubicBezTo>
                  <a:close/>
                  <a:moveTo>
                    <a:pt x="6701690" y="2808030"/>
                  </a:moveTo>
                  <a:cubicBezTo>
                    <a:pt x="5767433" y="3193508"/>
                    <a:pt x="4991743" y="3885022"/>
                    <a:pt x="4501697" y="4769266"/>
                  </a:cubicBezTo>
                  <a:cubicBezTo>
                    <a:pt x="4475720" y="4815060"/>
                    <a:pt x="4491773" y="4873248"/>
                    <a:pt x="4537546" y="4899237"/>
                  </a:cubicBezTo>
                  <a:cubicBezTo>
                    <a:pt x="4583318" y="4925227"/>
                    <a:pt x="4641478" y="4909165"/>
                    <a:pt x="4667455" y="4863371"/>
                  </a:cubicBezTo>
                  <a:cubicBezTo>
                    <a:pt x="4667792" y="4862767"/>
                    <a:pt x="4668129" y="4862164"/>
                    <a:pt x="4668459" y="4861553"/>
                  </a:cubicBezTo>
                  <a:cubicBezTo>
                    <a:pt x="5137446" y="4015222"/>
                    <a:pt x="5879860" y="3353378"/>
                    <a:pt x="6774050" y="2984470"/>
                  </a:cubicBezTo>
                  <a:cubicBezTo>
                    <a:pt x="6822775" y="2964480"/>
                    <a:pt x="6846027" y="2908777"/>
                    <a:pt x="6826079" y="2860053"/>
                  </a:cubicBezTo>
                  <a:cubicBezTo>
                    <a:pt x="6806067" y="2811329"/>
                    <a:pt x="6750416" y="2788041"/>
                    <a:pt x="6701690" y="2808030"/>
                  </a:cubicBezTo>
                  <a:close/>
                  <a:moveTo>
                    <a:pt x="4156864" y="5925783"/>
                  </a:moveTo>
                  <a:cubicBezTo>
                    <a:pt x="4105367" y="5914933"/>
                    <a:pt x="4054824" y="5947901"/>
                    <a:pt x="4043980" y="5999428"/>
                  </a:cubicBezTo>
                  <a:cubicBezTo>
                    <a:pt x="4043973" y="5999435"/>
                    <a:pt x="4043973" y="5999441"/>
                    <a:pt x="4043973" y="5999447"/>
                  </a:cubicBezTo>
                  <a:cubicBezTo>
                    <a:pt x="3984905" y="6281916"/>
                    <a:pt x="3953267" y="6569443"/>
                    <a:pt x="3949506" y="6858000"/>
                  </a:cubicBezTo>
                  <a:lnTo>
                    <a:pt x="4140092" y="6858000"/>
                  </a:lnTo>
                  <a:cubicBezTo>
                    <a:pt x="4143866" y="6582600"/>
                    <a:pt x="4174143" y="6308242"/>
                    <a:pt x="4230493" y="6038663"/>
                  </a:cubicBezTo>
                  <a:cubicBezTo>
                    <a:pt x="4241299" y="5987155"/>
                    <a:pt x="4208341" y="5936626"/>
                    <a:pt x="4156864" y="5925783"/>
                  </a:cubicBezTo>
                  <a:close/>
                  <a:moveTo>
                    <a:pt x="5530160" y="2764810"/>
                  </a:moveTo>
                  <a:cubicBezTo>
                    <a:pt x="5974498" y="2457948"/>
                    <a:pt x="6465491" y="2225005"/>
                    <a:pt x="6984202" y="2075006"/>
                  </a:cubicBezTo>
                  <a:cubicBezTo>
                    <a:pt x="7034770" y="2060368"/>
                    <a:pt x="7063867" y="2007494"/>
                    <a:pt x="7049255" y="1956914"/>
                  </a:cubicBezTo>
                  <a:cubicBezTo>
                    <a:pt x="7034643" y="1906333"/>
                    <a:pt x="6981788" y="1877192"/>
                    <a:pt x="6931219" y="1891829"/>
                  </a:cubicBezTo>
                  <a:cubicBezTo>
                    <a:pt x="4715915" y="2532477"/>
                    <a:pt x="3182876" y="4551024"/>
                    <a:pt x="3159529" y="6858000"/>
                  </a:cubicBezTo>
                  <a:lnTo>
                    <a:pt x="3350115" y="6858000"/>
                  </a:lnTo>
                  <a:cubicBezTo>
                    <a:pt x="3368665" y="5220209"/>
                    <a:pt x="4181729" y="3693627"/>
                    <a:pt x="5530160" y="2764810"/>
                  </a:cubicBezTo>
                  <a:close/>
                  <a:moveTo>
                    <a:pt x="3857517" y="1312554"/>
                  </a:moveTo>
                  <a:cubicBezTo>
                    <a:pt x="2821278" y="2150298"/>
                    <a:pt x="2037615" y="3259196"/>
                    <a:pt x="1593677" y="4515920"/>
                  </a:cubicBezTo>
                  <a:cubicBezTo>
                    <a:pt x="1576137" y="4565572"/>
                    <a:pt x="1602146" y="4620055"/>
                    <a:pt x="1651774" y="4637604"/>
                  </a:cubicBezTo>
                  <a:cubicBezTo>
                    <a:pt x="1701402" y="4655152"/>
                    <a:pt x="1755859" y="4629131"/>
                    <a:pt x="1773399" y="4579479"/>
                  </a:cubicBezTo>
                  <a:cubicBezTo>
                    <a:pt x="2205610" y="3355958"/>
                    <a:pt x="2968581" y="2276360"/>
                    <a:pt x="3977459" y="1460773"/>
                  </a:cubicBezTo>
                  <a:cubicBezTo>
                    <a:pt x="4018371" y="1427634"/>
                    <a:pt x="4024686" y="1367596"/>
                    <a:pt x="3991562" y="1326664"/>
                  </a:cubicBezTo>
                  <a:cubicBezTo>
                    <a:pt x="3958439" y="1285732"/>
                    <a:pt x="3898430" y="1279414"/>
                    <a:pt x="3857517" y="1312554"/>
                  </a:cubicBezTo>
                  <a:close/>
                  <a:moveTo>
                    <a:pt x="2248403" y="2598095"/>
                  </a:moveTo>
                  <a:cubicBezTo>
                    <a:pt x="2204981" y="2568350"/>
                    <a:pt x="2145683" y="2579447"/>
                    <a:pt x="2115945" y="2622883"/>
                  </a:cubicBezTo>
                  <a:cubicBezTo>
                    <a:pt x="1635860" y="3322742"/>
                    <a:pt x="1277191" y="4098599"/>
                    <a:pt x="1055019" y="4917803"/>
                  </a:cubicBezTo>
                  <a:cubicBezTo>
                    <a:pt x="1039321" y="4968059"/>
                    <a:pt x="1067311" y="5021531"/>
                    <a:pt x="1117543" y="5037242"/>
                  </a:cubicBezTo>
                  <a:cubicBezTo>
                    <a:pt x="1167775" y="5052948"/>
                    <a:pt x="1221222" y="5024944"/>
                    <a:pt x="1236926" y="4974688"/>
                  </a:cubicBezTo>
                  <a:cubicBezTo>
                    <a:pt x="1237638" y="4972400"/>
                    <a:pt x="1238267" y="4970093"/>
                    <a:pt x="1238807" y="4967760"/>
                  </a:cubicBezTo>
                  <a:cubicBezTo>
                    <a:pt x="1455452" y="4169149"/>
                    <a:pt x="1805119" y="3412786"/>
                    <a:pt x="2273115" y="2730488"/>
                  </a:cubicBezTo>
                  <a:cubicBezTo>
                    <a:pt x="2302770" y="2687090"/>
                    <a:pt x="2291716" y="2627860"/>
                    <a:pt x="2248403" y="2598095"/>
                  </a:cubicBezTo>
                  <a:close/>
                  <a:moveTo>
                    <a:pt x="3182082" y="972450"/>
                  </a:moveTo>
                  <a:cubicBezTo>
                    <a:pt x="3216304" y="1012264"/>
                    <a:pt x="3276263" y="1016897"/>
                    <a:pt x="3316190" y="982811"/>
                  </a:cubicBezTo>
                  <a:cubicBezTo>
                    <a:pt x="3760979" y="601738"/>
                    <a:pt x="4247290" y="272053"/>
                    <a:pt x="4765912" y="0"/>
                  </a:cubicBezTo>
                  <a:lnTo>
                    <a:pt x="4372035" y="0"/>
                  </a:lnTo>
                  <a:cubicBezTo>
                    <a:pt x="3954366" y="243105"/>
                    <a:pt x="3559574" y="523572"/>
                    <a:pt x="3192500" y="837960"/>
                  </a:cubicBezTo>
                  <a:cubicBezTo>
                    <a:pt x="3152503" y="872186"/>
                    <a:pt x="3147814" y="932364"/>
                    <a:pt x="3182024" y="972381"/>
                  </a:cubicBezTo>
                  <a:cubicBezTo>
                    <a:pt x="3182043" y="972406"/>
                    <a:pt x="3182062" y="972425"/>
                    <a:pt x="3182082" y="972450"/>
                  </a:cubicBezTo>
                  <a:close/>
                  <a:moveTo>
                    <a:pt x="4503476" y="959103"/>
                  </a:moveTo>
                  <a:cubicBezTo>
                    <a:pt x="4531669" y="1003556"/>
                    <a:pt x="4590541" y="1016732"/>
                    <a:pt x="4634980" y="988531"/>
                  </a:cubicBezTo>
                  <a:cubicBezTo>
                    <a:pt x="5419589" y="490690"/>
                    <a:pt x="6295666" y="154609"/>
                    <a:pt x="7211824" y="0"/>
                  </a:cubicBezTo>
                  <a:lnTo>
                    <a:pt x="6361749" y="0"/>
                  </a:lnTo>
                  <a:cubicBezTo>
                    <a:pt x="5716216" y="188538"/>
                    <a:pt x="5100440" y="467098"/>
                    <a:pt x="4532571" y="827473"/>
                  </a:cubicBezTo>
                  <a:cubicBezTo>
                    <a:pt x="4488140" y="855680"/>
                    <a:pt x="4474970" y="914580"/>
                    <a:pt x="4503158" y="959040"/>
                  </a:cubicBezTo>
                  <a:close/>
                  <a:moveTo>
                    <a:pt x="4619923" y="423048"/>
                  </a:moveTo>
                  <a:cubicBezTo>
                    <a:pt x="4645786" y="468905"/>
                    <a:pt x="4703908" y="485105"/>
                    <a:pt x="4749744" y="459231"/>
                  </a:cubicBezTo>
                  <a:cubicBezTo>
                    <a:pt x="4749756" y="459225"/>
                    <a:pt x="4749763" y="459218"/>
                    <a:pt x="4749775" y="459213"/>
                  </a:cubicBezTo>
                  <a:cubicBezTo>
                    <a:pt x="5062406" y="282668"/>
                    <a:pt x="5387494" y="129190"/>
                    <a:pt x="5722461" y="0"/>
                  </a:cubicBezTo>
                  <a:lnTo>
                    <a:pt x="5231004" y="0"/>
                  </a:lnTo>
                  <a:cubicBezTo>
                    <a:pt x="5035419" y="89448"/>
                    <a:pt x="4843690" y="187160"/>
                    <a:pt x="4655817" y="293133"/>
                  </a:cubicBezTo>
                  <a:cubicBezTo>
                    <a:pt x="4609981" y="318991"/>
                    <a:pt x="4593775" y="377121"/>
                    <a:pt x="4619605" y="422984"/>
                  </a:cubicBezTo>
                  <a:close/>
                  <a:moveTo>
                    <a:pt x="1208440" y="3617579"/>
                  </a:moveTo>
                  <a:cubicBezTo>
                    <a:pt x="1160368" y="3596141"/>
                    <a:pt x="1104031" y="3617751"/>
                    <a:pt x="1082609" y="3665846"/>
                  </a:cubicBezTo>
                  <a:cubicBezTo>
                    <a:pt x="1082603" y="3665858"/>
                    <a:pt x="1082596" y="3665871"/>
                    <a:pt x="1082590" y="3665884"/>
                  </a:cubicBezTo>
                  <a:cubicBezTo>
                    <a:pt x="859205" y="4168380"/>
                    <a:pt x="688459" y="4692677"/>
                    <a:pt x="573091" y="5230385"/>
                  </a:cubicBezTo>
                  <a:cubicBezTo>
                    <a:pt x="458720" y="5765494"/>
                    <a:pt x="399119" y="6310867"/>
                    <a:pt x="395211" y="6858064"/>
                  </a:cubicBezTo>
                  <a:lnTo>
                    <a:pt x="585797" y="6858064"/>
                  </a:lnTo>
                  <a:cubicBezTo>
                    <a:pt x="589636" y="6324322"/>
                    <a:pt x="647724" y="5792347"/>
                    <a:pt x="759166" y="5270364"/>
                  </a:cubicBezTo>
                  <a:cubicBezTo>
                    <a:pt x="871732" y="4745641"/>
                    <a:pt x="1038323" y="4233992"/>
                    <a:pt x="1256277" y="3743616"/>
                  </a:cubicBezTo>
                  <a:cubicBezTo>
                    <a:pt x="1277788" y="3695566"/>
                    <a:pt x="1256296" y="3639157"/>
                    <a:pt x="1208262" y="3617637"/>
                  </a:cubicBezTo>
                  <a:cubicBezTo>
                    <a:pt x="1208173" y="3617598"/>
                    <a:pt x="1208084" y="3617554"/>
                    <a:pt x="1207995" y="3617516"/>
                  </a:cubicBezTo>
                  <a:close/>
                  <a:moveTo>
                    <a:pt x="942891" y="5974532"/>
                  </a:moveTo>
                  <a:cubicBezTo>
                    <a:pt x="890594" y="5968659"/>
                    <a:pt x="843443" y="6006305"/>
                    <a:pt x="837560" y="6058620"/>
                  </a:cubicBezTo>
                  <a:cubicBezTo>
                    <a:pt x="807861" y="6324074"/>
                    <a:pt x="791934" y="6590926"/>
                    <a:pt x="789850" y="6858000"/>
                  </a:cubicBezTo>
                  <a:lnTo>
                    <a:pt x="980436" y="6858000"/>
                  </a:lnTo>
                  <a:cubicBezTo>
                    <a:pt x="982494" y="6597917"/>
                    <a:pt x="998014" y="6338127"/>
                    <a:pt x="1026939" y="6079658"/>
                  </a:cubicBezTo>
                  <a:cubicBezTo>
                    <a:pt x="1032663" y="6027432"/>
                    <a:pt x="995073" y="5980418"/>
                    <a:pt x="942891" y="5974532"/>
                  </a:cubicBezTo>
                  <a:close/>
                  <a:moveTo>
                    <a:pt x="2329973" y="1389587"/>
                  </a:moveTo>
                  <a:cubicBezTo>
                    <a:pt x="2705198" y="978292"/>
                    <a:pt x="3121081" y="606057"/>
                    <a:pt x="3571258" y="278578"/>
                  </a:cubicBezTo>
                  <a:cubicBezTo>
                    <a:pt x="3704623" y="181588"/>
                    <a:pt x="3840892" y="88728"/>
                    <a:pt x="3980064" y="0"/>
                  </a:cubicBezTo>
                  <a:lnTo>
                    <a:pt x="3634913" y="0"/>
                  </a:lnTo>
                  <a:cubicBezTo>
                    <a:pt x="3575622" y="40678"/>
                    <a:pt x="3517049" y="82118"/>
                    <a:pt x="3459193" y="124321"/>
                  </a:cubicBezTo>
                  <a:cubicBezTo>
                    <a:pt x="2998611" y="459401"/>
                    <a:pt x="2573110" y="840261"/>
                    <a:pt x="2189194" y="1261071"/>
                  </a:cubicBezTo>
                  <a:cubicBezTo>
                    <a:pt x="2154101" y="1300312"/>
                    <a:pt x="2157449" y="1360585"/>
                    <a:pt x="2196671" y="1395695"/>
                  </a:cubicBezTo>
                  <a:cubicBezTo>
                    <a:pt x="2235354" y="1430316"/>
                    <a:pt x="2294613" y="1427602"/>
                    <a:pt x="2329973" y="1389587"/>
                  </a:cubicBezTo>
                  <a:close/>
                  <a:moveTo>
                    <a:pt x="557844" y="4174100"/>
                  </a:moveTo>
                  <a:cubicBezTo>
                    <a:pt x="507970" y="4157308"/>
                    <a:pt x="453932" y="4184143"/>
                    <a:pt x="437140" y="4234036"/>
                  </a:cubicBezTo>
                  <a:cubicBezTo>
                    <a:pt x="152879" y="5079865"/>
                    <a:pt x="5311" y="5965653"/>
                    <a:pt x="0" y="6858000"/>
                  </a:cubicBezTo>
                  <a:lnTo>
                    <a:pt x="190586" y="6858000"/>
                  </a:lnTo>
                  <a:cubicBezTo>
                    <a:pt x="195867" y="5986354"/>
                    <a:pt x="340068" y="5121127"/>
                    <a:pt x="617752" y="4294926"/>
                  </a:cubicBezTo>
                  <a:cubicBezTo>
                    <a:pt x="634569" y="4245032"/>
                    <a:pt x="607775" y="4190944"/>
                    <a:pt x="557905" y="4174119"/>
                  </a:cubicBezTo>
                  <a:cubicBezTo>
                    <a:pt x="557885" y="4174113"/>
                    <a:pt x="557865" y="4174107"/>
                    <a:pt x="557844" y="4174100"/>
                  </a:cubicBezTo>
                  <a:close/>
                  <a:moveTo>
                    <a:pt x="6996336" y="3748828"/>
                  </a:moveTo>
                  <a:cubicBezTo>
                    <a:pt x="7044554" y="3727644"/>
                    <a:pt x="7066407" y="3671388"/>
                    <a:pt x="7045253" y="3623172"/>
                  </a:cubicBezTo>
                  <a:cubicBezTo>
                    <a:pt x="7024098" y="3574957"/>
                    <a:pt x="6967875" y="3553048"/>
                    <a:pt x="6919656" y="3574232"/>
                  </a:cubicBezTo>
                  <a:cubicBezTo>
                    <a:pt x="5972433" y="3991121"/>
                    <a:pt x="5246340" y="4790323"/>
                    <a:pt x="4921684" y="5773368"/>
                  </a:cubicBezTo>
                  <a:cubicBezTo>
                    <a:pt x="4904569" y="5823161"/>
                    <a:pt x="4931042" y="5877408"/>
                    <a:pt x="4980810" y="5894524"/>
                  </a:cubicBezTo>
                  <a:cubicBezTo>
                    <a:pt x="5030578" y="5911647"/>
                    <a:pt x="5084800" y="5885162"/>
                    <a:pt x="5101914" y="5835370"/>
                  </a:cubicBezTo>
                  <a:cubicBezTo>
                    <a:pt x="5102175" y="5834601"/>
                    <a:pt x="5102429" y="5833826"/>
                    <a:pt x="5102677" y="5833050"/>
                  </a:cubicBezTo>
                  <a:cubicBezTo>
                    <a:pt x="5410415" y="4901366"/>
                    <a:pt x="6098595" y="4143936"/>
                    <a:pt x="6996336" y="3748828"/>
                  </a:cubicBezTo>
                  <a:close/>
                  <a:moveTo>
                    <a:pt x="6881984" y="5085281"/>
                  </a:moveTo>
                  <a:cubicBezTo>
                    <a:pt x="6913749" y="5127178"/>
                    <a:pt x="6973465" y="5135396"/>
                    <a:pt x="7015394" y="5103649"/>
                  </a:cubicBezTo>
                  <a:cubicBezTo>
                    <a:pt x="7328018" y="4865545"/>
                    <a:pt x="7697564" y="4713512"/>
                    <a:pt x="8087184" y="4662677"/>
                  </a:cubicBezTo>
                  <a:lnTo>
                    <a:pt x="8087184" y="4470349"/>
                  </a:lnTo>
                  <a:cubicBezTo>
                    <a:pt x="7655889" y="4522225"/>
                    <a:pt x="7246321" y="4688393"/>
                    <a:pt x="6900725" y="4951680"/>
                  </a:cubicBezTo>
                  <a:cubicBezTo>
                    <a:pt x="6858669" y="4983370"/>
                    <a:pt x="6850284" y="5043153"/>
                    <a:pt x="6881984" y="5085198"/>
                  </a:cubicBezTo>
                  <a:cubicBezTo>
                    <a:pt x="6881984" y="5085223"/>
                    <a:pt x="6882048" y="5085255"/>
                    <a:pt x="6882048" y="5085281"/>
                  </a:cubicBezTo>
                  <a:close/>
                  <a:moveTo>
                    <a:pt x="7499037" y="2661908"/>
                  </a:moveTo>
                  <a:cubicBezTo>
                    <a:pt x="7508693" y="2713633"/>
                    <a:pt x="7558373" y="2747770"/>
                    <a:pt x="7610085" y="2738179"/>
                  </a:cubicBezTo>
                  <a:cubicBezTo>
                    <a:pt x="7767635" y="2709126"/>
                    <a:pt x="7926711" y="2688972"/>
                    <a:pt x="8086549" y="2677798"/>
                  </a:cubicBezTo>
                  <a:lnTo>
                    <a:pt x="8086549" y="2486804"/>
                  </a:lnTo>
                  <a:cubicBezTo>
                    <a:pt x="7915022" y="2498295"/>
                    <a:pt x="7744257" y="2519689"/>
                    <a:pt x="7575208" y="2550871"/>
                  </a:cubicBezTo>
                  <a:cubicBezTo>
                    <a:pt x="7523559" y="2560577"/>
                    <a:pt x="7489572" y="2610235"/>
                    <a:pt x="7499101" y="2661908"/>
                  </a:cubicBezTo>
                  <a:close/>
                  <a:moveTo>
                    <a:pt x="7131080" y="4015712"/>
                  </a:moveTo>
                  <a:cubicBezTo>
                    <a:pt x="7150520" y="4064646"/>
                    <a:pt x="7205916" y="4088550"/>
                    <a:pt x="7254833" y="4069101"/>
                  </a:cubicBezTo>
                  <a:cubicBezTo>
                    <a:pt x="7254833" y="4069101"/>
                    <a:pt x="7254833" y="4069101"/>
                    <a:pt x="7254833" y="4069101"/>
                  </a:cubicBezTo>
                  <a:cubicBezTo>
                    <a:pt x="7521336" y="3962939"/>
                    <a:pt x="7801560" y="3895064"/>
                    <a:pt x="8087057" y="3867493"/>
                  </a:cubicBezTo>
                  <a:lnTo>
                    <a:pt x="8087057" y="3675799"/>
                  </a:lnTo>
                  <a:cubicBezTo>
                    <a:pt x="7777546" y="3704051"/>
                    <a:pt x="7473689" y="3776832"/>
                    <a:pt x="7184952" y="3891899"/>
                  </a:cubicBezTo>
                  <a:cubicBezTo>
                    <a:pt x="7135971" y="3911157"/>
                    <a:pt x="7111894" y="3966492"/>
                    <a:pt x="7131080" y="4015502"/>
                  </a:cubicBezTo>
                  <a:cubicBezTo>
                    <a:pt x="7131143" y="4015528"/>
                    <a:pt x="7131143" y="4015559"/>
                    <a:pt x="7131143" y="4015585"/>
                  </a:cubicBezTo>
                  <a:close/>
                  <a:moveTo>
                    <a:pt x="6365942" y="4894731"/>
                  </a:moveTo>
                  <a:cubicBezTo>
                    <a:pt x="5843642" y="5416174"/>
                    <a:pt x="5543800" y="6119929"/>
                    <a:pt x="5529462" y="6858000"/>
                  </a:cubicBezTo>
                  <a:lnTo>
                    <a:pt x="5720047" y="6858000"/>
                  </a:lnTo>
                  <a:cubicBezTo>
                    <a:pt x="5748705" y="5522515"/>
                    <a:pt x="6760391" y="4414194"/>
                    <a:pt x="8087184" y="4264799"/>
                  </a:cubicBezTo>
                  <a:lnTo>
                    <a:pt x="8087184" y="4072851"/>
                  </a:lnTo>
                  <a:cubicBezTo>
                    <a:pt x="7436207" y="4140993"/>
                    <a:pt x="6828557" y="4431203"/>
                    <a:pt x="6366259" y="4894731"/>
                  </a:cubicBezTo>
                  <a:close/>
                  <a:moveTo>
                    <a:pt x="4557220" y="3966771"/>
                  </a:moveTo>
                  <a:cubicBezTo>
                    <a:pt x="4259850" y="4352269"/>
                    <a:pt x="4022589" y="4780624"/>
                    <a:pt x="3853515" y="5237250"/>
                  </a:cubicBezTo>
                  <a:cubicBezTo>
                    <a:pt x="3835238" y="5286641"/>
                    <a:pt x="3860433" y="5341505"/>
                    <a:pt x="3909801" y="5359791"/>
                  </a:cubicBezTo>
                  <a:cubicBezTo>
                    <a:pt x="3959169" y="5378077"/>
                    <a:pt x="4014007" y="5352869"/>
                    <a:pt x="4032284" y="5303478"/>
                  </a:cubicBezTo>
                  <a:cubicBezTo>
                    <a:pt x="4669044" y="3583607"/>
                    <a:pt x="6257778" y="2399677"/>
                    <a:pt x="8087184" y="2281763"/>
                  </a:cubicBezTo>
                  <a:lnTo>
                    <a:pt x="8087184" y="2091086"/>
                  </a:lnTo>
                  <a:cubicBezTo>
                    <a:pt x="7191432" y="2144743"/>
                    <a:pt x="6328670" y="2448611"/>
                    <a:pt x="5596865" y="2968198"/>
                  </a:cubicBezTo>
                  <a:cubicBezTo>
                    <a:pt x="5202550" y="3247304"/>
                    <a:pt x="4852133" y="3583791"/>
                    <a:pt x="4557220" y="3966517"/>
                  </a:cubicBezTo>
                  <a:close/>
                  <a:moveTo>
                    <a:pt x="6932489" y="261735"/>
                  </a:moveTo>
                  <a:cubicBezTo>
                    <a:pt x="6468922" y="362681"/>
                    <a:pt x="6017234" y="512059"/>
                    <a:pt x="5584858" y="707410"/>
                  </a:cubicBezTo>
                  <a:cubicBezTo>
                    <a:pt x="5536862" y="729014"/>
                    <a:pt x="5515466" y="785454"/>
                    <a:pt x="5537059" y="833473"/>
                  </a:cubicBezTo>
                  <a:cubicBezTo>
                    <a:pt x="5558659" y="881491"/>
                    <a:pt x="5615073" y="902898"/>
                    <a:pt x="5663062" y="881294"/>
                  </a:cubicBezTo>
                  <a:cubicBezTo>
                    <a:pt x="5663151" y="881256"/>
                    <a:pt x="5663234" y="881218"/>
                    <a:pt x="5663316" y="881180"/>
                  </a:cubicBezTo>
                  <a:cubicBezTo>
                    <a:pt x="6083519" y="691317"/>
                    <a:pt x="6522476" y="546157"/>
                    <a:pt x="6973021" y="448090"/>
                  </a:cubicBezTo>
                  <a:cubicBezTo>
                    <a:pt x="7339644" y="368564"/>
                    <a:pt x="7712366" y="320214"/>
                    <a:pt x="8087184" y="303557"/>
                  </a:cubicBezTo>
                  <a:lnTo>
                    <a:pt x="8087184" y="112881"/>
                  </a:lnTo>
                  <a:cubicBezTo>
                    <a:pt x="7698771" y="129641"/>
                    <a:pt x="7312454" y="179439"/>
                    <a:pt x="6932489" y="261735"/>
                  </a:cubicBezTo>
                  <a:close/>
                  <a:moveTo>
                    <a:pt x="7678505" y="1431218"/>
                  </a:moveTo>
                  <a:cubicBezTo>
                    <a:pt x="7684286" y="1483553"/>
                    <a:pt x="7731361" y="1521288"/>
                    <a:pt x="7783708" y="1515497"/>
                  </a:cubicBezTo>
                  <a:cubicBezTo>
                    <a:pt x="7783708" y="1515497"/>
                    <a:pt x="7783708" y="1515497"/>
                    <a:pt x="7783708" y="1515497"/>
                  </a:cubicBezTo>
                  <a:cubicBezTo>
                    <a:pt x="7883957" y="1504438"/>
                    <a:pt x="7985284" y="1496430"/>
                    <a:pt x="8086866" y="1490582"/>
                  </a:cubicBezTo>
                  <a:lnTo>
                    <a:pt x="8086866" y="1299906"/>
                  </a:lnTo>
                  <a:cubicBezTo>
                    <a:pt x="7978233" y="1305689"/>
                    <a:pt x="7869917" y="1314397"/>
                    <a:pt x="7762871" y="1326283"/>
                  </a:cubicBezTo>
                  <a:cubicBezTo>
                    <a:pt x="7710778" y="1332016"/>
                    <a:pt x="7673105" y="1378750"/>
                    <a:pt x="7678505" y="1430901"/>
                  </a:cubicBezTo>
                  <a:close/>
                  <a:moveTo>
                    <a:pt x="5303173" y="1289991"/>
                  </a:moveTo>
                  <a:cubicBezTo>
                    <a:pt x="4389549" y="1793110"/>
                    <a:pt x="3611369" y="2510187"/>
                    <a:pt x="3035203" y="3379869"/>
                  </a:cubicBezTo>
                  <a:cubicBezTo>
                    <a:pt x="3007435" y="3424596"/>
                    <a:pt x="3021164" y="3483375"/>
                    <a:pt x="3065869" y="3511163"/>
                  </a:cubicBezTo>
                  <a:cubicBezTo>
                    <a:pt x="3108738" y="3537807"/>
                    <a:pt x="3164935" y="3526385"/>
                    <a:pt x="3194025" y="3485123"/>
                  </a:cubicBezTo>
                  <a:cubicBezTo>
                    <a:pt x="3753101" y="2641067"/>
                    <a:pt x="4508272" y="1945117"/>
                    <a:pt x="5394908" y="1456833"/>
                  </a:cubicBezTo>
                  <a:cubicBezTo>
                    <a:pt x="6222818" y="1002126"/>
                    <a:pt x="7143722" y="742952"/>
                    <a:pt x="8087184" y="699147"/>
                  </a:cubicBezTo>
                  <a:lnTo>
                    <a:pt x="8087184" y="508471"/>
                  </a:lnTo>
                  <a:cubicBezTo>
                    <a:pt x="7111767" y="552630"/>
                    <a:pt x="6159410" y="820081"/>
                    <a:pt x="5303490" y="1290245"/>
                  </a:cubicBezTo>
                  <a:close/>
                  <a:moveTo>
                    <a:pt x="6957138" y="1164907"/>
                  </a:moveTo>
                  <a:cubicBezTo>
                    <a:pt x="6968955" y="1216211"/>
                    <a:pt x="7020159" y="1248207"/>
                    <a:pt x="7071426" y="1236366"/>
                  </a:cubicBezTo>
                  <a:cubicBezTo>
                    <a:pt x="7071426" y="1236360"/>
                    <a:pt x="7071490" y="1236353"/>
                    <a:pt x="7071490" y="1236347"/>
                  </a:cubicBezTo>
                  <a:cubicBezTo>
                    <a:pt x="7405269" y="1159485"/>
                    <a:pt x="7745147" y="1112083"/>
                    <a:pt x="8087184" y="1094674"/>
                  </a:cubicBezTo>
                  <a:lnTo>
                    <a:pt x="8087184" y="903998"/>
                  </a:lnTo>
                  <a:cubicBezTo>
                    <a:pt x="7730789" y="921355"/>
                    <a:pt x="7376618" y="970277"/>
                    <a:pt x="7028862" y="1050183"/>
                  </a:cubicBezTo>
                  <a:cubicBezTo>
                    <a:pt x="6977531" y="1061859"/>
                    <a:pt x="6945386" y="1112941"/>
                    <a:pt x="6957075" y="1164284"/>
                  </a:cubicBezTo>
                  <a:cubicBezTo>
                    <a:pt x="6957075" y="1164385"/>
                    <a:pt x="6957138" y="1164487"/>
                    <a:pt x="6957138" y="1164589"/>
                  </a:cubicBezTo>
                  <a:close/>
                  <a:moveTo>
                    <a:pt x="7810517" y="5550150"/>
                  </a:moveTo>
                  <a:cubicBezTo>
                    <a:pt x="7858989" y="5529652"/>
                    <a:pt x="7881733" y="5473708"/>
                    <a:pt x="7861214" y="5425193"/>
                  </a:cubicBezTo>
                  <a:cubicBezTo>
                    <a:pt x="7840693" y="5376679"/>
                    <a:pt x="7784789" y="5353975"/>
                    <a:pt x="7736316" y="5374473"/>
                  </a:cubicBezTo>
                  <a:cubicBezTo>
                    <a:pt x="7136099" y="5627692"/>
                    <a:pt x="6737457" y="6206655"/>
                    <a:pt x="6714968" y="6858000"/>
                  </a:cubicBezTo>
                  <a:lnTo>
                    <a:pt x="6905553" y="6858000"/>
                  </a:lnTo>
                  <a:cubicBezTo>
                    <a:pt x="6927979" y="6283212"/>
                    <a:pt x="7280753" y="5773292"/>
                    <a:pt x="7810517" y="5549832"/>
                  </a:cubicBezTo>
                  <a:close/>
                  <a:moveTo>
                    <a:pt x="6090863" y="6328301"/>
                  </a:moveTo>
                  <a:cubicBezTo>
                    <a:pt x="6039456" y="6317477"/>
                    <a:pt x="5988995" y="6350311"/>
                    <a:pt x="5978037" y="6401711"/>
                  </a:cubicBezTo>
                  <a:cubicBezTo>
                    <a:pt x="5946202" y="6551837"/>
                    <a:pt x="5928338" y="6704569"/>
                    <a:pt x="5924672" y="6858000"/>
                  </a:cubicBezTo>
                  <a:lnTo>
                    <a:pt x="6115258" y="6858000"/>
                  </a:lnTo>
                  <a:cubicBezTo>
                    <a:pt x="6118847" y="6717916"/>
                    <a:pt x="6135282" y="6578469"/>
                    <a:pt x="6164366" y="6441372"/>
                  </a:cubicBezTo>
                  <a:cubicBezTo>
                    <a:pt x="6175293" y="6389889"/>
                    <a:pt x="6142417" y="6339252"/>
                    <a:pt x="6090933" y="6328313"/>
                  </a:cubicBezTo>
                  <a:cubicBezTo>
                    <a:pt x="6090914" y="6328313"/>
                    <a:pt x="6090888" y="6328307"/>
                    <a:pt x="6090863" y="6328301"/>
                  </a:cubicBezTo>
                  <a:close/>
                  <a:moveTo>
                    <a:pt x="5637269" y="5359219"/>
                  </a:moveTo>
                  <a:cubicBezTo>
                    <a:pt x="5590722" y="5334641"/>
                    <a:pt x="5533083" y="5352469"/>
                    <a:pt x="5508516" y="5399039"/>
                  </a:cubicBezTo>
                  <a:cubicBezTo>
                    <a:pt x="5508510" y="5399045"/>
                    <a:pt x="5508503" y="5399058"/>
                    <a:pt x="5508497" y="5399071"/>
                  </a:cubicBezTo>
                  <a:cubicBezTo>
                    <a:pt x="5271929" y="5849588"/>
                    <a:pt x="5143862" y="6349180"/>
                    <a:pt x="5134504" y="6858000"/>
                  </a:cubicBezTo>
                  <a:lnTo>
                    <a:pt x="5325090" y="6858000"/>
                  </a:lnTo>
                  <a:cubicBezTo>
                    <a:pt x="5334410" y="6380165"/>
                    <a:pt x="5454936" y="5911126"/>
                    <a:pt x="5677102" y="5488053"/>
                  </a:cubicBezTo>
                  <a:cubicBezTo>
                    <a:pt x="5701668" y="5441483"/>
                    <a:pt x="5683849" y="5383816"/>
                    <a:pt x="5637301" y="5359238"/>
                  </a:cubicBezTo>
                  <a:cubicBezTo>
                    <a:pt x="5637295" y="5359232"/>
                    <a:pt x="5637282" y="5359225"/>
                    <a:pt x="5637269" y="5359219"/>
                  </a:cubicBezTo>
                  <a:close/>
                  <a:moveTo>
                    <a:pt x="6804289" y="5734216"/>
                  </a:moveTo>
                  <a:cubicBezTo>
                    <a:pt x="6760771" y="5704725"/>
                    <a:pt x="6701563" y="5716108"/>
                    <a:pt x="6672022" y="5759640"/>
                  </a:cubicBezTo>
                  <a:cubicBezTo>
                    <a:pt x="6452404" y="6084724"/>
                    <a:pt x="6330169" y="6465778"/>
                    <a:pt x="6319630" y="6858000"/>
                  </a:cubicBezTo>
                  <a:lnTo>
                    <a:pt x="6510215" y="6858000"/>
                  </a:lnTo>
                  <a:cubicBezTo>
                    <a:pt x="6520761" y="6503851"/>
                    <a:pt x="6631618" y="6160023"/>
                    <a:pt x="6829891" y="5866482"/>
                  </a:cubicBezTo>
                  <a:cubicBezTo>
                    <a:pt x="6859177" y="5822913"/>
                    <a:pt x="6847679" y="5763873"/>
                    <a:pt x="6804289" y="5734407"/>
                  </a:cubicBezTo>
                  <a:close/>
                  <a:moveTo>
                    <a:pt x="4904404" y="6204806"/>
                  </a:moveTo>
                  <a:cubicBezTo>
                    <a:pt x="4852571" y="6195698"/>
                    <a:pt x="4803171" y="6230357"/>
                    <a:pt x="4794068" y="6282220"/>
                  </a:cubicBezTo>
                  <a:cubicBezTo>
                    <a:pt x="4794061" y="6282240"/>
                    <a:pt x="4794061" y="6282265"/>
                    <a:pt x="4794055" y="6282284"/>
                  </a:cubicBezTo>
                  <a:cubicBezTo>
                    <a:pt x="4760766" y="6472452"/>
                    <a:pt x="4742432" y="6664972"/>
                    <a:pt x="4739230" y="6858000"/>
                  </a:cubicBezTo>
                  <a:lnTo>
                    <a:pt x="4929815" y="6858000"/>
                  </a:lnTo>
                  <a:cubicBezTo>
                    <a:pt x="4932922" y="6676031"/>
                    <a:pt x="4950189" y="6494507"/>
                    <a:pt x="4981464" y="6315208"/>
                  </a:cubicBezTo>
                  <a:cubicBezTo>
                    <a:pt x="4990587" y="6263445"/>
                    <a:pt x="4956116" y="6214067"/>
                    <a:pt x="4904404" y="6204806"/>
                  </a:cubicBezTo>
                  <a:close/>
                  <a:moveTo>
                    <a:pt x="7902253" y="6858000"/>
                  </a:moveTo>
                  <a:lnTo>
                    <a:pt x="8087184" y="6858000"/>
                  </a:lnTo>
                  <a:lnTo>
                    <a:pt x="8087184" y="6532261"/>
                  </a:lnTo>
                  <a:cubicBezTo>
                    <a:pt x="7984903" y="6612091"/>
                    <a:pt x="7918389" y="6729230"/>
                    <a:pt x="7902253" y="6858000"/>
                  </a:cubicBezTo>
                  <a:close/>
                  <a:moveTo>
                    <a:pt x="7565551" y="6591561"/>
                  </a:moveTo>
                  <a:cubicBezTo>
                    <a:pt x="7546175" y="6640502"/>
                    <a:pt x="7570062" y="6695925"/>
                    <a:pt x="7619043" y="6715311"/>
                  </a:cubicBezTo>
                  <a:cubicBezTo>
                    <a:pt x="7667959" y="6734760"/>
                    <a:pt x="7723356" y="6710798"/>
                    <a:pt x="7742733" y="6661858"/>
                  </a:cubicBezTo>
                  <a:cubicBezTo>
                    <a:pt x="7807341" y="6499910"/>
                    <a:pt x="7930205" y="6368089"/>
                    <a:pt x="8087184" y="6292326"/>
                  </a:cubicBezTo>
                  <a:lnTo>
                    <a:pt x="8087184" y="6085760"/>
                  </a:lnTo>
                  <a:cubicBezTo>
                    <a:pt x="7849270" y="6172245"/>
                    <a:pt x="7659700" y="6356394"/>
                    <a:pt x="7566250" y="6591752"/>
                  </a:cubicBezTo>
                  <a:close/>
                  <a:moveTo>
                    <a:pt x="7109989" y="6858000"/>
                  </a:moveTo>
                  <a:lnTo>
                    <a:pt x="7300574" y="6858000"/>
                  </a:lnTo>
                  <a:cubicBezTo>
                    <a:pt x="7326176" y="6394974"/>
                    <a:pt x="7641722" y="5998774"/>
                    <a:pt x="8087184" y="5870486"/>
                  </a:cubicBezTo>
                  <a:lnTo>
                    <a:pt x="8087184" y="5673454"/>
                  </a:lnTo>
                  <a:cubicBezTo>
                    <a:pt x="7534740" y="5807487"/>
                    <a:pt x="7136797" y="6289898"/>
                    <a:pt x="7109989" y="6858000"/>
                  </a:cubicBezTo>
                  <a:close/>
                  <a:moveTo>
                    <a:pt x="6578000" y="3403894"/>
                  </a:moveTo>
                  <a:cubicBezTo>
                    <a:pt x="6600998" y="3451093"/>
                    <a:pt x="6657792" y="3470809"/>
                    <a:pt x="6705057" y="3448004"/>
                  </a:cubicBezTo>
                  <a:cubicBezTo>
                    <a:pt x="7047794" y="3281442"/>
                    <a:pt x="7413527" y="3167030"/>
                    <a:pt x="7790061" y="3108536"/>
                  </a:cubicBezTo>
                  <a:cubicBezTo>
                    <a:pt x="7841964" y="3099632"/>
                    <a:pt x="7876778" y="3050348"/>
                    <a:pt x="7867884" y="2998453"/>
                  </a:cubicBezTo>
                  <a:cubicBezTo>
                    <a:pt x="7859180" y="2947694"/>
                    <a:pt x="7811725" y="2913029"/>
                    <a:pt x="7760775" y="2920148"/>
                  </a:cubicBezTo>
                  <a:cubicBezTo>
                    <a:pt x="7365500" y="2981527"/>
                    <a:pt x="6981597" y="3101621"/>
                    <a:pt x="6621771" y="3276459"/>
                  </a:cubicBezTo>
                  <a:cubicBezTo>
                    <a:pt x="6574506" y="3299582"/>
                    <a:pt x="6554940" y="3356607"/>
                    <a:pt x="6578000" y="3403894"/>
                  </a:cubicBezTo>
                  <a:close/>
                </a:path>
              </a:pathLst>
            </a:custGeom>
            <a:solidFill>
              <a:srgbClr val="005CC2">
                <a:alpha val="824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4" name="Google Shape;664;p73"/>
            <p:cNvSpPr/>
            <p:nvPr/>
          </p:nvSpPr>
          <p:spPr>
            <a:xfrm>
              <a:off x="2377837" y="210583"/>
              <a:ext cx="5576288" cy="4831090"/>
            </a:xfrm>
            <a:custGeom>
              <a:rect b="b" l="l" r="r" t="t"/>
              <a:pathLst>
                <a:path extrusionOk="0" h="6441453" w="7435051">
                  <a:moveTo>
                    <a:pt x="2213120" y="5039472"/>
                  </a:moveTo>
                  <a:cubicBezTo>
                    <a:pt x="2095083" y="5051103"/>
                    <a:pt x="2103850" y="5229704"/>
                    <a:pt x="2222458" y="5229704"/>
                  </a:cubicBezTo>
                  <a:cubicBezTo>
                    <a:pt x="2353073" y="5228178"/>
                    <a:pt x="2343290" y="5028222"/>
                    <a:pt x="2213120" y="5039472"/>
                  </a:cubicBezTo>
                  <a:close/>
                  <a:moveTo>
                    <a:pt x="1816257" y="949650"/>
                  </a:moveTo>
                  <a:cubicBezTo>
                    <a:pt x="1698221" y="961282"/>
                    <a:pt x="1706988" y="1139882"/>
                    <a:pt x="1825595" y="1139882"/>
                  </a:cubicBezTo>
                  <a:cubicBezTo>
                    <a:pt x="1956274" y="1138420"/>
                    <a:pt x="1946427" y="938337"/>
                    <a:pt x="1816257" y="949650"/>
                  </a:cubicBezTo>
                  <a:close/>
                  <a:moveTo>
                    <a:pt x="1657435" y="6147620"/>
                  </a:moveTo>
                  <a:cubicBezTo>
                    <a:pt x="1527329" y="6136180"/>
                    <a:pt x="1517673" y="6336390"/>
                    <a:pt x="1648097" y="6337788"/>
                  </a:cubicBezTo>
                  <a:cubicBezTo>
                    <a:pt x="1766514" y="6337916"/>
                    <a:pt x="1775281" y="6159125"/>
                    <a:pt x="1657181" y="6147620"/>
                  </a:cubicBezTo>
                  <a:close/>
                  <a:moveTo>
                    <a:pt x="1777377" y="3926811"/>
                  </a:moveTo>
                  <a:cubicBezTo>
                    <a:pt x="1647271" y="3915307"/>
                    <a:pt x="1637614" y="4115517"/>
                    <a:pt x="1767975" y="4116979"/>
                  </a:cubicBezTo>
                  <a:cubicBezTo>
                    <a:pt x="1886583" y="4117487"/>
                    <a:pt x="1895477" y="3938442"/>
                    <a:pt x="1777377" y="3926811"/>
                  </a:cubicBezTo>
                  <a:close/>
                  <a:moveTo>
                    <a:pt x="2671541" y="3056499"/>
                  </a:moveTo>
                  <a:cubicBezTo>
                    <a:pt x="2553506" y="3068131"/>
                    <a:pt x="2562336" y="3246731"/>
                    <a:pt x="2680944" y="3246731"/>
                  </a:cubicBezTo>
                  <a:cubicBezTo>
                    <a:pt x="2811558" y="3245206"/>
                    <a:pt x="2801712" y="3045186"/>
                    <a:pt x="2671541" y="3056499"/>
                  </a:cubicBezTo>
                  <a:close/>
                  <a:moveTo>
                    <a:pt x="3043247" y="3211646"/>
                  </a:moveTo>
                  <a:cubicBezTo>
                    <a:pt x="2925148" y="3223278"/>
                    <a:pt x="2933978" y="3401878"/>
                    <a:pt x="3052649" y="3401878"/>
                  </a:cubicBezTo>
                  <a:cubicBezTo>
                    <a:pt x="3183264" y="3400289"/>
                    <a:pt x="3173354" y="3200333"/>
                    <a:pt x="3043247" y="3211646"/>
                  </a:cubicBezTo>
                  <a:close/>
                  <a:moveTo>
                    <a:pt x="3483564" y="1201216"/>
                  </a:moveTo>
                  <a:cubicBezTo>
                    <a:pt x="3602171" y="1201216"/>
                    <a:pt x="3611002" y="1022616"/>
                    <a:pt x="3492902" y="1010985"/>
                  </a:cubicBezTo>
                  <a:cubicBezTo>
                    <a:pt x="3362796" y="999608"/>
                    <a:pt x="3352949" y="1199627"/>
                    <a:pt x="3483564" y="1201216"/>
                  </a:cubicBezTo>
                  <a:close/>
                  <a:moveTo>
                    <a:pt x="3518314" y="4894812"/>
                  </a:moveTo>
                  <a:cubicBezTo>
                    <a:pt x="3388207" y="4883499"/>
                    <a:pt x="3378551" y="5083518"/>
                    <a:pt x="3508975" y="5085044"/>
                  </a:cubicBezTo>
                  <a:cubicBezTo>
                    <a:pt x="3627646" y="5085044"/>
                    <a:pt x="3636413" y="4906507"/>
                    <a:pt x="3518314" y="4894812"/>
                  </a:cubicBezTo>
                  <a:close/>
                  <a:moveTo>
                    <a:pt x="2488770" y="5643408"/>
                  </a:moveTo>
                  <a:cubicBezTo>
                    <a:pt x="2370670" y="5655039"/>
                    <a:pt x="2379501" y="5833576"/>
                    <a:pt x="2498109" y="5833640"/>
                  </a:cubicBezTo>
                  <a:cubicBezTo>
                    <a:pt x="2628723" y="5832115"/>
                    <a:pt x="2619003" y="5632095"/>
                    <a:pt x="2488770" y="5643408"/>
                  </a:cubicBezTo>
                  <a:close/>
                  <a:moveTo>
                    <a:pt x="1258984" y="4171957"/>
                  </a:moveTo>
                  <a:cubicBezTo>
                    <a:pt x="1128878" y="4160580"/>
                    <a:pt x="1118904" y="4360664"/>
                    <a:pt x="1249582" y="4362189"/>
                  </a:cubicBezTo>
                  <a:cubicBezTo>
                    <a:pt x="1368253" y="4362253"/>
                    <a:pt x="1377084" y="4183652"/>
                    <a:pt x="1258984" y="4171957"/>
                  </a:cubicBezTo>
                  <a:close/>
                  <a:moveTo>
                    <a:pt x="4268713" y="190694"/>
                  </a:moveTo>
                  <a:cubicBezTo>
                    <a:pt x="4399327" y="189105"/>
                    <a:pt x="4389417" y="-10851"/>
                    <a:pt x="4259311" y="463"/>
                  </a:cubicBezTo>
                  <a:cubicBezTo>
                    <a:pt x="4141211" y="12157"/>
                    <a:pt x="4150041" y="190758"/>
                    <a:pt x="4268713" y="190694"/>
                  </a:cubicBezTo>
                  <a:close/>
                  <a:moveTo>
                    <a:pt x="6303786" y="2710803"/>
                  </a:moveTo>
                  <a:cubicBezTo>
                    <a:pt x="6422394" y="2710803"/>
                    <a:pt x="6431225" y="2532266"/>
                    <a:pt x="6313189" y="2520571"/>
                  </a:cubicBezTo>
                  <a:cubicBezTo>
                    <a:pt x="6183082" y="2509448"/>
                    <a:pt x="6173045" y="2709341"/>
                    <a:pt x="6303786" y="2710803"/>
                  </a:cubicBezTo>
                  <a:close/>
                  <a:moveTo>
                    <a:pt x="2820516" y="724970"/>
                  </a:moveTo>
                  <a:cubicBezTo>
                    <a:pt x="2951131" y="723445"/>
                    <a:pt x="2941220" y="523425"/>
                    <a:pt x="2811177" y="534738"/>
                  </a:cubicBezTo>
                  <a:cubicBezTo>
                    <a:pt x="2693141" y="546370"/>
                    <a:pt x="2701908" y="724906"/>
                    <a:pt x="2820516" y="724970"/>
                  </a:cubicBezTo>
                  <a:close/>
                  <a:moveTo>
                    <a:pt x="7332377" y="2638663"/>
                  </a:moveTo>
                  <a:cubicBezTo>
                    <a:pt x="7214341" y="2650358"/>
                    <a:pt x="7223172" y="2828959"/>
                    <a:pt x="7341779" y="2828895"/>
                  </a:cubicBezTo>
                  <a:cubicBezTo>
                    <a:pt x="7472394" y="2827243"/>
                    <a:pt x="7462674" y="2627414"/>
                    <a:pt x="7332377" y="2638663"/>
                  </a:cubicBezTo>
                  <a:close/>
                  <a:moveTo>
                    <a:pt x="7339301" y="1234966"/>
                  </a:moveTo>
                  <a:cubicBezTo>
                    <a:pt x="7469916" y="1233504"/>
                    <a:pt x="7460006" y="1033421"/>
                    <a:pt x="7329899" y="1044798"/>
                  </a:cubicBezTo>
                  <a:cubicBezTo>
                    <a:pt x="7211864" y="1056302"/>
                    <a:pt x="7220694" y="1235157"/>
                    <a:pt x="7339301" y="1234966"/>
                  </a:cubicBezTo>
                  <a:close/>
                  <a:moveTo>
                    <a:pt x="84087" y="3888675"/>
                  </a:moveTo>
                  <a:cubicBezTo>
                    <a:pt x="-33695" y="3900434"/>
                    <a:pt x="-25118" y="4079352"/>
                    <a:pt x="93362" y="4079352"/>
                  </a:cubicBezTo>
                  <a:cubicBezTo>
                    <a:pt x="224104" y="4077445"/>
                    <a:pt x="214067" y="3877425"/>
                    <a:pt x="84087" y="3888675"/>
                  </a:cubicBezTo>
                  <a:close/>
                  <a:moveTo>
                    <a:pt x="488955" y="5693238"/>
                  </a:moveTo>
                  <a:cubicBezTo>
                    <a:pt x="370919" y="5704679"/>
                    <a:pt x="379686" y="5883470"/>
                    <a:pt x="498293" y="5883407"/>
                  </a:cubicBezTo>
                  <a:cubicBezTo>
                    <a:pt x="628908" y="5882135"/>
                    <a:pt x="619125" y="5681925"/>
                    <a:pt x="488955" y="5693366"/>
                  </a:cubicBezTo>
                  <a:close/>
                  <a:moveTo>
                    <a:pt x="722295" y="4567103"/>
                  </a:moveTo>
                  <a:cubicBezTo>
                    <a:pt x="592125" y="4555789"/>
                    <a:pt x="582532" y="4755682"/>
                    <a:pt x="712893" y="4757334"/>
                  </a:cubicBezTo>
                  <a:cubicBezTo>
                    <a:pt x="831501" y="4757334"/>
                    <a:pt x="840458" y="4578734"/>
                    <a:pt x="722295" y="4567103"/>
                  </a:cubicBezTo>
                  <a:close/>
                  <a:moveTo>
                    <a:pt x="1760606" y="2491334"/>
                  </a:moveTo>
                  <a:cubicBezTo>
                    <a:pt x="1891220" y="2489745"/>
                    <a:pt x="1881310" y="2289725"/>
                    <a:pt x="1751203" y="2301102"/>
                  </a:cubicBezTo>
                  <a:cubicBezTo>
                    <a:pt x="1633104" y="2312734"/>
                    <a:pt x="1641998" y="2491334"/>
                    <a:pt x="1760606" y="2491334"/>
                  </a:cubicBezTo>
                  <a:close/>
                  <a:moveTo>
                    <a:pt x="744657" y="3328976"/>
                  </a:moveTo>
                  <a:cubicBezTo>
                    <a:pt x="614551" y="3317536"/>
                    <a:pt x="604894" y="3517682"/>
                    <a:pt x="735255" y="3519144"/>
                  </a:cubicBezTo>
                  <a:cubicBezTo>
                    <a:pt x="853926" y="3519335"/>
                    <a:pt x="862820" y="3340544"/>
                    <a:pt x="744657" y="3328976"/>
                  </a:cubicBezTo>
                  <a:close/>
                  <a:moveTo>
                    <a:pt x="4587626" y="5427499"/>
                  </a:moveTo>
                  <a:cubicBezTo>
                    <a:pt x="4457774" y="5416058"/>
                    <a:pt x="4447546" y="5616269"/>
                    <a:pt x="4578478" y="5617476"/>
                  </a:cubicBezTo>
                  <a:cubicBezTo>
                    <a:pt x="4696832" y="5617858"/>
                    <a:pt x="4705535" y="5439067"/>
                    <a:pt x="4587626" y="5427499"/>
                  </a:cubicBezTo>
                  <a:close/>
                  <a:moveTo>
                    <a:pt x="6524040" y="3476242"/>
                  </a:moveTo>
                  <a:cubicBezTo>
                    <a:pt x="6654718" y="3474844"/>
                    <a:pt x="6644744" y="3274633"/>
                    <a:pt x="6514638" y="3286074"/>
                  </a:cubicBezTo>
                  <a:cubicBezTo>
                    <a:pt x="6396601" y="3297578"/>
                    <a:pt x="6405432" y="3476242"/>
                    <a:pt x="6524040" y="3476051"/>
                  </a:cubicBezTo>
                  <a:close/>
                  <a:moveTo>
                    <a:pt x="6533125" y="1608057"/>
                  </a:moveTo>
                  <a:cubicBezTo>
                    <a:pt x="6403018" y="1596616"/>
                    <a:pt x="6393362" y="1796826"/>
                    <a:pt x="6523785" y="1798225"/>
                  </a:cubicBezTo>
                  <a:cubicBezTo>
                    <a:pt x="6642394" y="1798161"/>
                    <a:pt x="6651224" y="1619624"/>
                    <a:pt x="6533125" y="1607866"/>
                  </a:cubicBezTo>
                  <a:close/>
                  <a:moveTo>
                    <a:pt x="6625368" y="767682"/>
                  </a:moveTo>
                  <a:cubicBezTo>
                    <a:pt x="6495261" y="756304"/>
                    <a:pt x="6485605" y="956324"/>
                    <a:pt x="6616029" y="957913"/>
                  </a:cubicBezTo>
                  <a:cubicBezTo>
                    <a:pt x="6734701" y="957722"/>
                    <a:pt x="6743531" y="779122"/>
                    <a:pt x="6625368" y="767491"/>
                  </a:cubicBezTo>
                  <a:close/>
                  <a:moveTo>
                    <a:pt x="6239178" y="2986775"/>
                  </a:moveTo>
                  <a:cubicBezTo>
                    <a:pt x="6109072" y="2975398"/>
                    <a:pt x="6099097" y="3175418"/>
                    <a:pt x="6229776" y="3177007"/>
                  </a:cubicBezTo>
                  <a:cubicBezTo>
                    <a:pt x="6348383" y="3176816"/>
                    <a:pt x="6357277" y="2998279"/>
                    <a:pt x="6239178" y="2986585"/>
                  </a:cubicBezTo>
                  <a:close/>
                  <a:moveTo>
                    <a:pt x="6514638" y="4652017"/>
                  </a:moveTo>
                  <a:cubicBezTo>
                    <a:pt x="6396538" y="4663649"/>
                    <a:pt x="6405432" y="4842249"/>
                    <a:pt x="6524040" y="4842249"/>
                  </a:cubicBezTo>
                  <a:cubicBezTo>
                    <a:pt x="6654718" y="4840660"/>
                    <a:pt x="6644808" y="4640640"/>
                    <a:pt x="6514638" y="4652017"/>
                  </a:cubicBezTo>
                  <a:close/>
                  <a:moveTo>
                    <a:pt x="6326403" y="5437732"/>
                  </a:moveTo>
                  <a:cubicBezTo>
                    <a:pt x="6196296" y="5426355"/>
                    <a:pt x="6186640" y="5626375"/>
                    <a:pt x="6317001" y="5627964"/>
                  </a:cubicBezTo>
                  <a:cubicBezTo>
                    <a:pt x="6435671" y="5628027"/>
                    <a:pt x="6444502" y="5449363"/>
                    <a:pt x="6326403" y="5437732"/>
                  </a:cubicBezTo>
                  <a:close/>
                  <a:moveTo>
                    <a:pt x="7229651" y="6251285"/>
                  </a:moveTo>
                  <a:cubicBezTo>
                    <a:pt x="7099545" y="6239781"/>
                    <a:pt x="7089888" y="6440055"/>
                    <a:pt x="7220249" y="6441453"/>
                  </a:cubicBezTo>
                  <a:cubicBezTo>
                    <a:pt x="7338857" y="6441453"/>
                    <a:pt x="7347751" y="6262662"/>
                    <a:pt x="7229651" y="6251094"/>
                  </a:cubicBezTo>
                  <a:close/>
                  <a:moveTo>
                    <a:pt x="6776566" y="3604694"/>
                  </a:moveTo>
                  <a:cubicBezTo>
                    <a:pt x="6658530" y="3616389"/>
                    <a:pt x="6667297" y="3794926"/>
                    <a:pt x="6785968" y="3794926"/>
                  </a:cubicBezTo>
                  <a:cubicBezTo>
                    <a:pt x="6916329" y="3793337"/>
                    <a:pt x="6906481" y="3593381"/>
                    <a:pt x="6776566" y="3604694"/>
                  </a:cubicBezTo>
                  <a:close/>
                  <a:moveTo>
                    <a:pt x="7330281" y="5086315"/>
                  </a:moveTo>
                  <a:cubicBezTo>
                    <a:pt x="7212244" y="5097946"/>
                    <a:pt x="7221075" y="5276610"/>
                    <a:pt x="7339683" y="5276546"/>
                  </a:cubicBezTo>
                  <a:cubicBezTo>
                    <a:pt x="7470107" y="5275021"/>
                    <a:pt x="7460324" y="5074938"/>
                    <a:pt x="7330090" y="5086315"/>
                  </a:cubicBezTo>
                  <a:close/>
                  <a:moveTo>
                    <a:pt x="7149732" y="2268942"/>
                  </a:moveTo>
                  <a:cubicBezTo>
                    <a:pt x="7031697" y="2280573"/>
                    <a:pt x="7040464" y="2459173"/>
                    <a:pt x="7159071" y="2459173"/>
                  </a:cubicBezTo>
                  <a:cubicBezTo>
                    <a:pt x="7289495" y="2457711"/>
                    <a:pt x="7279775" y="2257628"/>
                    <a:pt x="7149542" y="2268942"/>
                  </a:cubicBezTo>
                  <a:close/>
                  <a:moveTo>
                    <a:pt x="4803179" y="4171957"/>
                  </a:moveTo>
                  <a:cubicBezTo>
                    <a:pt x="4673072" y="4160580"/>
                    <a:pt x="4663416" y="4360600"/>
                    <a:pt x="4793840" y="4362189"/>
                  </a:cubicBezTo>
                  <a:cubicBezTo>
                    <a:pt x="4912511" y="4362189"/>
                    <a:pt x="4921532" y="4183589"/>
                    <a:pt x="4803179" y="4171957"/>
                  </a:cubicBezTo>
                  <a:close/>
                  <a:moveTo>
                    <a:pt x="4264139" y="1897059"/>
                  </a:moveTo>
                  <a:cubicBezTo>
                    <a:pt x="4146039" y="1908626"/>
                    <a:pt x="4154870" y="2087227"/>
                    <a:pt x="4273477" y="2087290"/>
                  </a:cubicBezTo>
                  <a:cubicBezTo>
                    <a:pt x="4404092" y="2085765"/>
                    <a:pt x="4394245" y="1885682"/>
                    <a:pt x="4264139" y="1897059"/>
                  </a:cubicBezTo>
                  <a:close/>
                  <a:moveTo>
                    <a:pt x="4141592" y="4439731"/>
                  </a:moveTo>
                  <a:cubicBezTo>
                    <a:pt x="4023556" y="4451362"/>
                    <a:pt x="4032386" y="4629962"/>
                    <a:pt x="4150995" y="4629962"/>
                  </a:cubicBezTo>
                  <a:cubicBezTo>
                    <a:pt x="4281609" y="4628373"/>
                    <a:pt x="4271826" y="4428417"/>
                    <a:pt x="4141592" y="4439731"/>
                  </a:cubicBezTo>
                  <a:close/>
                  <a:moveTo>
                    <a:pt x="4444560" y="5923067"/>
                  </a:moveTo>
                  <a:cubicBezTo>
                    <a:pt x="4326460" y="5934698"/>
                    <a:pt x="4335354" y="6113363"/>
                    <a:pt x="4453962" y="6113299"/>
                  </a:cubicBezTo>
                  <a:cubicBezTo>
                    <a:pt x="4584831" y="6111774"/>
                    <a:pt x="4574730" y="5911754"/>
                    <a:pt x="4444560" y="5923067"/>
                  </a:cubicBezTo>
                  <a:close/>
                  <a:moveTo>
                    <a:pt x="4149660" y="722555"/>
                  </a:moveTo>
                  <a:cubicBezTo>
                    <a:pt x="4280339" y="721029"/>
                    <a:pt x="4270365" y="521010"/>
                    <a:pt x="4140322" y="532323"/>
                  </a:cubicBezTo>
                  <a:cubicBezTo>
                    <a:pt x="4022222" y="543954"/>
                    <a:pt x="4031053" y="722491"/>
                    <a:pt x="4149660" y="722555"/>
                  </a:cubicBezTo>
                  <a:close/>
                  <a:moveTo>
                    <a:pt x="5149473" y="5067883"/>
                  </a:moveTo>
                  <a:cubicBezTo>
                    <a:pt x="5031437" y="5079514"/>
                    <a:pt x="5040267" y="5258178"/>
                    <a:pt x="5158875" y="5258115"/>
                  </a:cubicBezTo>
                  <a:cubicBezTo>
                    <a:pt x="5289489" y="5256589"/>
                    <a:pt x="5279643" y="5056569"/>
                    <a:pt x="5149473" y="5067883"/>
                  </a:cubicBezTo>
                  <a:close/>
                  <a:moveTo>
                    <a:pt x="5180729" y="418362"/>
                  </a:moveTo>
                  <a:cubicBezTo>
                    <a:pt x="5062692" y="430057"/>
                    <a:pt x="5071523" y="608657"/>
                    <a:pt x="5190131" y="608594"/>
                  </a:cubicBezTo>
                  <a:cubicBezTo>
                    <a:pt x="5320746" y="607259"/>
                    <a:pt x="5310962" y="407303"/>
                    <a:pt x="5180729" y="418362"/>
                  </a:cubicBezTo>
                  <a:close/>
                  <a:moveTo>
                    <a:pt x="3703309" y="5642900"/>
                  </a:moveTo>
                  <a:cubicBezTo>
                    <a:pt x="3578793" y="5643599"/>
                    <a:pt x="3578793" y="5832877"/>
                    <a:pt x="3703309" y="5833576"/>
                  </a:cubicBezTo>
                  <a:cubicBezTo>
                    <a:pt x="3827825" y="5832941"/>
                    <a:pt x="3827888" y="5643662"/>
                    <a:pt x="3703309" y="5642900"/>
                  </a:cubicBezTo>
                  <a:close/>
                  <a:moveTo>
                    <a:pt x="5646456" y="6045926"/>
                  </a:moveTo>
                  <a:cubicBezTo>
                    <a:pt x="5516350" y="6034422"/>
                    <a:pt x="5506694" y="6234696"/>
                    <a:pt x="5637118" y="6236094"/>
                  </a:cubicBezTo>
                  <a:cubicBezTo>
                    <a:pt x="5755726" y="6236222"/>
                    <a:pt x="5764556" y="6057430"/>
                    <a:pt x="5646456" y="6045926"/>
                  </a:cubicBezTo>
                  <a:close/>
                  <a:moveTo>
                    <a:pt x="5906225" y="1406067"/>
                  </a:moveTo>
                  <a:cubicBezTo>
                    <a:pt x="5776118" y="1394689"/>
                    <a:pt x="5766462" y="1594773"/>
                    <a:pt x="5896886" y="1596298"/>
                  </a:cubicBezTo>
                  <a:cubicBezTo>
                    <a:pt x="6015494" y="1596298"/>
                    <a:pt x="6024324" y="1417698"/>
                    <a:pt x="5906225" y="1406067"/>
                  </a:cubicBezTo>
                  <a:close/>
                </a:path>
              </a:pathLst>
            </a:custGeom>
            <a:solidFill>
              <a:srgbClr val="005CC2">
                <a:alpha val="824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65" name="Google Shape;665;p73"/>
          <p:cNvSpPr txBox="1"/>
          <p:nvPr>
            <p:ph idx="1" type="body"/>
          </p:nvPr>
        </p:nvSpPr>
        <p:spPr>
          <a:xfrm>
            <a:off x="810450" y="1593500"/>
            <a:ext cx="5783700" cy="2736900"/>
          </a:xfrm>
          <a:prstGeom prst="rect">
            <a:avLst/>
          </a:prstGeom>
          <a:noFill/>
          <a:ln>
            <a:noFill/>
          </a:ln>
        </p:spPr>
        <p:txBody>
          <a:bodyPr anchorCtr="0" anchor="t" bIns="91425" lIns="91425" spcFirstLastPara="1" rIns="91425" wrap="square" tIns="91425">
            <a:noAutofit/>
          </a:bodyPr>
          <a:lstStyle>
            <a:lvl1pPr indent="-431800" lvl="0" marL="457200" rtl="0" algn="l">
              <a:lnSpc>
                <a:spcPct val="115000"/>
              </a:lnSpc>
              <a:spcBef>
                <a:spcPts val="0"/>
              </a:spcBef>
              <a:spcAft>
                <a:spcPts val="0"/>
              </a:spcAft>
              <a:buClr>
                <a:schemeClr val="lt1"/>
              </a:buClr>
              <a:buSzPts val="3200"/>
              <a:buChar char="●"/>
              <a:defRPr sz="3200">
                <a:solidFill>
                  <a:schemeClr val="lt1"/>
                </a:solidFill>
              </a:defRPr>
            </a:lvl1pPr>
            <a:lvl2pPr indent="-431800" lvl="1" marL="914400" rtl="0" algn="l">
              <a:lnSpc>
                <a:spcPct val="115000"/>
              </a:lnSpc>
              <a:spcBef>
                <a:spcPts val="1600"/>
              </a:spcBef>
              <a:spcAft>
                <a:spcPts val="0"/>
              </a:spcAft>
              <a:buClr>
                <a:schemeClr val="lt1"/>
              </a:buClr>
              <a:buSzPts val="3200"/>
              <a:buChar char="○"/>
              <a:defRPr sz="3200">
                <a:solidFill>
                  <a:schemeClr val="lt1"/>
                </a:solidFill>
              </a:defRPr>
            </a:lvl2pPr>
            <a:lvl3pPr indent="-431800" lvl="2" marL="1371600" rtl="0" algn="l">
              <a:lnSpc>
                <a:spcPct val="115000"/>
              </a:lnSpc>
              <a:spcBef>
                <a:spcPts val="1600"/>
              </a:spcBef>
              <a:spcAft>
                <a:spcPts val="0"/>
              </a:spcAft>
              <a:buClr>
                <a:schemeClr val="lt1"/>
              </a:buClr>
              <a:buSzPts val="3200"/>
              <a:buChar char="■"/>
              <a:defRPr sz="3200">
                <a:solidFill>
                  <a:schemeClr val="lt1"/>
                </a:solidFill>
              </a:defRPr>
            </a:lvl3pPr>
            <a:lvl4pPr indent="-431800" lvl="3" marL="1828800" rtl="0" algn="l">
              <a:lnSpc>
                <a:spcPct val="115000"/>
              </a:lnSpc>
              <a:spcBef>
                <a:spcPts val="1600"/>
              </a:spcBef>
              <a:spcAft>
                <a:spcPts val="0"/>
              </a:spcAft>
              <a:buClr>
                <a:schemeClr val="lt1"/>
              </a:buClr>
              <a:buSzPts val="3200"/>
              <a:buChar char="●"/>
              <a:defRPr sz="3200">
                <a:solidFill>
                  <a:schemeClr val="lt1"/>
                </a:solidFill>
              </a:defRPr>
            </a:lvl4pPr>
            <a:lvl5pPr indent="-431800" lvl="4" marL="2286000" rtl="0" algn="l">
              <a:lnSpc>
                <a:spcPct val="115000"/>
              </a:lnSpc>
              <a:spcBef>
                <a:spcPts val="1600"/>
              </a:spcBef>
              <a:spcAft>
                <a:spcPts val="0"/>
              </a:spcAft>
              <a:buClr>
                <a:schemeClr val="lt1"/>
              </a:buClr>
              <a:buSzPts val="3200"/>
              <a:buChar char="○"/>
              <a:defRPr sz="3200">
                <a:solidFill>
                  <a:schemeClr val="lt1"/>
                </a:solidFill>
              </a:defRPr>
            </a:lvl5pPr>
            <a:lvl6pPr indent="-431800" lvl="5" marL="2743200" rtl="0" algn="l">
              <a:lnSpc>
                <a:spcPct val="115000"/>
              </a:lnSpc>
              <a:spcBef>
                <a:spcPts val="1600"/>
              </a:spcBef>
              <a:spcAft>
                <a:spcPts val="0"/>
              </a:spcAft>
              <a:buClr>
                <a:schemeClr val="lt1"/>
              </a:buClr>
              <a:buSzPts val="3200"/>
              <a:buChar char="■"/>
              <a:defRPr sz="3200">
                <a:solidFill>
                  <a:schemeClr val="lt1"/>
                </a:solidFill>
              </a:defRPr>
            </a:lvl6pPr>
            <a:lvl7pPr indent="-431800" lvl="6" marL="3200400" rtl="0" algn="l">
              <a:lnSpc>
                <a:spcPct val="115000"/>
              </a:lnSpc>
              <a:spcBef>
                <a:spcPts val="1600"/>
              </a:spcBef>
              <a:spcAft>
                <a:spcPts val="0"/>
              </a:spcAft>
              <a:buClr>
                <a:schemeClr val="lt1"/>
              </a:buClr>
              <a:buSzPts val="3200"/>
              <a:buChar char="●"/>
              <a:defRPr sz="3200">
                <a:solidFill>
                  <a:schemeClr val="lt1"/>
                </a:solidFill>
              </a:defRPr>
            </a:lvl7pPr>
            <a:lvl8pPr indent="-431800" lvl="7" marL="3657600" rtl="0" algn="l">
              <a:lnSpc>
                <a:spcPct val="115000"/>
              </a:lnSpc>
              <a:spcBef>
                <a:spcPts val="1600"/>
              </a:spcBef>
              <a:spcAft>
                <a:spcPts val="0"/>
              </a:spcAft>
              <a:buClr>
                <a:schemeClr val="lt1"/>
              </a:buClr>
              <a:buSzPts val="3200"/>
              <a:buChar char="○"/>
              <a:defRPr sz="3200">
                <a:solidFill>
                  <a:schemeClr val="lt1"/>
                </a:solidFill>
              </a:defRPr>
            </a:lvl8pPr>
            <a:lvl9pPr indent="-431800" lvl="8" marL="4114800" rtl="0" algn="l">
              <a:lnSpc>
                <a:spcPct val="115000"/>
              </a:lnSpc>
              <a:spcBef>
                <a:spcPts val="1600"/>
              </a:spcBef>
              <a:spcAft>
                <a:spcPts val="1600"/>
              </a:spcAft>
              <a:buClr>
                <a:schemeClr val="lt1"/>
              </a:buClr>
              <a:buSzPts val="3200"/>
              <a:buChar char="■"/>
              <a:defRPr sz="3200">
                <a:solidFill>
                  <a:schemeClr val="lt1"/>
                </a:solidFill>
              </a:defRPr>
            </a:lvl9pPr>
          </a:lstStyle>
          <a:p/>
        </p:txBody>
      </p:sp>
      <p:sp>
        <p:nvSpPr>
          <p:cNvPr id="666" name="Google Shape;666;p73"/>
          <p:cNvSpPr txBox="1"/>
          <p:nvPr/>
        </p:nvSpPr>
        <p:spPr>
          <a:xfrm>
            <a:off x="810450" y="670269"/>
            <a:ext cx="1957200" cy="653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9600"/>
              <a:buFont typeface="Arial"/>
              <a:buNone/>
            </a:pPr>
            <a:r>
              <a:rPr b="1" i="0" lang="en" sz="9600" u="none" cap="none" strike="noStrike">
                <a:solidFill>
                  <a:schemeClr val="lt1"/>
                </a:solidFill>
                <a:latin typeface="Montserrat"/>
                <a:ea typeface="Montserrat"/>
                <a:cs typeface="Montserrat"/>
                <a:sym typeface="Montserrat"/>
              </a:rPr>
              <a:t>“</a:t>
            </a:r>
            <a:endParaRPr b="1" i="0" sz="9600" u="none" cap="none" strike="noStrike">
              <a:solidFill>
                <a:schemeClr val="lt1"/>
              </a:solidFill>
              <a:latin typeface="Montserrat"/>
              <a:ea typeface="Montserrat"/>
              <a:cs typeface="Montserrat"/>
              <a:sym typeface="Montserrat"/>
            </a:endParaRPr>
          </a:p>
        </p:txBody>
      </p:sp>
      <p:sp>
        <p:nvSpPr>
          <p:cNvPr id="667" name="Google Shape;667;p73"/>
          <p:cNvSpPr txBox="1"/>
          <p:nvPr>
            <p:ph idx="12" type="sldNum"/>
          </p:nvPr>
        </p:nvSpPr>
        <p:spPr>
          <a:xfrm>
            <a:off x="8480584" y="4749851"/>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 Dark">
  <p:cSld name="TITLE_AND_BODY_2_1_1_1_1_3_1">
    <p:bg>
      <p:bgPr>
        <a:solidFill>
          <a:srgbClr val="1C304A"/>
        </a:solidFill>
      </p:bgPr>
    </p:bg>
    <p:spTree>
      <p:nvGrpSpPr>
        <p:cNvPr id="668" name="Shape 668"/>
        <p:cNvGrpSpPr/>
        <p:nvPr/>
      </p:nvGrpSpPr>
      <p:grpSpPr>
        <a:xfrm>
          <a:off x="0" y="0"/>
          <a:ext cx="0" cy="0"/>
          <a:chOff x="0" y="0"/>
          <a:chExt cx="0" cy="0"/>
        </a:xfrm>
      </p:grpSpPr>
      <p:sp>
        <p:nvSpPr>
          <p:cNvPr id="669" name="Google Shape;669;p74"/>
          <p:cNvSpPr txBox="1"/>
          <p:nvPr>
            <p:ph type="ctrTitle"/>
          </p:nvPr>
        </p:nvSpPr>
        <p:spPr>
          <a:xfrm>
            <a:off x="841248" y="704088"/>
            <a:ext cx="7425000" cy="8412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CFFF"/>
              </a:buClr>
              <a:buSzPts val="2600"/>
              <a:buNone/>
              <a:defRPr b="1" sz="2600">
                <a:solidFill>
                  <a:srgbClr val="00CFFF"/>
                </a:solidFill>
              </a:defRPr>
            </a:lvl1pPr>
            <a:lvl2pPr lvl="1" rtl="0" algn="ctr">
              <a:lnSpc>
                <a:spcPct val="100000"/>
              </a:lnSpc>
              <a:spcBef>
                <a:spcPts val="0"/>
              </a:spcBef>
              <a:spcAft>
                <a:spcPts val="0"/>
              </a:spcAft>
              <a:buClr>
                <a:srgbClr val="1C304A"/>
              </a:buClr>
              <a:buSzPts val="2800"/>
              <a:buNone/>
              <a:defRPr>
                <a:solidFill>
                  <a:srgbClr val="1C304A"/>
                </a:solidFill>
              </a:defRPr>
            </a:lvl2pPr>
            <a:lvl3pPr lvl="2" rtl="0" algn="ctr">
              <a:lnSpc>
                <a:spcPct val="100000"/>
              </a:lnSpc>
              <a:spcBef>
                <a:spcPts val="0"/>
              </a:spcBef>
              <a:spcAft>
                <a:spcPts val="0"/>
              </a:spcAft>
              <a:buClr>
                <a:srgbClr val="1C304A"/>
              </a:buClr>
              <a:buSzPts val="2800"/>
              <a:buNone/>
              <a:defRPr>
                <a:solidFill>
                  <a:srgbClr val="1C304A"/>
                </a:solidFill>
              </a:defRPr>
            </a:lvl3pPr>
            <a:lvl4pPr lvl="3" rtl="0" algn="ctr">
              <a:lnSpc>
                <a:spcPct val="100000"/>
              </a:lnSpc>
              <a:spcBef>
                <a:spcPts val="0"/>
              </a:spcBef>
              <a:spcAft>
                <a:spcPts val="0"/>
              </a:spcAft>
              <a:buClr>
                <a:srgbClr val="1C304A"/>
              </a:buClr>
              <a:buSzPts val="2800"/>
              <a:buNone/>
              <a:defRPr>
                <a:solidFill>
                  <a:srgbClr val="1C304A"/>
                </a:solidFill>
              </a:defRPr>
            </a:lvl4pPr>
            <a:lvl5pPr lvl="4" rtl="0" algn="ctr">
              <a:lnSpc>
                <a:spcPct val="100000"/>
              </a:lnSpc>
              <a:spcBef>
                <a:spcPts val="0"/>
              </a:spcBef>
              <a:spcAft>
                <a:spcPts val="0"/>
              </a:spcAft>
              <a:buClr>
                <a:srgbClr val="1C304A"/>
              </a:buClr>
              <a:buSzPts val="2800"/>
              <a:buNone/>
              <a:defRPr>
                <a:solidFill>
                  <a:srgbClr val="1C304A"/>
                </a:solidFill>
              </a:defRPr>
            </a:lvl5pPr>
            <a:lvl6pPr lvl="5" rtl="0" algn="ctr">
              <a:lnSpc>
                <a:spcPct val="100000"/>
              </a:lnSpc>
              <a:spcBef>
                <a:spcPts val="0"/>
              </a:spcBef>
              <a:spcAft>
                <a:spcPts val="0"/>
              </a:spcAft>
              <a:buClr>
                <a:srgbClr val="1C304A"/>
              </a:buClr>
              <a:buSzPts val="2800"/>
              <a:buNone/>
              <a:defRPr>
                <a:solidFill>
                  <a:srgbClr val="1C304A"/>
                </a:solidFill>
              </a:defRPr>
            </a:lvl6pPr>
            <a:lvl7pPr lvl="6" rtl="0" algn="ctr">
              <a:lnSpc>
                <a:spcPct val="100000"/>
              </a:lnSpc>
              <a:spcBef>
                <a:spcPts val="0"/>
              </a:spcBef>
              <a:spcAft>
                <a:spcPts val="0"/>
              </a:spcAft>
              <a:buClr>
                <a:srgbClr val="1C304A"/>
              </a:buClr>
              <a:buSzPts val="2800"/>
              <a:buNone/>
              <a:defRPr>
                <a:solidFill>
                  <a:srgbClr val="1C304A"/>
                </a:solidFill>
              </a:defRPr>
            </a:lvl7pPr>
            <a:lvl8pPr lvl="7" rtl="0" algn="ctr">
              <a:lnSpc>
                <a:spcPct val="100000"/>
              </a:lnSpc>
              <a:spcBef>
                <a:spcPts val="0"/>
              </a:spcBef>
              <a:spcAft>
                <a:spcPts val="0"/>
              </a:spcAft>
              <a:buClr>
                <a:srgbClr val="1C304A"/>
              </a:buClr>
              <a:buSzPts val="2800"/>
              <a:buNone/>
              <a:defRPr>
                <a:solidFill>
                  <a:srgbClr val="1C304A"/>
                </a:solidFill>
              </a:defRPr>
            </a:lvl8pPr>
            <a:lvl9pPr lvl="8" rtl="0" algn="ctr">
              <a:lnSpc>
                <a:spcPct val="100000"/>
              </a:lnSpc>
              <a:spcBef>
                <a:spcPts val="0"/>
              </a:spcBef>
              <a:spcAft>
                <a:spcPts val="0"/>
              </a:spcAft>
              <a:buClr>
                <a:srgbClr val="1C304A"/>
              </a:buClr>
              <a:buSzPts val="2800"/>
              <a:buNone/>
              <a:defRPr>
                <a:solidFill>
                  <a:srgbClr val="1C304A"/>
                </a:solidFill>
              </a:defRPr>
            </a:lvl9pPr>
          </a:lstStyle>
          <a:p/>
        </p:txBody>
      </p:sp>
      <p:sp>
        <p:nvSpPr>
          <p:cNvPr id="670" name="Google Shape;670;p74"/>
          <p:cNvSpPr txBox="1"/>
          <p:nvPr>
            <p:ph idx="1" type="subTitle"/>
          </p:nvPr>
        </p:nvSpPr>
        <p:spPr>
          <a:xfrm>
            <a:off x="841248" y="384048"/>
            <a:ext cx="7470600" cy="310800"/>
          </a:xfrm>
          <a:prstGeom prst="rect">
            <a:avLst/>
          </a:prstGeom>
          <a:noFill/>
          <a:ln>
            <a:noFill/>
          </a:ln>
        </p:spPr>
        <p:txBody>
          <a:bodyPr anchorCtr="0" anchor="ctr" bIns="91425" lIns="91425" spcFirstLastPara="1" rIns="91425" wrap="square" tIns="91425">
            <a:noAutofit/>
          </a:bodyPr>
          <a:lstStyle>
            <a:lvl1pPr lvl="0" rtl="0" algn="l">
              <a:lnSpc>
                <a:spcPct val="115000"/>
              </a:lnSpc>
              <a:spcBef>
                <a:spcPts val="0"/>
              </a:spcBef>
              <a:spcAft>
                <a:spcPts val="0"/>
              </a:spcAft>
              <a:buSzPts val="1800"/>
              <a:buNone/>
              <a:defRPr b="1" sz="1200">
                <a:solidFill>
                  <a:srgbClr val="FFFFFF"/>
                </a:solidFill>
              </a:defRPr>
            </a:lvl1pPr>
            <a:lvl2pPr lvl="1" rtl="0" algn="l">
              <a:lnSpc>
                <a:spcPct val="115000"/>
              </a:lnSpc>
              <a:spcBef>
                <a:spcPts val="1600"/>
              </a:spcBef>
              <a:spcAft>
                <a:spcPts val="0"/>
              </a:spcAft>
              <a:buSzPts val="1400"/>
              <a:buNone/>
              <a:defRPr/>
            </a:lvl2pPr>
            <a:lvl3pPr lvl="2" rtl="0" algn="l">
              <a:lnSpc>
                <a:spcPct val="115000"/>
              </a:lnSpc>
              <a:spcBef>
                <a:spcPts val="1600"/>
              </a:spcBef>
              <a:spcAft>
                <a:spcPts val="0"/>
              </a:spcAft>
              <a:buSzPts val="1400"/>
              <a:buNone/>
              <a:defRPr/>
            </a:lvl3pPr>
            <a:lvl4pPr lvl="3" rtl="0" algn="l">
              <a:lnSpc>
                <a:spcPct val="115000"/>
              </a:lnSpc>
              <a:spcBef>
                <a:spcPts val="1600"/>
              </a:spcBef>
              <a:spcAft>
                <a:spcPts val="0"/>
              </a:spcAft>
              <a:buSzPts val="1200"/>
              <a:buNone/>
              <a:defRPr/>
            </a:lvl4pPr>
            <a:lvl5pPr lvl="4" rtl="0" algn="l">
              <a:lnSpc>
                <a:spcPct val="115000"/>
              </a:lnSpc>
              <a:spcBef>
                <a:spcPts val="1600"/>
              </a:spcBef>
              <a:spcAft>
                <a:spcPts val="0"/>
              </a:spcAft>
              <a:buSzPts val="1000"/>
              <a:buNone/>
              <a:defRPr/>
            </a:lvl5pPr>
            <a:lvl6pPr lvl="5" rtl="0" algn="l">
              <a:lnSpc>
                <a:spcPct val="115000"/>
              </a:lnSpc>
              <a:spcBef>
                <a:spcPts val="1600"/>
              </a:spcBef>
              <a:spcAft>
                <a:spcPts val="0"/>
              </a:spcAft>
              <a:buSzPts val="800"/>
              <a:buNone/>
              <a:defRPr/>
            </a:lvl6pPr>
            <a:lvl7pPr lvl="6" rtl="0" algn="l">
              <a:lnSpc>
                <a:spcPct val="115000"/>
              </a:lnSpc>
              <a:spcBef>
                <a:spcPts val="1600"/>
              </a:spcBef>
              <a:spcAft>
                <a:spcPts val="0"/>
              </a:spcAft>
              <a:buSzPts val="800"/>
              <a:buNone/>
              <a:defRPr/>
            </a:lvl7pPr>
            <a:lvl8pPr lvl="7" rtl="0" algn="l">
              <a:lnSpc>
                <a:spcPct val="115000"/>
              </a:lnSpc>
              <a:spcBef>
                <a:spcPts val="1600"/>
              </a:spcBef>
              <a:spcAft>
                <a:spcPts val="0"/>
              </a:spcAft>
              <a:buSzPts val="800"/>
              <a:buNone/>
              <a:defRPr/>
            </a:lvl8pPr>
            <a:lvl9pPr lvl="8" rtl="0" algn="l">
              <a:lnSpc>
                <a:spcPct val="115000"/>
              </a:lnSpc>
              <a:spcBef>
                <a:spcPts val="1600"/>
              </a:spcBef>
              <a:spcAft>
                <a:spcPts val="1600"/>
              </a:spcAft>
              <a:buSzPts val="800"/>
              <a:buNone/>
              <a:defRPr/>
            </a:lvl9pPr>
          </a:lstStyle>
          <a:p/>
        </p:txBody>
      </p:sp>
      <p:sp>
        <p:nvSpPr>
          <p:cNvPr id="671" name="Google Shape;671;p74"/>
          <p:cNvSpPr txBox="1"/>
          <p:nvPr>
            <p:ph idx="2" type="body"/>
          </p:nvPr>
        </p:nvSpPr>
        <p:spPr>
          <a:xfrm>
            <a:off x="737118" y="2495159"/>
            <a:ext cx="2258100" cy="13326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672" name="Google Shape;672;p74"/>
          <p:cNvSpPr txBox="1"/>
          <p:nvPr>
            <p:ph idx="3" type="body"/>
          </p:nvPr>
        </p:nvSpPr>
        <p:spPr>
          <a:xfrm>
            <a:off x="3323393" y="2495159"/>
            <a:ext cx="2258100" cy="13326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673" name="Google Shape;673;p74"/>
          <p:cNvSpPr txBox="1"/>
          <p:nvPr>
            <p:ph idx="4" type="body"/>
          </p:nvPr>
        </p:nvSpPr>
        <p:spPr>
          <a:xfrm>
            <a:off x="5909667" y="2495159"/>
            <a:ext cx="2258100" cy="13326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Clr>
                <a:srgbClr val="FFFFFF"/>
              </a:buClr>
              <a:buSzPts val="1400"/>
              <a:buChar char="●"/>
              <a:defRPr sz="1400">
                <a:solidFill>
                  <a:srgbClr val="FFFFFF"/>
                </a:solidFill>
              </a:defRPr>
            </a:lvl1pPr>
            <a:lvl2pPr indent="-304800" lvl="1" marL="914400" rtl="0" algn="l">
              <a:lnSpc>
                <a:spcPct val="115000"/>
              </a:lnSpc>
              <a:spcBef>
                <a:spcPts val="1600"/>
              </a:spcBef>
              <a:spcAft>
                <a:spcPts val="0"/>
              </a:spcAft>
              <a:buClr>
                <a:srgbClr val="FFFFFF"/>
              </a:buClr>
              <a:buSzPts val="1200"/>
              <a:buChar char="○"/>
              <a:defRPr sz="1200">
                <a:solidFill>
                  <a:srgbClr val="FFFFFF"/>
                </a:solidFill>
              </a:defRPr>
            </a:lvl2pPr>
            <a:lvl3pPr indent="-304800" lvl="2" marL="1371600" rtl="0" algn="l">
              <a:lnSpc>
                <a:spcPct val="115000"/>
              </a:lnSpc>
              <a:spcBef>
                <a:spcPts val="1600"/>
              </a:spcBef>
              <a:spcAft>
                <a:spcPts val="0"/>
              </a:spcAft>
              <a:buClr>
                <a:srgbClr val="FFFFFF"/>
              </a:buClr>
              <a:buSzPts val="1200"/>
              <a:buChar char="■"/>
              <a:defRPr sz="1200">
                <a:solidFill>
                  <a:srgbClr val="FFFFFF"/>
                </a:solidFill>
              </a:defRPr>
            </a:lvl3pPr>
            <a:lvl4pPr indent="-304800" lvl="3" marL="1828800" rtl="0" algn="l">
              <a:lnSpc>
                <a:spcPct val="115000"/>
              </a:lnSpc>
              <a:spcBef>
                <a:spcPts val="1600"/>
              </a:spcBef>
              <a:spcAft>
                <a:spcPts val="0"/>
              </a:spcAft>
              <a:buClr>
                <a:srgbClr val="FFFFFF"/>
              </a:buClr>
              <a:buSzPts val="1200"/>
              <a:buChar char="●"/>
              <a:defRPr sz="1200">
                <a:solidFill>
                  <a:srgbClr val="FFFFFF"/>
                </a:solidFill>
              </a:defRPr>
            </a:lvl4pPr>
            <a:lvl5pPr indent="-304800" lvl="4" marL="2286000" rtl="0" algn="l">
              <a:lnSpc>
                <a:spcPct val="115000"/>
              </a:lnSpc>
              <a:spcBef>
                <a:spcPts val="1600"/>
              </a:spcBef>
              <a:spcAft>
                <a:spcPts val="0"/>
              </a:spcAft>
              <a:buClr>
                <a:srgbClr val="FFFFFF"/>
              </a:buClr>
              <a:buSzPts val="1200"/>
              <a:buChar char="○"/>
              <a:defRPr sz="1200">
                <a:solidFill>
                  <a:srgbClr val="FFFFFF"/>
                </a:solidFill>
              </a:defRPr>
            </a:lvl5pPr>
            <a:lvl6pPr indent="-304800" lvl="5" marL="2743200" rtl="0" algn="l">
              <a:lnSpc>
                <a:spcPct val="115000"/>
              </a:lnSpc>
              <a:spcBef>
                <a:spcPts val="1600"/>
              </a:spcBef>
              <a:spcAft>
                <a:spcPts val="0"/>
              </a:spcAft>
              <a:buClr>
                <a:srgbClr val="FFFFFF"/>
              </a:buClr>
              <a:buSzPts val="1200"/>
              <a:buChar char="■"/>
              <a:defRPr sz="1200">
                <a:solidFill>
                  <a:srgbClr val="FFFFFF"/>
                </a:solidFill>
              </a:defRPr>
            </a:lvl6pPr>
            <a:lvl7pPr indent="-304800" lvl="6" marL="3200400" rtl="0" algn="l">
              <a:lnSpc>
                <a:spcPct val="115000"/>
              </a:lnSpc>
              <a:spcBef>
                <a:spcPts val="1600"/>
              </a:spcBef>
              <a:spcAft>
                <a:spcPts val="0"/>
              </a:spcAft>
              <a:buClr>
                <a:srgbClr val="FFFFFF"/>
              </a:buClr>
              <a:buSzPts val="1200"/>
              <a:buChar char="●"/>
              <a:defRPr sz="1200">
                <a:solidFill>
                  <a:srgbClr val="FFFFFF"/>
                </a:solidFill>
              </a:defRPr>
            </a:lvl7pPr>
            <a:lvl8pPr indent="-304800" lvl="7" marL="3657600" rtl="0" algn="l">
              <a:lnSpc>
                <a:spcPct val="115000"/>
              </a:lnSpc>
              <a:spcBef>
                <a:spcPts val="1600"/>
              </a:spcBef>
              <a:spcAft>
                <a:spcPts val="0"/>
              </a:spcAft>
              <a:buClr>
                <a:srgbClr val="FFFFFF"/>
              </a:buClr>
              <a:buSzPts val="1200"/>
              <a:buChar char="○"/>
              <a:defRPr sz="1200">
                <a:solidFill>
                  <a:srgbClr val="FFFFFF"/>
                </a:solidFill>
              </a:defRPr>
            </a:lvl8pPr>
            <a:lvl9pPr indent="-304800" lvl="8" marL="4114800" rtl="0" algn="l">
              <a:lnSpc>
                <a:spcPct val="115000"/>
              </a:lnSpc>
              <a:spcBef>
                <a:spcPts val="1600"/>
              </a:spcBef>
              <a:spcAft>
                <a:spcPts val="1600"/>
              </a:spcAft>
              <a:buClr>
                <a:srgbClr val="FFFFFF"/>
              </a:buClr>
              <a:buSzPts val="1200"/>
              <a:buChar char="■"/>
              <a:defRPr sz="1200">
                <a:solidFill>
                  <a:srgbClr val="FFFFFF"/>
                </a:solidFill>
              </a:defRPr>
            </a:lvl9pPr>
          </a:lstStyle>
          <a:p/>
        </p:txBody>
      </p:sp>
      <p:sp>
        <p:nvSpPr>
          <p:cNvPr id="674" name="Google Shape;674;p74"/>
          <p:cNvSpPr/>
          <p:nvPr/>
        </p:nvSpPr>
        <p:spPr>
          <a:xfrm>
            <a:off x="842957"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675" name="Google Shape;675;p74"/>
          <p:cNvSpPr txBox="1"/>
          <p:nvPr/>
        </p:nvSpPr>
        <p:spPr>
          <a:xfrm>
            <a:off x="841248"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1</a:t>
            </a:r>
            <a:endParaRPr b="0" i="0" sz="1800" u="none" cap="none" strike="noStrike">
              <a:solidFill>
                <a:srgbClr val="1C304A"/>
              </a:solidFill>
              <a:latin typeface="Arial"/>
              <a:ea typeface="Arial"/>
              <a:cs typeface="Arial"/>
              <a:sym typeface="Arial"/>
            </a:endParaRPr>
          </a:p>
        </p:txBody>
      </p:sp>
      <p:sp>
        <p:nvSpPr>
          <p:cNvPr id="676" name="Google Shape;676;p74"/>
          <p:cNvSpPr/>
          <p:nvPr/>
        </p:nvSpPr>
        <p:spPr>
          <a:xfrm>
            <a:off x="3375583"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677" name="Google Shape;677;p74"/>
          <p:cNvSpPr txBox="1"/>
          <p:nvPr/>
        </p:nvSpPr>
        <p:spPr>
          <a:xfrm>
            <a:off x="3371633"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2</a:t>
            </a:r>
            <a:endParaRPr b="0" i="0" sz="1800" u="none" cap="none" strike="noStrike">
              <a:solidFill>
                <a:srgbClr val="1C304A"/>
              </a:solidFill>
              <a:latin typeface="Arial"/>
              <a:ea typeface="Arial"/>
              <a:cs typeface="Arial"/>
              <a:sym typeface="Arial"/>
            </a:endParaRPr>
          </a:p>
        </p:txBody>
      </p:sp>
      <p:sp>
        <p:nvSpPr>
          <p:cNvPr id="678" name="Google Shape;678;p74"/>
          <p:cNvSpPr/>
          <p:nvPr/>
        </p:nvSpPr>
        <p:spPr>
          <a:xfrm>
            <a:off x="5993435" y="1865324"/>
            <a:ext cx="467100" cy="467100"/>
          </a:xfrm>
          <a:prstGeom prst="ellipse">
            <a:avLst/>
          </a:prstGeom>
          <a:solidFill>
            <a:srgbClr val="00C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Helvetica Neue"/>
              <a:ea typeface="Helvetica Neue"/>
              <a:cs typeface="Helvetica Neue"/>
              <a:sym typeface="Helvetica Neue"/>
            </a:endParaRPr>
          </a:p>
        </p:txBody>
      </p:sp>
      <p:sp>
        <p:nvSpPr>
          <p:cNvPr id="679" name="Google Shape;679;p74"/>
          <p:cNvSpPr txBox="1"/>
          <p:nvPr/>
        </p:nvSpPr>
        <p:spPr>
          <a:xfrm>
            <a:off x="5989485" y="1876000"/>
            <a:ext cx="467100" cy="42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1C304A"/>
                </a:solidFill>
                <a:latin typeface="Helvetica Neue"/>
                <a:ea typeface="Helvetica Neue"/>
                <a:cs typeface="Helvetica Neue"/>
                <a:sym typeface="Helvetica Neue"/>
              </a:rPr>
              <a:t>3</a:t>
            </a:r>
            <a:endParaRPr b="0" i="0" sz="1800" u="none" cap="none" strike="noStrike">
              <a:solidFill>
                <a:srgbClr val="1C304A"/>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80" name="Shape 680"/>
        <p:cNvGrpSpPr/>
        <p:nvPr/>
      </p:nvGrpSpPr>
      <p:grpSpPr>
        <a:xfrm>
          <a:off x="0" y="0"/>
          <a:ext cx="0" cy="0"/>
          <a:chOff x="0" y="0"/>
          <a:chExt cx="0" cy="0"/>
        </a:xfrm>
      </p:grpSpPr>
      <p:sp>
        <p:nvSpPr>
          <p:cNvPr id="681" name="Google Shape;681;p75"/>
          <p:cNvSpPr/>
          <p:nvPr/>
        </p:nvSpPr>
        <p:spPr>
          <a:xfrm>
            <a:off x="12" y="0"/>
            <a:ext cx="3038100"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75"/>
          <p:cNvSpPr/>
          <p:nvPr/>
        </p:nvSpPr>
        <p:spPr>
          <a:xfrm>
            <a:off x="3030053" y="0"/>
            <a:ext cx="48000"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75"/>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lvl1pPr lvl="0" rtl="0" algn="l">
              <a:lnSpc>
                <a:spcPct val="85000"/>
              </a:lnSpc>
              <a:spcBef>
                <a:spcPts val="0"/>
              </a:spcBef>
              <a:spcAft>
                <a:spcPts val="0"/>
              </a:spcAft>
              <a:buClr>
                <a:srgbClr val="FFFFFF"/>
              </a:buClr>
              <a:buSzPts val="2700"/>
              <a:buFont typeface="Calibri"/>
              <a:buNone/>
              <a:defRPr b="0" sz="2700">
                <a:solidFill>
                  <a:srgbClr val="FFFFFF"/>
                </a:solidFill>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84" name="Google Shape;684;p75"/>
          <p:cNvSpPr txBox="1"/>
          <p:nvPr>
            <p:ph idx="1" type="body"/>
          </p:nvPr>
        </p:nvSpPr>
        <p:spPr>
          <a:xfrm>
            <a:off x="3600450" y="548640"/>
            <a:ext cx="4869300" cy="3943200"/>
          </a:xfrm>
          <a:prstGeom prst="rect">
            <a:avLst/>
          </a:prstGeom>
          <a:noFill/>
          <a:ln>
            <a:noFill/>
          </a:ln>
        </p:spPr>
        <p:txBody>
          <a:bodyPr anchorCtr="0" anchor="t" bIns="34275" lIns="0" spcFirstLastPara="1" rIns="0" wrap="square" tIns="34275">
            <a:normAutofit/>
          </a:bodyPr>
          <a:lstStyle>
            <a:lvl1pPr indent="-317500" lvl="0" marL="457200" rtl="0" algn="l">
              <a:lnSpc>
                <a:spcPct val="90000"/>
              </a:lnSpc>
              <a:spcBef>
                <a:spcPts val="900"/>
              </a:spcBef>
              <a:spcAft>
                <a:spcPts val="0"/>
              </a:spcAft>
              <a:buSzPts val="1400"/>
              <a:buChar char="●"/>
              <a:defRPr/>
            </a:lvl1pPr>
            <a:lvl2pPr indent="-317500" lvl="1" marL="914400" rtl="0" algn="l">
              <a:lnSpc>
                <a:spcPct val="90000"/>
              </a:lnSpc>
              <a:spcBef>
                <a:spcPts val="200"/>
              </a:spcBef>
              <a:spcAft>
                <a:spcPts val="0"/>
              </a:spcAft>
              <a:buSzPts val="1400"/>
              <a:buChar char="○"/>
              <a:defRPr/>
            </a:lvl2pPr>
            <a:lvl3pPr indent="-317500" lvl="2" marL="1371600" rtl="0" algn="l">
              <a:lnSpc>
                <a:spcPct val="90000"/>
              </a:lnSpc>
              <a:spcBef>
                <a:spcPts val="300"/>
              </a:spcBef>
              <a:spcAft>
                <a:spcPts val="0"/>
              </a:spcAft>
              <a:buSzPts val="1400"/>
              <a:buChar char="■"/>
              <a:defRPr/>
            </a:lvl3pPr>
            <a:lvl4pPr indent="-317500" lvl="3" marL="1828800" rtl="0" algn="l">
              <a:lnSpc>
                <a:spcPct val="90000"/>
              </a:lnSpc>
              <a:spcBef>
                <a:spcPts val="300"/>
              </a:spcBef>
              <a:spcAft>
                <a:spcPts val="0"/>
              </a:spcAft>
              <a:buSzPts val="1400"/>
              <a:buChar char="●"/>
              <a:defRPr/>
            </a:lvl4pPr>
            <a:lvl5pPr indent="-317500" lvl="4" marL="2286000" rtl="0" algn="l">
              <a:lnSpc>
                <a:spcPct val="90000"/>
              </a:lnSpc>
              <a:spcBef>
                <a:spcPts val="300"/>
              </a:spcBef>
              <a:spcAft>
                <a:spcPts val="0"/>
              </a:spcAft>
              <a:buSzPts val="1400"/>
              <a:buChar char="○"/>
              <a:defRPr/>
            </a:lvl5pPr>
            <a:lvl6pPr indent="-317500" lvl="5" marL="2743200" rtl="0" algn="l">
              <a:lnSpc>
                <a:spcPct val="90000"/>
              </a:lnSpc>
              <a:spcBef>
                <a:spcPts val="300"/>
              </a:spcBef>
              <a:spcAft>
                <a:spcPts val="0"/>
              </a:spcAft>
              <a:buSzPts val="1400"/>
              <a:buChar char="■"/>
              <a:defRPr/>
            </a:lvl6pPr>
            <a:lvl7pPr indent="-317500" lvl="6" marL="3200400" rtl="0" algn="l">
              <a:lnSpc>
                <a:spcPct val="90000"/>
              </a:lnSpc>
              <a:spcBef>
                <a:spcPts val="300"/>
              </a:spcBef>
              <a:spcAft>
                <a:spcPts val="0"/>
              </a:spcAft>
              <a:buSzPts val="1400"/>
              <a:buChar char="●"/>
              <a:defRPr/>
            </a:lvl7pPr>
            <a:lvl8pPr indent="-317500" lvl="7" marL="3657600" rtl="0" algn="l">
              <a:lnSpc>
                <a:spcPct val="90000"/>
              </a:lnSpc>
              <a:spcBef>
                <a:spcPts val="300"/>
              </a:spcBef>
              <a:spcAft>
                <a:spcPts val="0"/>
              </a:spcAft>
              <a:buSzPts val="1400"/>
              <a:buChar char="○"/>
              <a:defRPr/>
            </a:lvl8pPr>
            <a:lvl9pPr indent="-317500" lvl="8" marL="4114800" rtl="0" algn="l">
              <a:lnSpc>
                <a:spcPct val="90000"/>
              </a:lnSpc>
              <a:spcBef>
                <a:spcPts val="300"/>
              </a:spcBef>
              <a:spcAft>
                <a:spcPts val="300"/>
              </a:spcAft>
              <a:buSzPts val="1400"/>
              <a:buChar char="■"/>
              <a:defRPr/>
            </a:lvl9pPr>
          </a:lstStyle>
          <a:p/>
        </p:txBody>
      </p:sp>
      <p:sp>
        <p:nvSpPr>
          <p:cNvPr id="685" name="Google Shape;685;p75"/>
          <p:cNvSpPr txBox="1"/>
          <p:nvPr>
            <p:ph idx="2" type="body"/>
          </p:nvPr>
        </p:nvSpPr>
        <p:spPr>
          <a:xfrm>
            <a:off x="342900" y="2194560"/>
            <a:ext cx="2400300" cy="25344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900"/>
              </a:spcBef>
              <a:spcAft>
                <a:spcPts val="0"/>
              </a:spcAft>
              <a:buSzPts val="1100"/>
              <a:buNone/>
              <a:defRPr sz="1100">
                <a:solidFill>
                  <a:srgbClr val="FFFFFF"/>
                </a:solidFill>
              </a:defRPr>
            </a:lvl1pPr>
            <a:lvl2pPr indent="-228600" lvl="1" marL="914400" rtl="0" algn="l">
              <a:lnSpc>
                <a:spcPct val="90000"/>
              </a:lnSpc>
              <a:spcBef>
                <a:spcPts val="200"/>
              </a:spcBef>
              <a:spcAft>
                <a:spcPts val="0"/>
              </a:spcAft>
              <a:buSzPts val="900"/>
              <a:buNone/>
              <a:defRPr sz="900"/>
            </a:lvl2pPr>
            <a:lvl3pPr indent="-228600" lvl="2" marL="1371600" rtl="0" algn="l">
              <a:lnSpc>
                <a:spcPct val="90000"/>
              </a:lnSpc>
              <a:spcBef>
                <a:spcPts val="300"/>
              </a:spcBef>
              <a:spcAft>
                <a:spcPts val="0"/>
              </a:spcAft>
              <a:buSzPts val="800"/>
              <a:buNone/>
              <a:defRPr sz="800"/>
            </a:lvl3pPr>
            <a:lvl4pPr indent="-228600" lvl="3" marL="1828800" rtl="0" algn="l">
              <a:lnSpc>
                <a:spcPct val="90000"/>
              </a:lnSpc>
              <a:spcBef>
                <a:spcPts val="300"/>
              </a:spcBef>
              <a:spcAft>
                <a:spcPts val="0"/>
              </a:spcAft>
              <a:buSzPts val="700"/>
              <a:buNone/>
              <a:defRPr sz="700"/>
            </a:lvl4pPr>
            <a:lvl5pPr indent="-228600" lvl="4" marL="2286000" rtl="0" algn="l">
              <a:lnSpc>
                <a:spcPct val="90000"/>
              </a:lnSpc>
              <a:spcBef>
                <a:spcPts val="300"/>
              </a:spcBef>
              <a:spcAft>
                <a:spcPts val="0"/>
              </a:spcAft>
              <a:buSzPts val="700"/>
              <a:buNone/>
              <a:defRPr sz="700"/>
            </a:lvl5pPr>
            <a:lvl6pPr indent="-228600" lvl="5" marL="2743200" rtl="0" algn="l">
              <a:lnSpc>
                <a:spcPct val="90000"/>
              </a:lnSpc>
              <a:spcBef>
                <a:spcPts val="300"/>
              </a:spcBef>
              <a:spcAft>
                <a:spcPts val="0"/>
              </a:spcAft>
              <a:buSzPts val="700"/>
              <a:buNone/>
              <a:defRPr sz="700"/>
            </a:lvl6pPr>
            <a:lvl7pPr indent="-228600" lvl="6" marL="3200400" rtl="0" algn="l">
              <a:lnSpc>
                <a:spcPct val="90000"/>
              </a:lnSpc>
              <a:spcBef>
                <a:spcPts val="300"/>
              </a:spcBef>
              <a:spcAft>
                <a:spcPts val="0"/>
              </a:spcAft>
              <a:buSzPts val="700"/>
              <a:buNone/>
              <a:defRPr sz="700"/>
            </a:lvl7pPr>
            <a:lvl8pPr indent="-228600" lvl="7" marL="3657600" rtl="0" algn="l">
              <a:lnSpc>
                <a:spcPct val="90000"/>
              </a:lnSpc>
              <a:spcBef>
                <a:spcPts val="300"/>
              </a:spcBef>
              <a:spcAft>
                <a:spcPts val="0"/>
              </a:spcAft>
              <a:buSzPts val="700"/>
              <a:buNone/>
              <a:defRPr sz="700"/>
            </a:lvl8pPr>
            <a:lvl9pPr indent="-228600" lvl="8" marL="4114800" rtl="0" algn="l">
              <a:lnSpc>
                <a:spcPct val="90000"/>
              </a:lnSpc>
              <a:spcBef>
                <a:spcPts val="300"/>
              </a:spcBef>
              <a:spcAft>
                <a:spcPts val="300"/>
              </a:spcAft>
              <a:buSzPts val="700"/>
              <a:buNone/>
              <a:defRPr sz="700"/>
            </a:lvl9pPr>
          </a:lstStyle>
          <a:p/>
        </p:txBody>
      </p:sp>
      <p:sp>
        <p:nvSpPr>
          <p:cNvPr id="686" name="Google Shape;686;p75"/>
          <p:cNvSpPr txBox="1"/>
          <p:nvPr>
            <p:ph idx="10" type="dt"/>
          </p:nvPr>
        </p:nvSpPr>
        <p:spPr>
          <a:xfrm>
            <a:off x="349134" y="4844839"/>
            <a:ext cx="19638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7" name="Google Shape;687;p75"/>
          <p:cNvSpPr txBox="1"/>
          <p:nvPr>
            <p:ph idx="11" type="ftr"/>
          </p:nvPr>
        </p:nvSpPr>
        <p:spPr>
          <a:xfrm>
            <a:off x="3600450" y="4844839"/>
            <a:ext cx="34863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8" name="Google Shape;688;p75"/>
          <p:cNvSpPr txBox="1"/>
          <p:nvPr>
            <p:ph idx="12" type="sldNum"/>
          </p:nvPr>
        </p:nvSpPr>
        <p:spPr>
          <a:xfrm>
            <a:off x="7425344" y="4844839"/>
            <a:ext cx="9840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4" Type="http://schemas.openxmlformats.org/officeDocument/2006/relationships/theme" Target="../theme/theme4.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20" Type="http://schemas.openxmlformats.org/officeDocument/2006/relationships/slideLayout" Target="../slideLayouts/slideLayout64.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4" Type="http://schemas.openxmlformats.org/officeDocument/2006/relationships/slideLayout" Target="../slideLayouts/slideLayout68.xml"/><Relationship Id="rId23" Type="http://schemas.openxmlformats.org/officeDocument/2006/relationships/slideLayout" Target="../slideLayouts/slideLayout67.xml"/><Relationship Id="rId26" Type="http://schemas.openxmlformats.org/officeDocument/2006/relationships/slideLayout" Target="../slideLayouts/slideLayout70.xml"/><Relationship Id="rId25" Type="http://schemas.openxmlformats.org/officeDocument/2006/relationships/slideLayout" Target="../slideLayouts/slideLayout69.xml"/><Relationship Id="rId28" Type="http://schemas.openxmlformats.org/officeDocument/2006/relationships/slideLayout" Target="../slideLayouts/slideLayout72.xml"/><Relationship Id="rId27" Type="http://schemas.openxmlformats.org/officeDocument/2006/relationships/slideLayout" Target="../slideLayouts/slideLayout71.xml"/><Relationship Id="rId29" Type="http://schemas.openxmlformats.org/officeDocument/2006/relationships/theme" Target="../theme/theme3.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9" Type="http://schemas.openxmlformats.org/officeDocument/2006/relationships/slideLayout" Target="../slideLayouts/slideLayout63.xml"/><Relationship Id="rId1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45" name="Shape 345"/>
        <p:cNvGrpSpPr/>
        <p:nvPr/>
      </p:nvGrpSpPr>
      <p:grpSpPr>
        <a:xfrm>
          <a:off x="0" y="0"/>
          <a:ext cx="0" cy="0"/>
          <a:chOff x="0" y="0"/>
          <a:chExt cx="0" cy="0"/>
        </a:xfrm>
      </p:grpSpPr>
      <p:sp>
        <p:nvSpPr>
          <p:cNvPr id="346" name="Google Shape;346;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2378C3"/>
              </a:buClr>
              <a:buSzPts val="2800"/>
              <a:buFont typeface="Roboto"/>
              <a:buNone/>
              <a:defRPr b="1" i="0" sz="2800" u="none" cap="none" strike="noStrike">
                <a:solidFill>
                  <a:srgbClr val="2378C3"/>
                </a:solidFill>
                <a:latin typeface="Roboto"/>
                <a:ea typeface="Roboto"/>
                <a:cs typeface="Roboto"/>
                <a:sym typeface="Roboto"/>
              </a:defRPr>
            </a:lvl1pPr>
            <a:lvl2pPr lvl="1"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2pPr>
            <a:lvl3pPr lvl="2"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3pPr>
            <a:lvl4pPr lvl="3"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4pPr>
            <a:lvl5pPr lvl="4"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5pPr>
            <a:lvl6pPr lvl="5"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6pPr>
            <a:lvl7pPr lvl="6"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7pPr>
            <a:lvl8pPr lvl="7"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8pPr>
            <a:lvl9pPr lvl="8" marR="0" rtl="0" algn="l">
              <a:lnSpc>
                <a:spcPct val="100000"/>
              </a:lnSpc>
              <a:spcBef>
                <a:spcPts val="0"/>
              </a:spcBef>
              <a:spcAft>
                <a:spcPts val="0"/>
              </a:spcAft>
              <a:buClr>
                <a:srgbClr val="1A4480"/>
              </a:buClr>
              <a:buSzPts val="2800"/>
              <a:buFont typeface="Roboto"/>
              <a:buNone/>
              <a:defRPr b="1" i="0" sz="2800" u="none" cap="none" strike="noStrike">
                <a:solidFill>
                  <a:srgbClr val="1A4480"/>
                </a:solidFill>
                <a:latin typeface="Roboto"/>
                <a:ea typeface="Roboto"/>
                <a:cs typeface="Roboto"/>
                <a:sym typeface="Roboto"/>
              </a:defRPr>
            </a:lvl9pPr>
          </a:lstStyle>
          <a:p/>
        </p:txBody>
      </p:sp>
      <p:sp>
        <p:nvSpPr>
          <p:cNvPr id="347" name="Google Shape;347;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rgbClr val="3D4551"/>
              </a:buClr>
              <a:buSzPts val="1800"/>
              <a:buFont typeface="Arial"/>
              <a:buChar char="●"/>
              <a:defRPr b="0" i="0" sz="1800" u="none" cap="none" strike="noStrike">
                <a:solidFill>
                  <a:srgbClr val="3D4551"/>
                </a:solidFill>
                <a:latin typeface="Arial"/>
                <a:ea typeface="Arial"/>
                <a:cs typeface="Arial"/>
                <a:sym typeface="Arial"/>
              </a:defRPr>
            </a:lvl1pPr>
            <a:lvl2pPr indent="-317500" lvl="1" marL="9144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2pPr>
            <a:lvl3pPr indent="-317500" lvl="2" marL="13716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3pPr>
            <a:lvl4pPr indent="-317500" lvl="3" marL="18288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4pPr>
            <a:lvl5pPr indent="-317500" lvl="4" marL="22860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5pPr>
            <a:lvl6pPr indent="-317500" lvl="5" marL="27432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6pPr>
            <a:lvl7pPr indent="-317500" lvl="6" marL="32004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7pPr>
            <a:lvl8pPr indent="-317500" lvl="7" marL="3657600" marR="0" rtl="0" algn="l">
              <a:lnSpc>
                <a:spcPct val="115000"/>
              </a:lnSpc>
              <a:spcBef>
                <a:spcPts val="1600"/>
              </a:spcBef>
              <a:spcAft>
                <a:spcPts val="0"/>
              </a:spcAft>
              <a:buClr>
                <a:srgbClr val="3D4551"/>
              </a:buClr>
              <a:buSzPts val="1400"/>
              <a:buFont typeface="Arial"/>
              <a:buChar char="○"/>
              <a:defRPr b="0" i="0" sz="1400" u="none" cap="none" strike="noStrike">
                <a:solidFill>
                  <a:srgbClr val="3D4551"/>
                </a:solidFill>
                <a:latin typeface="Arial"/>
                <a:ea typeface="Arial"/>
                <a:cs typeface="Arial"/>
                <a:sym typeface="Arial"/>
              </a:defRPr>
            </a:lvl8pPr>
            <a:lvl9pPr indent="-317500" lvl="8" marL="4114800" marR="0" rtl="0" algn="l">
              <a:lnSpc>
                <a:spcPct val="115000"/>
              </a:lnSpc>
              <a:spcBef>
                <a:spcPts val="1600"/>
              </a:spcBef>
              <a:spcAft>
                <a:spcPts val="1600"/>
              </a:spcAft>
              <a:buClr>
                <a:srgbClr val="3D4551"/>
              </a:buClr>
              <a:buSzPts val="1400"/>
              <a:buFont typeface="Arial"/>
              <a:buChar char="■"/>
              <a:defRPr b="0" i="0" sz="1400" u="none" cap="none" strike="noStrike">
                <a:solidFill>
                  <a:srgbClr val="3D4551"/>
                </a:solidFill>
                <a:latin typeface="Arial"/>
                <a:ea typeface="Arial"/>
                <a:cs typeface="Arial"/>
                <a:sym typeface="Arial"/>
              </a:defRPr>
            </a:lvl9pPr>
          </a:lstStyle>
          <a:p/>
        </p:txBody>
      </p:sp>
      <p:sp>
        <p:nvSpPr>
          <p:cNvPr id="348" name="Google Shape;348;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58.jpg"/><Relationship Id="rId4" Type="http://schemas.openxmlformats.org/officeDocument/2006/relationships/image" Target="../media/image8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hyperlink" Target="mailto:udaya.patnaik@gsa.gov" TargetMode="External"/><Relationship Id="rId4" Type="http://schemas.openxmlformats.org/officeDocument/2006/relationships/hyperlink" Target="mailto:michael.berkholtz@gsa.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6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6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hyperlink" Target="https://www.cisa.gov/resources-tools/resources/empowering-small-and-medium-sized-businesses" TargetMode="External"/><Relationship Id="rId4" Type="http://schemas.openxmlformats.org/officeDocument/2006/relationships/hyperlink" Target="https://zerotrust.cyber.gov/" TargetMode="External"/><Relationship Id="rId9" Type="http://schemas.openxmlformats.org/officeDocument/2006/relationships/hyperlink" Target="https://www.cisa.gov/resources-tools/resources/hardware-bill-materials-hbom-framework-supply-chain-risk-management" TargetMode="External"/><Relationship Id="rId5" Type="http://schemas.openxmlformats.org/officeDocument/2006/relationships/hyperlink" Target="https://www.regulations.gov/" TargetMode="External"/><Relationship Id="rId6" Type="http://schemas.openxmlformats.org/officeDocument/2006/relationships/hyperlink" Target="https://airc.nist.gov/Home" TargetMode="External"/><Relationship Id="rId7" Type="http://schemas.openxmlformats.org/officeDocument/2006/relationships/hyperlink" Target="https://media.defense.gov/2023/Aug/21/2003284212/-1/-1/0/CSI-QUANTUM-READINESS.PDF" TargetMode="External"/><Relationship Id="rId8" Type="http://schemas.openxmlformats.org/officeDocument/2006/relationships/hyperlink" Target="https://www.cisa.gov/resources-tools/resources/secure-by-design-and-default" TargetMode="External"/><Relationship Id="rId11" Type="http://schemas.openxmlformats.org/officeDocument/2006/relationships/hyperlink" Target="https://www.justice.gov/civil/false-claims-act#:~:text=The%20FCA%20provides%20that%20any,that%20is%20linked%20to%20inflation%20." TargetMode="External"/><Relationship Id="rId10" Type="http://schemas.openxmlformats.org/officeDocument/2006/relationships/hyperlink" Target="https://www.sec.gov/securities-topics/cybersecurity" TargetMode="External"/><Relationship Id="rId13" Type="http://schemas.openxmlformats.org/officeDocument/2006/relationships/hyperlink" Target="https://www.nist.gov/itl/smallbusinesscyber" TargetMode="External"/><Relationship Id="rId12" Type="http://schemas.openxmlformats.org/officeDocument/2006/relationships/hyperlink" Target="https://www.cisa.gov/publication/cisa-cyber-essentials" TargetMode="External"/><Relationship Id="rId15" Type="http://schemas.openxmlformats.org/officeDocument/2006/relationships/hyperlink" Target="https://www.ftc.gov/business-guidance/small-businesses/cybersecurity" TargetMode="External"/><Relationship Id="rId14" Type="http://schemas.openxmlformats.org/officeDocument/2006/relationships/hyperlink" Target="https://www.sba.gov/business-guide/manage-your-business/stay-safe-cybersecurity-threats" TargetMode="External"/><Relationship Id="rId16" Type="http://schemas.openxmlformats.org/officeDocument/2006/relationships/hyperlink" Target="https://www.gsa.gov/technology/it-contract-vehicles-and-purchasing-programs/information-technology-category/it-security"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hyperlink" Target="mailto:rosa.underwood@gsa.gov"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 Id="rId3" Type="http://schemas.openxmlformats.org/officeDocument/2006/relationships/image" Target="../media/image95.jpg"/><Relationship Id="rId4" Type="http://schemas.openxmlformats.org/officeDocument/2006/relationships/image" Target="../media/image6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7.xml"/><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71.png"/><Relationship Id="rId6"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8.xml"/><Relationship Id="rId3" Type="http://schemas.openxmlformats.org/officeDocument/2006/relationships/hyperlink" Target="https://www.gsa.gov/system/files/DoD_ZTA_Buyers_Guide_v1.0_20240221.pdf" TargetMode="External"/><Relationship Id="rId4" Type="http://schemas.openxmlformats.org/officeDocument/2006/relationships/hyperlink" Target="https://www.gsa.gov/system/files/C-SCRM_Acquisition_Guide_Final1_508_Compliant_Tuesday_2.20.2024.docx.pdf" TargetMode="External"/><Relationship Id="rId5" Type="http://schemas.openxmlformats.org/officeDocument/2006/relationships/hyperlink" Target="https://gsablogs.gsa.gov/technology/2023/12/15/post-quantum-cryptography-what-is-it-and-where-to-start/" TargetMode="External"/><Relationship Id="rId6" Type="http://schemas.openxmlformats.org/officeDocument/2006/relationships/hyperlink" Target="https://federalist-daa504a1-0137-4f33-ad06-2dc96f3ca957.sites.pages.cloud.gov/site/gsa/14110s101h/" TargetMode="External"/><Relationship Id="rId7"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image" Target="../media/image72.png"/><Relationship Id="rId4" Type="http://schemas.openxmlformats.org/officeDocument/2006/relationships/image" Target="../media/image66.png"/><Relationship Id="rId5" Type="http://schemas.openxmlformats.org/officeDocument/2006/relationships/image" Target="../media/image92.png"/><Relationship Id="rId6"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82.png"/><Relationship Id="rId6" Type="http://schemas.openxmlformats.org/officeDocument/2006/relationships/image" Target="../media/image8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1.xml"/><Relationship Id="rId3" Type="http://schemas.openxmlformats.org/officeDocument/2006/relationships/hyperlink" Target="https://www.gsa.gov/event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 Id="rId3" Type="http://schemas.openxmlformats.org/officeDocument/2006/relationships/image" Target="../media/image8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8.xml"/><Relationship Id="rId3"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8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 Id="rId3" Type="http://schemas.openxmlformats.org/officeDocument/2006/relationships/image" Target="../media/image8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5.xml"/><Relationship Id="rId3" Type="http://schemas.openxmlformats.org/officeDocument/2006/relationships/image" Target="../media/image84.png"/><Relationship Id="rId4" Type="http://schemas.openxmlformats.org/officeDocument/2006/relationships/image" Target="../media/image94.png"/><Relationship Id="rId5" Type="http://schemas.openxmlformats.org/officeDocument/2006/relationships/image" Target="../media/image87.png"/><Relationship Id="rId6" Type="http://schemas.openxmlformats.org/officeDocument/2006/relationships/image" Target="../media/image89.png"/><Relationship Id="rId7" Type="http://schemas.openxmlformats.org/officeDocument/2006/relationships/image" Target="../media/image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7.xml"/><Relationship Id="rId3"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8.xml"/><Relationship Id="rId3" Type="http://schemas.openxmlformats.org/officeDocument/2006/relationships/hyperlink" Target="https://buy.gsa.gov/" TargetMode="External"/><Relationship Id="rId4" Type="http://schemas.openxmlformats.org/officeDocument/2006/relationships/image" Target="../media/image96.png"/><Relationship Id="rId5" Type="http://schemas.openxmlformats.org/officeDocument/2006/relationships/image" Target="../media/image9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hyperlink" Target="http://gsa.gov/CS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hyperlink" Target="mailto:laura.stanton@gsa.gov"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hyperlink" Target="mailto:david.dehon@gsa.gov" TargetMode="External"/><Relationship Id="rId4" Type="http://schemas.openxmlformats.org/officeDocument/2006/relationships/hyperlink" Target="mailto:joshua.crews@gsa.gov"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70.jp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hyperlink" Target="mailto:lawrence.hale@gsa.gov" TargetMode="External"/><Relationship Id="rId4" Type="http://schemas.openxmlformats.org/officeDocument/2006/relationships/hyperlink" Target="mailto:michael.duffy@cisa.dhs.gov"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76"/>
          <p:cNvSpPr txBox="1"/>
          <p:nvPr>
            <p:ph type="ctrTitle"/>
          </p:nvPr>
        </p:nvSpPr>
        <p:spPr>
          <a:xfrm>
            <a:off x="311700" y="942100"/>
            <a:ext cx="5550600" cy="1629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FAST 2024</a:t>
            </a:r>
            <a:endParaRPr/>
          </a:p>
        </p:txBody>
      </p:sp>
      <p:sp>
        <p:nvSpPr>
          <p:cNvPr id="694" name="Google Shape;694;p76"/>
          <p:cNvSpPr txBox="1"/>
          <p:nvPr>
            <p:ph idx="1" type="subTitle"/>
          </p:nvPr>
        </p:nvSpPr>
        <p:spPr>
          <a:xfrm>
            <a:off x="311700" y="2571750"/>
            <a:ext cx="6515700" cy="13233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n" sz="2200"/>
              <a:t>Securing</a:t>
            </a:r>
            <a:r>
              <a:rPr lang="en" sz="2200"/>
              <a:t> Emerging Tech: Safeguarding the Future</a:t>
            </a:r>
            <a:endParaRPr sz="2200"/>
          </a:p>
          <a:p>
            <a:pPr indent="0" lvl="0" marL="0" rtl="0" algn="l">
              <a:lnSpc>
                <a:spcPct val="90000"/>
              </a:lnSpc>
              <a:spcBef>
                <a:spcPts val="0"/>
              </a:spcBef>
              <a:spcAft>
                <a:spcPts val="0"/>
              </a:spcAft>
              <a:buNone/>
            </a:pPr>
            <a:r>
              <a:t/>
            </a:r>
            <a:endParaRPr sz="2200"/>
          </a:p>
          <a:p>
            <a:pPr indent="0" lvl="0" marL="0" rtl="0" algn="l">
              <a:lnSpc>
                <a:spcPct val="90000"/>
              </a:lnSpc>
              <a:spcBef>
                <a:spcPts val="0"/>
              </a:spcBef>
              <a:spcAft>
                <a:spcPts val="0"/>
              </a:spcAft>
              <a:buNone/>
            </a:pPr>
            <a:r>
              <a:rPr lang="en" sz="2200"/>
              <a:t>April 24th, 2024, 1:00-4:30 PM EST </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sp>
        <p:nvSpPr>
          <p:cNvPr id="756" name="Google Shape;756;p85"/>
          <p:cNvSpPr txBox="1"/>
          <p:nvPr>
            <p:ph type="title"/>
          </p:nvPr>
        </p:nvSpPr>
        <p:spPr>
          <a:xfrm>
            <a:off x="2987000" y="391750"/>
            <a:ext cx="5928300" cy="4271700"/>
          </a:xfrm>
          <a:prstGeom prst="rect">
            <a:avLst/>
          </a:prstGeom>
        </p:spPr>
        <p:txBody>
          <a:bodyPr anchorCtr="0" anchor="ctr" bIns="91425" lIns="91425" spcFirstLastPara="1" rIns="91425" wrap="square" tIns="91425">
            <a:normAutofit/>
          </a:bodyPr>
          <a:lstStyle/>
          <a:p>
            <a:pPr indent="-368300" lvl="0" marL="457200" rtl="0" algn="l">
              <a:spcBef>
                <a:spcPts val="0"/>
              </a:spcBef>
              <a:spcAft>
                <a:spcPts val="0"/>
              </a:spcAft>
              <a:buClr>
                <a:schemeClr val="dk2"/>
              </a:buClr>
              <a:buSzPts val="2200"/>
              <a:buChar char="●"/>
            </a:pPr>
            <a:r>
              <a:rPr b="0" i="1" lang="en" sz="2200">
                <a:solidFill>
                  <a:schemeClr val="dk2"/>
                </a:solidFill>
              </a:rPr>
              <a:t>Last-minute changes prevented inclusion of these slides.</a:t>
            </a:r>
            <a:endParaRPr b="0" i="1" sz="2200">
              <a:solidFill>
                <a:schemeClr val="dk2"/>
              </a:solidFill>
            </a:endParaRPr>
          </a:p>
          <a:p>
            <a:pPr indent="-368300" lvl="0" marL="457200" rtl="0" algn="l">
              <a:spcBef>
                <a:spcPts val="0"/>
              </a:spcBef>
              <a:spcAft>
                <a:spcPts val="0"/>
              </a:spcAft>
              <a:buClr>
                <a:schemeClr val="dk2"/>
              </a:buClr>
              <a:buSzPts val="2200"/>
              <a:buChar char="●"/>
            </a:pPr>
            <a:r>
              <a:rPr b="0" i="1" lang="en" sz="2200">
                <a:solidFill>
                  <a:schemeClr val="dk2"/>
                </a:solidFill>
              </a:rPr>
              <a:t>Such is the nature of emerging tech…it changes quickly! </a:t>
            </a:r>
            <a:endParaRPr b="0" i="1" sz="2200">
              <a:solidFill>
                <a:schemeClr val="dk2"/>
              </a:solidFill>
            </a:endParaRPr>
          </a:p>
          <a:p>
            <a:pPr indent="-368300" lvl="0" marL="457200" rtl="0" algn="l">
              <a:spcBef>
                <a:spcPts val="0"/>
              </a:spcBef>
              <a:spcAft>
                <a:spcPts val="0"/>
              </a:spcAft>
              <a:buClr>
                <a:schemeClr val="dk2"/>
              </a:buClr>
              <a:buSzPts val="2200"/>
              <a:buChar char="●"/>
            </a:pPr>
            <a:r>
              <a:rPr b="0" i="1" lang="en" sz="2200">
                <a:solidFill>
                  <a:schemeClr val="dk2"/>
                </a:solidFill>
              </a:rPr>
              <a:t>Find these slides on our resource page, at gsa.gov/FAST</a:t>
            </a:r>
            <a:endParaRPr b="0" i="1" sz="22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86"/>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Emerging Technology Trends</a:t>
            </a:r>
            <a:endParaRPr/>
          </a:p>
        </p:txBody>
      </p:sp>
      <p:sp>
        <p:nvSpPr>
          <p:cNvPr id="762" name="Google Shape;762;p86"/>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3" name="Google Shape;763;p86"/>
          <p:cNvPicPr preferRelativeResize="0"/>
          <p:nvPr/>
        </p:nvPicPr>
        <p:blipFill rotWithShape="1">
          <a:blip r:embed="rId3">
            <a:alphaModFix/>
          </a:blip>
          <a:srcRect b="0" l="14178" r="14178" t="0"/>
          <a:stretch/>
        </p:blipFill>
        <p:spPr>
          <a:xfrm>
            <a:off x="1727063" y="851425"/>
            <a:ext cx="2047800" cy="2873100"/>
          </a:xfrm>
          <a:prstGeom prst="roundRect">
            <a:avLst>
              <a:gd fmla="val 16667" name="adj"/>
            </a:avLst>
          </a:prstGeom>
          <a:noFill/>
          <a:ln>
            <a:noFill/>
          </a:ln>
        </p:spPr>
      </p:pic>
      <p:pic>
        <p:nvPicPr>
          <p:cNvPr id="764" name="Google Shape;764;p86"/>
          <p:cNvPicPr preferRelativeResize="0"/>
          <p:nvPr/>
        </p:nvPicPr>
        <p:blipFill rotWithShape="1">
          <a:blip r:embed="rId4">
            <a:alphaModFix/>
          </a:blip>
          <a:srcRect b="27688" l="16366" r="6395" t="0"/>
          <a:stretch/>
        </p:blipFill>
        <p:spPr>
          <a:xfrm>
            <a:off x="5353500" y="851425"/>
            <a:ext cx="2047800" cy="2873100"/>
          </a:xfrm>
          <a:prstGeom prst="roundRect">
            <a:avLst>
              <a:gd fmla="val 16667" name="adj"/>
            </a:avLst>
          </a:prstGeom>
          <a:noFill/>
          <a:ln>
            <a:noFill/>
          </a:ln>
        </p:spPr>
      </p:pic>
      <p:sp>
        <p:nvSpPr>
          <p:cNvPr id="765" name="Google Shape;765;p86"/>
          <p:cNvSpPr txBox="1"/>
          <p:nvPr>
            <p:ph idx="1" type="body"/>
          </p:nvPr>
        </p:nvSpPr>
        <p:spPr>
          <a:xfrm>
            <a:off x="972275" y="384272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Udaya Patnaik</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t/>
            </a:r>
            <a:endParaRPr sz="1400">
              <a:solidFill>
                <a:srgbClr val="032963"/>
              </a:solidFill>
            </a:endParaRPr>
          </a:p>
        </p:txBody>
      </p:sp>
      <p:sp>
        <p:nvSpPr>
          <p:cNvPr id="766" name="Google Shape;766;p86"/>
          <p:cNvSpPr txBox="1"/>
          <p:nvPr>
            <p:ph idx="1" type="body"/>
          </p:nvPr>
        </p:nvSpPr>
        <p:spPr>
          <a:xfrm>
            <a:off x="4598700" y="3842725"/>
            <a:ext cx="3557400" cy="10563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Michael Berkholtz</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t/>
            </a:r>
            <a:endParaRPr sz="1400">
              <a:solidFill>
                <a:srgbClr val="03296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87"/>
          <p:cNvSpPr txBox="1"/>
          <p:nvPr>
            <p:ph idx="1" type="body"/>
          </p:nvPr>
        </p:nvSpPr>
        <p:spPr>
          <a:xfrm>
            <a:off x="3102600" y="1169702"/>
            <a:ext cx="5775900" cy="3251100"/>
          </a:xfrm>
          <a:prstGeom prst="rect">
            <a:avLst/>
          </a:prstGeom>
        </p:spPr>
        <p:txBody>
          <a:bodyPr anchorCtr="0" anchor="t" bIns="91425" lIns="0" spcFirstLastPara="1" rIns="91425" wrap="square" tIns="0">
            <a:normAutofit/>
          </a:bodyPr>
          <a:lstStyle/>
          <a:p>
            <a:pPr indent="0" lvl="0" marL="0" rtl="0" algn="l">
              <a:spcBef>
                <a:spcPts val="0"/>
              </a:spcBef>
              <a:spcAft>
                <a:spcPts val="0"/>
              </a:spcAft>
              <a:buNone/>
            </a:pPr>
            <a:r>
              <a:rPr b="1" lang="en" sz="2400"/>
              <a:t>Udaya Patnaik</a:t>
            </a:r>
            <a:endParaRPr b="1" sz="2400"/>
          </a:p>
          <a:p>
            <a:pPr indent="0" lvl="0" marL="0" rtl="0" algn="l">
              <a:spcBef>
                <a:spcPts val="0"/>
              </a:spcBef>
              <a:spcAft>
                <a:spcPts val="0"/>
              </a:spcAft>
              <a:buNone/>
            </a:pPr>
            <a:r>
              <a:rPr lang="en" u="sng">
                <a:solidFill>
                  <a:schemeClr val="hlink"/>
                </a:solidFill>
                <a:hlinkClick r:id="rId3"/>
              </a:rPr>
              <a:t>udaya.patnaik@gsa.gov</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sz="2400"/>
              <a:t>Michael Berkholtz</a:t>
            </a:r>
            <a:endParaRPr b="1" sz="2400"/>
          </a:p>
          <a:p>
            <a:pPr indent="0" lvl="0" marL="0" rtl="0" algn="l">
              <a:spcBef>
                <a:spcPts val="0"/>
              </a:spcBef>
              <a:spcAft>
                <a:spcPts val="0"/>
              </a:spcAft>
              <a:buClr>
                <a:schemeClr val="dk1"/>
              </a:buClr>
              <a:buSzPts val="1100"/>
              <a:buFont typeface="Arial"/>
              <a:buNone/>
            </a:pPr>
            <a:r>
              <a:rPr lang="en" u="sng">
                <a:solidFill>
                  <a:schemeClr val="hlink"/>
                </a:solidFill>
                <a:hlinkClick r:id="rId4"/>
              </a:rPr>
              <a:t>michael.berkholtz@gsa.gov</a:t>
            </a:r>
            <a:r>
              <a:rPr lang="en"/>
              <a:t> </a:t>
            </a:r>
            <a:endParaRPr/>
          </a:p>
          <a:p>
            <a:pPr indent="0" lvl="0" marL="0" rtl="0" algn="l">
              <a:spcBef>
                <a:spcPts val="0"/>
              </a:spcBef>
              <a:spcAft>
                <a:spcPts val="0"/>
              </a:spcAft>
              <a:buNone/>
            </a:pPr>
            <a:r>
              <a:t/>
            </a:r>
            <a:endParaRPr/>
          </a:p>
        </p:txBody>
      </p:sp>
      <p:sp>
        <p:nvSpPr>
          <p:cNvPr id="772" name="Google Shape;772;p87"/>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773" name="Google Shape;773;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88"/>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Break</a:t>
            </a:r>
            <a:endParaRPr/>
          </a:p>
        </p:txBody>
      </p:sp>
      <p:sp>
        <p:nvSpPr>
          <p:cNvPr id="779" name="Google Shape;779;p88"/>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89"/>
          <p:cNvSpPr txBox="1"/>
          <p:nvPr>
            <p:ph type="title"/>
          </p:nvPr>
        </p:nvSpPr>
        <p:spPr>
          <a:xfrm>
            <a:off x="144075" y="2150850"/>
            <a:ext cx="64245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Navigating the Cybersecurity Requirements Landscape</a:t>
            </a:r>
            <a:endParaRPr/>
          </a:p>
        </p:txBody>
      </p:sp>
      <p:sp>
        <p:nvSpPr>
          <p:cNvPr id="785" name="Google Shape;785;p89"/>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90"/>
          <p:cNvSpPr txBox="1"/>
          <p:nvPr>
            <p:ph type="title"/>
          </p:nvPr>
        </p:nvSpPr>
        <p:spPr>
          <a:xfrm>
            <a:off x="311700" y="160525"/>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 sz="2420"/>
              <a:t>Navigating the Cybersecurity Requirements Landscape</a:t>
            </a:r>
            <a:endParaRPr sz="2420"/>
          </a:p>
        </p:txBody>
      </p:sp>
      <p:sp>
        <p:nvSpPr>
          <p:cNvPr id="791" name="Google Shape;791;p90"/>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92" name="Google Shape;792;p90"/>
          <p:cNvSpPr txBox="1"/>
          <p:nvPr>
            <p:ph idx="1" type="body"/>
          </p:nvPr>
        </p:nvSpPr>
        <p:spPr>
          <a:xfrm>
            <a:off x="2793300" y="389492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Rosa Underwood</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Senior Cybersecurity Advisor</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Office of Information Technology Category</a:t>
            </a:r>
            <a:endParaRPr sz="1400">
              <a:solidFill>
                <a:srgbClr val="032963"/>
              </a:solidFill>
            </a:endParaRPr>
          </a:p>
        </p:txBody>
      </p:sp>
      <p:pic>
        <p:nvPicPr>
          <p:cNvPr id="793" name="Google Shape;793;p90"/>
          <p:cNvPicPr preferRelativeResize="0"/>
          <p:nvPr/>
        </p:nvPicPr>
        <p:blipFill rotWithShape="1">
          <a:blip r:embed="rId3">
            <a:alphaModFix/>
          </a:blip>
          <a:srcRect b="0" l="4477" r="19512" t="0"/>
          <a:stretch/>
        </p:blipFill>
        <p:spPr>
          <a:xfrm>
            <a:off x="3564450" y="877525"/>
            <a:ext cx="2015100" cy="2873100"/>
          </a:xfrm>
          <a:prstGeom prst="roundRect">
            <a:avLst>
              <a:gd fmla="val 16667"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Image of threat actor." id="798" name="Google Shape;798;p91"/>
          <p:cNvPicPr preferRelativeResize="0"/>
          <p:nvPr/>
        </p:nvPicPr>
        <p:blipFill>
          <a:blip r:embed="rId3">
            <a:alphaModFix/>
          </a:blip>
          <a:stretch>
            <a:fillRect/>
          </a:stretch>
        </p:blipFill>
        <p:spPr>
          <a:xfrm>
            <a:off x="2962275" y="1180288"/>
            <a:ext cx="3219450" cy="3190875"/>
          </a:xfrm>
          <a:prstGeom prst="rect">
            <a:avLst/>
          </a:prstGeom>
          <a:noFill/>
          <a:ln>
            <a:noFill/>
          </a:ln>
        </p:spPr>
      </p:pic>
      <p:sp>
        <p:nvSpPr>
          <p:cNvPr id="799" name="Google Shape;799;p91"/>
          <p:cNvSpPr txBox="1"/>
          <p:nvPr>
            <p:ph type="title"/>
          </p:nvPr>
        </p:nvSpPr>
        <p:spPr>
          <a:xfrm>
            <a:off x="311700" y="160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20"/>
              <a:t>The Headlines</a:t>
            </a:r>
            <a:endParaRPr sz="2520"/>
          </a:p>
        </p:txBody>
      </p:sp>
      <p:sp>
        <p:nvSpPr>
          <p:cNvPr id="800" name="Google Shape;800;p91"/>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01" name="Google Shape;801;p91"/>
          <p:cNvSpPr txBox="1"/>
          <p:nvPr/>
        </p:nvSpPr>
        <p:spPr>
          <a:xfrm>
            <a:off x="258075" y="1012800"/>
            <a:ext cx="51081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dk1"/>
                </a:solidFill>
              </a:rPr>
              <a:t>“Russia-linked hacking group suspected of carrying out cyberattack on Texas water facility, cybersecurity firm says”</a:t>
            </a:r>
            <a:endParaRPr b="1" i="1" sz="1800">
              <a:solidFill>
                <a:schemeClr val="dk1"/>
              </a:solidFill>
            </a:endParaRPr>
          </a:p>
        </p:txBody>
      </p:sp>
      <p:sp>
        <p:nvSpPr>
          <p:cNvPr id="802" name="Google Shape;802;p91"/>
          <p:cNvSpPr txBox="1"/>
          <p:nvPr/>
        </p:nvSpPr>
        <p:spPr>
          <a:xfrm>
            <a:off x="5286275" y="1420725"/>
            <a:ext cx="3786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dk1"/>
                </a:solidFill>
              </a:rPr>
              <a:t>“Michigan healthcare organization says ransomware breached data of 185,000”</a:t>
            </a:r>
            <a:endParaRPr b="1" i="1" sz="1800">
              <a:solidFill>
                <a:schemeClr val="dk1"/>
              </a:solidFill>
            </a:endParaRPr>
          </a:p>
        </p:txBody>
      </p:sp>
      <p:sp>
        <p:nvSpPr>
          <p:cNvPr id="803" name="Google Shape;803;p91"/>
          <p:cNvSpPr txBox="1"/>
          <p:nvPr/>
        </p:nvSpPr>
        <p:spPr>
          <a:xfrm>
            <a:off x="221725" y="2350050"/>
            <a:ext cx="3000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i="1" lang="en" sz="1800">
                <a:solidFill>
                  <a:schemeClr val="dk1"/>
                </a:solidFill>
              </a:rPr>
              <a:t>“Idaho National Nuclear Lab Targeted in Major Data Breach”</a:t>
            </a:r>
            <a:endParaRPr b="1" i="1" sz="1800">
              <a:solidFill>
                <a:schemeClr val="dk1"/>
              </a:solidFill>
            </a:endParaRPr>
          </a:p>
        </p:txBody>
      </p:sp>
      <p:sp>
        <p:nvSpPr>
          <p:cNvPr id="804" name="Google Shape;804;p91"/>
          <p:cNvSpPr txBox="1"/>
          <p:nvPr/>
        </p:nvSpPr>
        <p:spPr>
          <a:xfrm>
            <a:off x="5715050" y="2660450"/>
            <a:ext cx="32196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dk1"/>
                </a:solidFill>
              </a:rPr>
              <a:t>“CISA says US government agency was hacked thanks to ‘end of life’ software”</a:t>
            </a:r>
            <a:endParaRPr b="1" i="1" sz="1800">
              <a:solidFill>
                <a:schemeClr val="dk1"/>
              </a:solidFill>
            </a:endParaRPr>
          </a:p>
        </p:txBody>
      </p:sp>
      <p:sp>
        <p:nvSpPr>
          <p:cNvPr id="805" name="Google Shape;805;p91"/>
          <p:cNvSpPr txBox="1"/>
          <p:nvPr/>
        </p:nvSpPr>
        <p:spPr>
          <a:xfrm>
            <a:off x="221725" y="3634075"/>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dk1"/>
                </a:solidFill>
              </a:rPr>
              <a:t>“Fraud Alert: Fake Government Requests for Quotes”</a:t>
            </a:r>
            <a:endParaRPr b="1" i="1" sz="1800">
              <a:solidFill>
                <a:schemeClr val="dk1"/>
              </a:solidFill>
            </a:endParaRPr>
          </a:p>
        </p:txBody>
      </p:sp>
      <p:sp>
        <p:nvSpPr>
          <p:cNvPr id="806" name="Google Shape;806;p91"/>
          <p:cNvSpPr txBox="1"/>
          <p:nvPr/>
        </p:nvSpPr>
        <p:spPr>
          <a:xfrm>
            <a:off x="3724575" y="4060900"/>
            <a:ext cx="379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800">
                <a:solidFill>
                  <a:schemeClr val="dk1"/>
                </a:solidFill>
              </a:rPr>
              <a:t>“Frontier Communications shuts down systems after cyberattack”</a:t>
            </a:r>
            <a:endParaRPr b="1" i="1" sz="1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92"/>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Numbers</a:t>
            </a:r>
            <a:endParaRPr/>
          </a:p>
        </p:txBody>
      </p:sp>
      <p:sp>
        <p:nvSpPr>
          <p:cNvPr id="812" name="Google Shape;812;p92"/>
          <p:cNvSpPr txBox="1"/>
          <p:nvPr/>
        </p:nvSpPr>
        <p:spPr>
          <a:xfrm>
            <a:off x="2626688" y="952350"/>
            <a:ext cx="1666800" cy="2862900"/>
          </a:xfrm>
          <a:prstGeom prst="rect">
            <a:avLst/>
          </a:prstGeom>
          <a:solidFill>
            <a:srgbClr val="1C458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40%</a:t>
            </a:r>
            <a:endParaRPr b="1" sz="3000">
              <a:solidFill>
                <a:schemeClr val="lt1"/>
              </a:solidFill>
            </a:endParaRPr>
          </a:p>
          <a:p>
            <a:pPr indent="0" lvl="0" marL="0" rtl="0" algn="ctr">
              <a:spcBef>
                <a:spcPts val="0"/>
              </a:spcBef>
              <a:spcAft>
                <a:spcPts val="0"/>
              </a:spcAft>
              <a:buNone/>
            </a:pPr>
            <a:r>
              <a:rPr lang="en" sz="1800">
                <a:solidFill>
                  <a:schemeClr val="lt1"/>
                </a:solidFill>
              </a:rPr>
              <a:t>Increase in Cyber-Attacks Targeting Government Agencies between March and May 2023</a:t>
            </a:r>
            <a:endParaRPr sz="1800">
              <a:solidFill>
                <a:schemeClr val="lt1"/>
              </a:solidFill>
            </a:endParaRPr>
          </a:p>
        </p:txBody>
      </p:sp>
      <p:sp>
        <p:nvSpPr>
          <p:cNvPr id="813" name="Google Shape;813;p92"/>
          <p:cNvSpPr txBox="1"/>
          <p:nvPr/>
        </p:nvSpPr>
        <p:spPr>
          <a:xfrm>
            <a:off x="6918425" y="952350"/>
            <a:ext cx="1789200" cy="2493600"/>
          </a:xfrm>
          <a:prstGeom prst="rect">
            <a:avLst/>
          </a:prstGeom>
          <a:solidFill>
            <a:srgbClr val="1C458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$10.5 trillion</a:t>
            </a:r>
            <a:endParaRPr b="1" sz="3000">
              <a:solidFill>
                <a:schemeClr val="lt1"/>
              </a:solidFill>
            </a:endParaRPr>
          </a:p>
          <a:p>
            <a:pPr indent="0" lvl="0" marL="0" rtl="0" algn="ctr">
              <a:spcBef>
                <a:spcPts val="0"/>
              </a:spcBef>
              <a:spcAft>
                <a:spcPts val="0"/>
              </a:spcAft>
              <a:buNone/>
            </a:pPr>
            <a:r>
              <a:rPr lang="en" sz="1800">
                <a:solidFill>
                  <a:schemeClr val="lt1"/>
                </a:solidFill>
              </a:rPr>
              <a:t>Cybercrime will cost companies worldwide annually by 2025</a:t>
            </a:r>
            <a:endParaRPr sz="1800">
              <a:solidFill>
                <a:schemeClr val="lt1"/>
              </a:solidFill>
            </a:endParaRPr>
          </a:p>
        </p:txBody>
      </p:sp>
      <p:sp>
        <p:nvSpPr>
          <p:cNvPr id="814" name="Google Shape;814;p92"/>
          <p:cNvSpPr txBox="1"/>
          <p:nvPr/>
        </p:nvSpPr>
        <p:spPr>
          <a:xfrm>
            <a:off x="4772563" y="952350"/>
            <a:ext cx="1666800" cy="3601800"/>
          </a:xfrm>
          <a:prstGeom prst="rect">
            <a:avLst/>
          </a:prstGeom>
          <a:solidFill>
            <a:srgbClr val="1C4587"/>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solidFill>
                  <a:schemeClr val="lt1"/>
                </a:solidFill>
              </a:rPr>
              <a:t>43% </a:t>
            </a:r>
            <a:endParaRPr b="1" sz="3000">
              <a:solidFill>
                <a:schemeClr val="lt1"/>
              </a:solidFill>
            </a:endParaRPr>
          </a:p>
          <a:p>
            <a:pPr indent="0" lvl="0" marL="0" rtl="0" algn="ctr">
              <a:spcBef>
                <a:spcPts val="0"/>
              </a:spcBef>
              <a:spcAft>
                <a:spcPts val="0"/>
              </a:spcAft>
              <a:buNone/>
            </a:pPr>
            <a:r>
              <a:rPr lang="en" sz="1800">
                <a:solidFill>
                  <a:schemeClr val="lt1"/>
                </a:solidFill>
              </a:rPr>
              <a:t>of cyber attacks are aimed at small businesses, but only </a:t>
            </a:r>
            <a:r>
              <a:rPr b="1" lang="en" sz="3000">
                <a:solidFill>
                  <a:schemeClr val="lt1"/>
                </a:solidFill>
              </a:rPr>
              <a:t>14%</a:t>
            </a:r>
            <a:r>
              <a:rPr lang="en" sz="1800">
                <a:solidFill>
                  <a:schemeClr val="lt1"/>
                </a:solidFill>
              </a:rPr>
              <a:t> are prepared to defend themselves</a:t>
            </a:r>
            <a:endParaRPr sz="1800">
              <a:solidFill>
                <a:schemeClr val="lt1"/>
              </a:solidFill>
            </a:endParaRPr>
          </a:p>
          <a:p>
            <a:pPr indent="0" lvl="0" marL="0" rtl="0" algn="ctr">
              <a:spcBef>
                <a:spcPts val="0"/>
              </a:spcBef>
              <a:spcAft>
                <a:spcPts val="0"/>
              </a:spcAft>
              <a:buNone/>
            </a:pPr>
            <a:r>
              <a:t/>
            </a:r>
            <a:endParaRPr sz="1800">
              <a:solidFill>
                <a:schemeClr val="lt1"/>
              </a:solidFill>
            </a:endParaRPr>
          </a:p>
        </p:txBody>
      </p:sp>
      <p:sp>
        <p:nvSpPr>
          <p:cNvPr id="815" name="Google Shape;815;p92"/>
          <p:cNvSpPr txBox="1"/>
          <p:nvPr/>
        </p:nvSpPr>
        <p:spPr>
          <a:xfrm>
            <a:off x="311700" y="952350"/>
            <a:ext cx="1789200" cy="1754700"/>
          </a:xfrm>
          <a:prstGeom prst="rect">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More than </a:t>
            </a:r>
            <a:r>
              <a:rPr b="1" lang="en" sz="3000">
                <a:solidFill>
                  <a:schemeClr val="lt1"/>
                </a:solidFill>
              </a:rPr>
              <a:t>2,200</a:t>
            </a:r>
            <a:r>
              <a:rPr lang="en" sz="3000">
                <a:solidFill>
                  <a:schemeClr val="lt1"/>
                </a:solidFill>
              </a:rPr>
              <a:t> </a:t>
            </a:r>
            <a:r>
              <a:rPr lang="en" sz="1800">
                <a:solidFill>
                  <a:schemeClr val="lt1"/>
                </a:solidFill>
              </a:rPr>
              <a:t>Cybersecurity Attacks daily</a:t>
            </a:r>
            <a:endParaRPr sz="1800">
              <a:solidFill>
                <a:schemeClr val="lt1"/>
              </a:solidFill>
            </a:endParaRPr>
          </a:p>
        </p:txBody>
      </p:sp>
      <p:sp>
        <p:nvSpPr>
          <p:cNvPr id="816" name="Google Shape;816;p92"/>
          <p:cNvSpPr txBox="1"/>
          <p:nvPr/>
        </p:nvSpPr>
        <p:spPr>
          <a:xfrm>
            <a:off x="311700" y="3075275"/>
            <a:ext cx="1888500" cy="1821600"/>
          </a:xfrm>
          <a:prstGeom prst="rect">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3000">
              <a:solidFill>
                <a:schemeClr val="lt1"/>
              </a:solidFill>
            </a:endParaRPr>
          </a:p>
          <a:p>
            <a:pPr indent="0" lvl="0" marL="0" rtl="0" algn="ctr">
              <a:spcBef>
                <a:spcPts val="0"/>
              </a:spcBef>
              <a:spcAft>
                <a:spcPts val="0"/>
              </a:spcAft>
              <a:buNone/>
            </a:pPr>
            <a:r>
              <a:rPr b="1" lang="en" sz="3000">
                <a:solidFill>
                  <a:schemeClr val="lt1"/>
                </a:solidFill>
              </a:rPr>
              <a:t>600%</a:t>
            </a:r>
            <a:r>
              <a:rPr lang="en" sz="1800">
                <a:solidFill>
                  <a:schemeClr val="lt1"/>
                </a:solidFill>
              </a:rPr>
              <a:t> Increase in number of supply chain attacks</a:t>
            </a:r>
            <a:endParaRPr sz="1800">
              <a:solidFill>
                <a:schemeClr val="lt1"/>
              </a:solidFill>
            </a:endParaRPr>
          </a:p>
          <a:p>
            <a:pPr indent="0" lvl="0" marL="0" rtl="0" algn="ctr">
              <a:spcBef>
                <a:spcPts val="0"/>
              </a:spcBef>
              <a:spcAft>
                <a:spcPts val="0"/>
              </a:spcAft>
              <a:buNone/>
            </a:pPr>
            <a:r>
              <a:t/>
            </a:r>
            <a:endParaRPr sz="18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93"/>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Cybersecurity is a Priority</a:t>
            </a:r>
            <a:endParaRPr/>
          </a:p>
        </p:txBody>
      </p:sp>
      <p:pic>
        <p:nvPicPr>
          <p:cNvPr descr="Image of various Executive Orders and memoranda issued by the Executive Office of the President." id="822" name="Google Shape;822;p93"/>
          <p:cNvPicPr preferRelativeResize="0"/>
          <p:nvPr/>
        </p:nvPicPr>
        <p:blipFill>
          <a:blip r:embed="rId3">
            <a:alphaModFix/>
          </a:blip>
          <a:stretch>
            <a:fillRect/>
          </a:stretch>
        </p:blipFill>
        <p:spPr>
          <a:xfrm>
            <a:off x="0" y="799975"/>
            <a:ext cx="9144000" cy="43435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p94"/>
          <p:cNvSpPr txBox="1"/>
          <p:nvPr>
            <p:ph type="title"/>
          </p:nvPr>
        </p:nvSpPr>
        <p:spPr>
          <a:xfrm>
            <a:off x="311700" y="160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Critical infrastructure Sectors</a:t>
            </a:r>
            <a:endParaRPr sz="2500"/>
          </a:p>
          <a:p>
            <a:pPr indent="0" lvl="0" marL="0" rtl="0" algn="l">
              <a:spcBef>
                <a:spcPts val="0"/>
              </a:spcBef>
              <a:spcAft>
                <a:spcPts val="0"/>
              </a:spcAft>
              <a:buNone/>
            </a:pPr>
            <a:r>
              <a:t/>
            </a:r>
            <a:endParaRPr sz="2500"/>
          </a:p>
        </p:txBody>
      </p:sp>
      <p:sp>
        <p:nvSpPr>
          <p:cNvPr id="828" name="Google Shape;828;p94"/>
          <p:cNvSpPr txBox="1"/>
          <p:nvPr>
            <p:ph idx="1" type="body"/>
          </p:nvPr>
        </p:nvSpPr>
        <p:spPr>
          <a:xfrm>
            <a:off x="311700" y="801475"/>
            <a:ext cx="5285100" cy="4219800"/>
          </a:xfrm>
          <a:prstGeom prst="rect">
            <a:avLst/>
          </a:prstGeom>
        </p:spPr>
        <p:txBody>
          <a:bodyPr anchorCtr="0" anchor="t" bIns="91425" lIns="91425" spcFirstLastPara="1" rIns="91425" wrap="square" tIns="91425">
            <a:noAutofit/>
          </a:bodyPr>
          <a:lstStyle/>
          <a:p>
            <a:pPr indent="-332105" lvl="0" marL="457200" rtl="0" algn="l">
              <a:lnSpc>
                <a:spcPct val="105000"/>
              </a:lnSpc>
              <a:spcBef>
                <a:spcPts val="0"/>
              </a:spcBef>
              <a:spcAft>
                <a:spcPts val="0"/>
              </a:spcAft>
              <a:buClr>
                <a:schemeClr val="dk1"/>
              </a:buClr>
              <a:buSzPts val="1630"/>
              <a:buChar char="●"/>
            </a:pPr>
            <a:r>
              <a:rPr lang="en" sz="1629">
                <a:solidFill>
                  <a:schemeClr val="dk1"/>
                </a:solidFill>
              </a:rPr>
              <a:t>Chemical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Commercial Facilities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Communications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Critical Manufacturing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Dams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Defense Industrial Base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Emergency Services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Energy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Financial Services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Food and Agriculture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Government Facilities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Healthcare and Public Health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Information Technology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Nuclear Reactors, Materials, and Waste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Transportation Systems Sector</a:t>
            </a:r>
            <a:endParaRPr sz="1629">
              <a:solidFill>
                <a:schemeClr val="dk1"/>
              </a:solidFill>
            </a:endParaRPr>
          </a:p>
          <a:p>
            <a:pPr indent="-332105" lvl="0" marL="457200" rtl="0" algn="l">
              <a:lnSpc>
                <a:spcPct val="105000"/>
              </a:lnSpc>
              <a:spcBef>
                <a:spcPts val="0"/>
              </a:spcBef>
              <a:spcAft>
                <a:spcPts val="0"/>
              </a:spcAft>
              <a:buClr>
                <a:schemeClr val="dk1"/>
              </a:buClr>
              <a:buSzPts val="1630"/>
              <a:buChar char="●"/>
            </a:pPr>
            <a:r>
              <a:rPr lang="en" sz="1629">
                <a:solidFill>
                  <a:schemeClr val="dk1"/>
                </a:solidFill>
              </a:rPr>
              <a:t>Water and Wastewater Systems Sector</a:t>
            </a:r>
            <a:endParaRPr sz="1629"/>
          </a:p>
        </p:txBody>
      </p:sp>
      <p:sp>
        <p:nvSpPr>
          <p:cNvPr id="829" name="Google Shape;829;p94"/>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30" name="Google Shape;830;p94"/>
          <p:cNvSpPr txBox="1"/>
          <p:nvPr/>
        </p:nvSpPr>
        <p:spPr>
          <a:xfrm>
            <a:off x="5055700" y="1748850"/>
            <a:ext cx="3910800" cy="1693200"/>
          </a:xfrm>
          <a:prstGeom prst="rect">
            <a:avLst/>
          </a:prstGeom>
          <a:solidFill>
            <a:srgbClr val="FFE599"/>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Presidential Policy Directive 21 (PPD-21), Critical Infrastructure Security and Resilience (February 2013), established national policy on critical infrastructure security and resilience advancing a national unity of effort to strengthen and maintain secure, functioning, and resilient critical infrastructure.</a:t>
            </a:r>
            <a:endParaRPr>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77"/>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Today’s Agenda (all times eastern)</a:t>
            </a:r>
            <a:endParaRPr/>
          </a:p>
        </p:txBody>
      </p:sp>
      <p:graphicFrame>
        <p:nvGraphicFramePr>
          <p:cNvPr id="700" name="Google Shape;700;p77"/>
          <p:cNvGraphicFramePr/>
          <p:nvPr/>
        </p:nvGraphicFramePr>
        <p:xfrm>
          <a:off x="311700" y="1268325"/>
          <a:ext cx="3000000" cy="3000000"/>
        </p:xfrm>
        <a:graphic>
          <a:graphicData uri="http://schemas.openxmlformats.org/drawingml/2006/table">
            <a:tbl>
              <a:tblPr>
                <a:noFill/>
                <a:tableStyleId>{EB35300D-73AC-4189-A037-5DEBF16A59C1}</a:tableStyleId>
              </a:tblPr>
              <a:tblGrid>
                <a:gridCol w="839125"/>
                <a:gridCol w="890475"/>
                <a:gridCol w="6021400"/>
              </a:tblGrid>
              <a:tr h="190500">
                <a:tc>
                  <a:txBody>
                    <a:bodyPr/>
                    <a:lstStyle/>
                    <a:p>
                      <a:pPr indent="0" lvl="0" marL="0" rtl="0" algn="l">
                        <a:lnSpc>
                          <a:spcPct val="115000"/>
                        </a:lnSpc>
                        <a:spcBef>
                          <a:spcPts val="0"/>
                        </a:spcBef>
                        <a:spcAft>
                          <a:spcPts val="0"/>
                        </a:spcAft>
                        <a:buNone/>
                      </a:pPr>
                      <a:r>
                        <a:rPr lang="en"/>
                        <a:t>1:00p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1:05p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Welcome and Opening Remarks</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a:t>1:05p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1:15p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Keynote Address</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333375">
                <a:tc>
                  <a:txBody>
                    <a:bodyPr/>
                    <a:lstStyle/>
                    <a:p>
                      <a:pPr indent="0" lvl="0" marL="0" rtl="0" algn="l">
                        <a:lnSpc>
                          <a:spcPct val="115000"/>
                        </a:lnSpc>
                        <a:spcBef>
                          <a:spcPts val="0"/>
                        </a:spcBef>
                        <a:spcAft>
                          <a:spcPts val="0"/>
                        </a:spcAft>
                        <a:buNone/>
                      </a:pPr>
                      <a:r>
                        <a:rPr lang="en"/>
                        <a:t>1:15p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1:40p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GSA’s Role in Acquisition - Customer Partnership Fireside Chat</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a:t>1:40p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2:30p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Emerging Technology Trends</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a:t>2:30p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2:40p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10 Min </a:t>
                      </a:r>
                      <a:r>
                        <a:rPr lang="en"/>
                        <a:t>Break</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333375">
                <a:tc>
                  <a:txBody>
                    <a:bodyPr/>
                    <a:lstStyle/>
                    <a:p>
                      <a:pPr indent="0" lvl="0" marL="0" rtl="0" algn="l">
                        <a:lnSpc>
                          <a:spcPct val="115000"/>
                        </a:lnSpc>
                        <a:spcBef>
                          <a:spcPts val="0"/>
                        </a:spcBef>
                        <a:spcAft>
                          <a:spcPts val="0"/>
                        </a:spcAft>
                        <a:buNone/>
                      </a:pPr>
                      <a:r>
                        <a:rPr lang="en"/>
                        <a:t>2:40p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3:10p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Navigating the Cybersecurity Requirements Landscape</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666666"/>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a:t>3:10p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3:45p</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666666"/>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Customer Tools for Success</a:t>
                      </a:r>
                      <a:endParaRPr/>
                    </a:p>
                  </a:txBody>
                  <a:tcPr marT="91425" marB="91425" marR="28575" marL="28575" anchor="b">
                    <a:lnL cap="flat" cmpd="sng" w="6350">
                      <a:solidFill>
                        <a:srgbClr val="666666"/>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666666"/>
                      </a:solidFill>
                      <a:prstDash val="solid"/>
                      <a:round/>
                      <a:headEnd len="sm" w="sm" type="none"/>
                      <a:tailEnd len="sm" w="sm" type="none"/>
                    </a:lnT>
                    <a:lnB cap="flat" cmpd="sng" w="6350">
                      <a:solidFill>
                        <a:srgbClr val="000000"/>
                      </a:solidFill>
                      <a:prstDash val="solid"/>
                      <a:round/>
                      <a:headEnd len="sm" w="sm" type="none"/>
                      <a:tailEnd len="sm" w="sm" type="none"/>
                    </a:lnB>
                  </a:tcPr>
                </a:tc>
              </a:tr>
              <a:tr h="190500">
                <a:tc>
                  <a:txBody>
                    <a:bodyPr/>
                    <a:lstStyle/>
                    <a:p>
                      <a:pPr indent="0" lvl="0" marL="0" rtl="0" algn="l">
                        <a:lnSpc>
                          <a:spcPct val="115000"/>
                        </a:lnSpc>
                        <a:spcBef>
                          <a:spcPts val="0"/>
                        </a:spcBef>
                        <a:spcAft>
                          <a:spcPts val="0"/>
                        </a:spcAft>
                        <a:buNone/>
                      </a:pPr>
                      <a:r>
                        <a:rPr lang="en"/>
                        <a:t>3:45p</a:t>
                      </a:r>
                      <a:endParaRPr/>
                    </a:p>
                  </a:txBody>
                  <a:tcPr marT="91425" marB="91425" marR="28575" marL="28575"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3:50p</a:t>
                      </a:r>
                      <a:endParaRPr/>
                    </a:p>
                  </a:txBody>
                  <a:tcPr marT="91425" marB="91425" marR="28575" marL="28575"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a:t>Event Ends</a:t>
                      </a:r>
                      <a:endParaRPr/>
                    </a:p>
                  </a:txBody>
                  <a:tcPr marT="91425" marB="91425" marR="28575" marL="28575" anchor="b">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95"/>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“Never trust, always verify.”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36" name="Google Shape;836;p95"/>
          <p:cNvSpPr txBox="1"/>
          <p:nvPr>
            <p:ph idx="1" type="body"/>
          </p:nvPr>
        </p:nvSpPr>
        <p:spPr>
          <a:xfrm>
            <a:off x="311700" y="1001700"/>
            <a:ext cx="4548900" cy="34164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None/>
            </a:pPr>
            <a:r>
              <a:rPr lang="en"/>
              <a:t>Zero Trust </a:t>
            </a:r>
            <a:endParaRPr/>
          </a:p>
          <a:p>
            <a:pPr indent="-334327" lvl="0" marL="457200" rtl="0" algn="l">
              <a:lnSpc>
                <a:spcPct val="105000"/>
              </a:lnSpc>
              <a:spcBef>
                <a:spcPts val="1200"/>
              </a:spcBef>
              <a:spcAft>
                <a:spcPts val="0"/>
              </a:spcAft>
              <a:buSzPts val="1665"/>
              <a:buChar char="●"/>
            </a:pPr>
            <a:r>
              <a:rPr lang="en"/>
              <a:t>Network security model that accounts for both external and internal threats</a:t>
            </a:r>
            <a:endParaRPr/>
          </a:p>
          <a:p>
            <a:pPr indent="-342900" lvl="0" marL="457200" rtl="0" algn="l">
              <a:lnSpc>
                <a:spcPct val="105000"/>
              </a:lnSpc>
              <a:spcBef>
                <a:spcPts val="0"/>
              </a:spcBef>
              <a:spcAft>
                <a:spcPts val="0"/>
              </a:spcAft>
              <a:buSzPts val="1800"/>
              <a:buChar char="●"/>
            </a:pPr>
            <a:r>
              <a:rPr lang="en"/>
              <a:t>Departure from the ‘castle and moat’ theory </a:t>
            </a:r>
            <a:endParaRPr/>
          </a:p>
          <a:p>
            <a:pPr indent="-342900" lvl="0" marL="457200" rtl="0" algn="l">
              <a:lnSpc>
                <a:spcPct val="105000"/>
              </a:lnSpc>
              <a:spcBef>
                <a:spcPts val="0"/>
              </a:spcBef>
              <a:spcAft>
                <a:spcPts val="0"/>
              </a:spcAft>
              <a:buSzPts val="1800"/>
              <a:buChar char="●"/>
            </a:pPr>
            <a:r>
              <a:rPr lang="en"/>
              <a:t>Data-centric security model</a:t>
            </a:r>
            <a:endParaRPr/>
          </a:p>
          <a:p>
            <a:pPr indent="-342900" lvl="0" marL="457200" rtl="0" algn="l">
              <a:lnSpc>
                <a:spcPct val="105000"/>
              </a:lnSpc>
              <a:spcBef>
                <a:spcPts val="0"/>
              </a:spcBef>
              <a:spcAft>
                <a:spcPts val="0"/>
              </a:spcAft>
              <a:buSzPts val="1800"/>
              <a:buChar char="●"/>
            </a:pPr>
            <a:r>
              <a:rPr lang="en"/>
              <a:t>A security approach to ensuring that malicious insiders and outsiders cannot access information they are not authorized to access</a:t>
            </a:r>
            <a:endParaRPr/>
          </a:p>
          <a:p>
            <a:pPr indent="0" lvl="0" marL="457200" rtl="0" algn="l">
              <a:lnSpc>
                <a:spcPct val="105000"/>
              </a:lnSpc>
              <a:spcBef>
                <a:spcPts val="1200"/>
              </a:spcBef>
              <a:spcAft>
                <a:spcPts val="1200"/>
              </a:spcAft>
              <a:buSzPts val="1018"/>
              <a:buNone/>
            </a:pPr>
            <a:r>
              <a:t/>
            </a:r>
            <a:endParaRPr/>
          </a:p>
        </p:txBody>
      </p:sp>
      <p:pic>
        <p:nvPicPr>
          <p:cNvPr descr="Large red letter ' X' over image of castle with moat." id="837" name="Google Shape;837;p95"/>
          <p:cNvPicPr preferRelativeResize="0"/>
          <p:nvPr/>
        </p:nvPicPr>
        <p:blipFill rotWithShape="1">
          <a:blip r:embed="rId3">
            <a:alphaModFix/>
          </a:blip>
          <a:srcRect b="0" l="15764" r="13030" t="0"/>
          <a:stretch/>
        </p:blipFill>
        <p:spPr>
          <a:xfrm>
            <a:off x="5831175" y="1571500"/>
            <a:ext cx="2567801" cy="2402475"/>
          </a:xfrm>
          <a:prstGeom prst="rect">
            <a:avLst/>
          </a:prstGeom>
          <a:noFill/>
          <a:ln>
            <a:noFill/>
          </a:ln>
        </p:spPr>
      </p:pic>
      <p:sp>
        <p:nvSpPr>
          <p:cNvPr id="838" name="Google Shape;838;p95"/>
          <p:cNvSpPr txBox="1"/>
          <p:nvPr/>
        </p:nvSpPr>
        <p:spPr>
          <a:xfrm>
            <a:off x="6609575" y="1878750"/>
            <a:ext cx="1011000" cy="166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600">
                <a:solidFill>
                  <a:srgbClr val="FF0000"/>
                </a:solidFill>
              </a:rPr>
              <a:t>X</a:t>
            </a:r>
            <a:endParaRPr b="1" sz="9600">
              <a:solidFill>
                <a:srgbClr val="FF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p96"/>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More Secure and Resilient Federal Ecosystem</a:t>
            </a:r>
            <a:endParaRPr/>
          </a:p>
        </p:txBody>
      </p:sp>
      <p:sp>
        <p:nvSpPr>
          <p:cNvPr id="844" name="Google Shape;844;p96"/>
          <p:cNvSpPr txBox="1"/>
          <p:nvPr>
            <p:ph idx="1" type="body"/>
          </p:nvPr>
        </p:nvSpPr>
        <p:spPr>
          <a:xfrm>
            <a:off x="276225" y="939625"/>
            <a:ext cx="85206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a:t>Stay informed!</a:t>
            </a:r>
            <a:endParaRPr/>
          </a:p>
          <a:p>
            <a:pPr indent="-355600" lvl="0" marL="457200" rtl="0" algn="l">
              <a:spcBef>
                <a:spcPts val="0"/>
              </a:spcBef>
              <a:spcAft>
                <a:spcPts val="0"/>
              </a:spcAft>
              <a:buSzPts val="2000"/>
              <a:buChar char="●"/>
            </a:pPr>
            <a:r>
              <a:rPr lang="en"/>
              <a:t>Think before you click</a:t>
            </a:r>
            <a:endParaRPr/>
          </a:p>
          <a:p>
            <a:pPr indent="-355600" lvl="0" marL="457200" rtl="0" algn="l">
              <a:spcBef>
                <a:spcPts val="0"/>
              </a:spcBef>
              <a:spcAft>
                <a:spcPts val="0"/>
              </a:spcAft>
              <a:buSzPts val="2000"/>
              <a:buChar char="●"/>
            </a:pPr>
            <a:r>
              <a:rPr lang="en"/>
              <a:t>Implement security controls and monitor for changes, adapting often to the ever-changing threat landscape and new technologies</a:t>
            </a:r>
            <a:endParaRPr/>
          </a:p>
          <a:p>
            <a:pPr indent="-355600" lvl="0" marL="457200" rtl="0" algn="l">
              <a:spcBef>
                <a:spcPts val="0"/>
              </a:spcBef>
              <a:spcAft>
                <a:spcPts val="0"/>
              </a:spcAft>
              <a:buSzPts val="2000"/>
              <a:buChar char="●"/>
            </a:pPr>
            <a:r>
              <a:rPr lang="en"/>
              <a:t>Follow Governance, Risk, and Compliance(GRC) best practices</a:t>
            </a:r>
            <a:endParaRPr/>
          </a:p>
          <a:p>
            <a:pPr indent="-355600" lvl="0" marL="457200" rtl="0" algn="l">
              <a:spcBef>
                <a:spcPts val="0"/>
              </a:spcBef>
              <a:spcAft>
                <a:spcPts val="0"/>
              </a:spcAft>
              <a:buSzPts val="2000"/>
              <a:buChar char="●"/>
            </a:pPr>
            <a:r>
              <a:rPr lang="en"/>
              <a:t>Utilize the many resources available to you</a:t>
            </a:r>
            <a:endParaRPr/>
          </a:p>
          <a:p>
            <a:pPr indent="-355600" lvl="0" marL="457200" rtl="0" algn="l">
              <a:spcBef>
                <a:spcPts val="0"/>
              </a:spcBef>
              <a:spcAft>
                <a:spcPts val="0"/>
              </a:spcAft>
              <a:buSzPts val="2000"/>
              <a:buChar char="●"/>
            </a:pPr>
            <a:r>
              <a:rPr lang="en"/>
              <a:t>Explore strategies to prepare your organization for what’s to come </a:t>
            </a:r>
            <a:endParaRPr/>
          </a:p>
          <a:p>
            <a:pPr indent="-355600" lvl="0" marL="457200" rtl="0" algn="l">
              <a:spcBef>
                <a:spcPts val="0"/>
              </a:spcBef>
              <a:spcAft>
                <a:spcPts val="0"/>
              </a:spcAft>
              <a:buSzPts val="2000"/>
              <a:buChar char="●"/>
            </a:pPr>
            <a:r>
              <a:rPr lang="en"/>
              <a:t>Participate in the Rulemaking Process </a:t>
            </a:r>
            <a:endParaRPr/>
          </a:p>
          <a:p>
            <a:pPr indent="-355600" lvl="0" marL="457200" rtl="0" algn="l">
              <a:spcBef>
                <a:spcPts val="0"/>
              </a:spcBef>
              <a:spcAft>
                <a:spcPts val="0"/>
              </a:spcAft>
              <a:buSzPts val="2000"/>
              <a:buChar char="●"/>
            </a:pPr>
            <a:r>
              <a:rPr lang="en"/>
              <a:t>Ask Questions </a:t>
            </a:r>
            <a:endParaRPr/>
          </a:p>
          <a:p>
            <a:pPr indent="0" lvl="0" marL="45720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97"/>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Resources</a:t>
            </a:r>
            <a:endParaRPr/>
          </a:p>
        </p:txBody>
      </p:sp>
      <p:sp>
        <p:nvSpPr>
          <p:cNvPr id="850" name="Google Shape;850;p97"/>
          <p:cNvSpPr txBox="1"/>
          <p:nvPr>
            <p:ph idx="1" type="body"/>
          </p:nvPr>
        </p:nvSpPr>
        <p:spPr>
          <a:xfrm>
            <a:off x="311700" y="790975"/>
            <a:ext cx="8520600" cy="4352700"/>
          </a:xfrm>
          <a:prstGeom prst="rect">
            <a:avLst/>
          </a:prstGeom>
        </p:spPr>
        <p:txBody>
          <a:bodyPr anchorCtr="0" anchor="t" bIns="91425" lIns="91425" spcFirstLastPara="1" rIns="91425" wrap="square" tIns="91425">
            <a:normAutofit lnSpcReduction="20000"/>
          </a:bodyPr>
          <a:lstStyle/>
          <a:p>
            <a:pPr indent="-330200" lvl="0" marL="457200" rtl="0" algn="l">
              <a:lnSpc>
                <a:spcPct val="115000"/>
              </a:lnSpc>
              <a:spcBef>
                <a:spcPts val="0"/>
              </a:spcBef>
              <a:spcAft>
                <a:spcPts val="0"/>
              </a:spcAft>
              <a:buSzPts val="1600"/>
              <a:buChar char="●"/>
            </a:pPr>
            <a:r>
              <a:rPr lang="en" sz="1600" u="sng">
                <a:solidFill>
                  <a:schemeClr val="hlink"/>
                </a:solidFill>
                <a:hlinkClick r:id="rId3"/>
              </a:rPr>
              <a:t>Empowering Small and Medium-Sized Businesses (SMB): A Resource Guide for Developing a Resilient Supply Chain Risk Management Plan</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4"/>
              </a:rPr>
              <a:t>Moving the U.S. Government Towards Zero Trust Cybersecurity Principles</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5"/>
              </a:rPr>
              <a:t>Make a difference. Submit your comments and let your voice be heard.</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6"/>
              </a:rPr>
              <a:t>NIST Trustworthy &amp; Responsible Artificial Intelligence Resource Center (AIRC)</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7"/>
              </a:rPr>
              <a:t>Quantum-Readiness: Migration to Post-Quantum Cryptography (PQC)</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8"/>
              </a:rPr>
              <a:t>Shifting the Balance of Cybersecurity Risk: Principles and Approaches for Security-by-Design and -Default</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9"/>
              </a:rPr>
              <a:t>Hardware Bill of Materials (HBOM) Framework for Supply Chain Risk Management</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0"/>
              </a:rPr>
              <a:t>U.S. Securities and Exchange Commission (SEC) Cybersecurity Resources and Information</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1"/>
              </a:rPr>
              <a:t>The False Claims Act</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2"/>
              </a:rPr>
              <a:t>Cyber Essentials</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3"/>
              </a:rPr>
              <a:t>Small Business Cybersecurity Corner</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4"/>
              </a:rPr>
              <a:t>Manage your business</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5"/>
              </a:rPr>
              <a:t>Cybersecurity for Small Business</a:t>
            </a:r>
            <a:endParaRPr sz="1600"/>
          </a:p>
          <a:p>
            <a:pPr indent="-330200" lvl="0" marL="457200" rtl="0" algn="l">
              <a:lnSpc>
                <a:spcPct val="115000"/>
              </a:lnSpc>
              <a:spcBef>
                <a:spcPts val="0"/>
              </a:spcBef>
              <a:spcAft>
                <a:spcPts val="0"/>
              </a:spcAft>
              <a:buSzPts val="1600"/>
              <a:buChar char="●"/>
            </a:pPr>
            <a:r>
              <a:rPr lang="en" sz="1600" u="sng">
                <a:solidFill>
                  <a:schemeClr val="hlink"/>
                </a:solidFill>
                <a:hlinkClick r:id="rId16"/>
              </a:rPr>
              <a:t>Guides and templates for Federal, state, local, and tribal governments</a:t>
            </a:r>
            <a:endParaRPr sz="1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98"/>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56" name="Google Shape;856;p98"/>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Thank you!</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99"/>
          <p:cNvSpPr txBox="1"/>
          <p:nvPr>
            <p:ph idx="1" type="body"/>
          </p:nvPr>
        </p:nvSpPr>
        <p:spPr>
          <a:xfrm>
            <a:off x="3102600" y="1169702"/>
            <a:ext cx="5775900" cy="3251100"/>
          </a:xfrm>
          <a:prstGeom prst="rect">
            <a:avLst/>
          </a:prstGeom>
        </p:spPr>
        <p:txBody>
          <a:bodyPr anchorCtr="0" anchor="t" bIns="91425" lIns="0" spcFirstLastPara="1" rIns="91425" wrap="square" tIns="0">
            <a:normAutofit/>
          </a:bodyPr>
          <a:lstStyle/>
          <a:p>
            <a:pPr indent="0" lvl="0" marL="0" rtl="0" algn="l">
              <a:spcBef>
                <a:spcPts val="0"/>
              </a:spcBef>
              <a:spcAft>
                <a:spcPts val="0"/>
              </a:spcAft>
              <a:buNone/>
            </a:pPr>
            <a:r>
              <a:rPr b="1" lang="en" sz="2400"/>
              <a:t>Rosa Underwood</a:t>
            </a:r>
            <a:endParaRPr b="1" sz="2400"/>
          </a:p>
          <a:p>
            <a:pPr indent="0" lvl="0" marL="0" rtl="0" algn="l">
              <a:spcBef>
                <a:spcPts val="0"/>
              </a:spcBef>
              <a:spcAft>
                <a:spcPts val="0"/>
              </a:spcAft>
              <a:buNone/>
            </a:pPr>
            <a:r>
              <a:rPr lang="en"/>
              <a:t>Senior Cybersecurity Advisor</a:t>
            </a:r>
            <a:endParaRPr/>
          </a:p>
          <a:p>
            <a:pPr indent="0" lvl="0" marL="0" rtl="0" algn="l">
              <a:spcBef>
                <a:spcPts val="0"/>
              </a:spcBef>
              <a:spcAft>
                <a:spcPts val="0"/>
              </a:spcAft>
              <a:buNone/>
            </a:pPr>
            <a:r>
              <a:rPr lang="en" u="sng">
                <a:solidFill>
                  <a:schemeClr val="hlink"/>
                </a:solidFill>
                <a:hlinkClick r:id="rId3"/>
              </a:rPr>
              <a:t>rosa.underwood@gsa.gov</a:t>
            </a:r>
            <a:r>
              <a:rPr lang="en"/>
              <a:t> </a:t>
            </a:r>
            <a:endParaRPr/>
          </a:p>
          <a:p>
            <a:pPr indent="0" lvl="0" marL="0" rtl="0" algn="l">
              <a:spcBef>
                <a:spcPts val="0"/>
              </a:spcBef>
              <a:spcAft>
                <a:spcPts val="0"/>
              </a:spcAft>
              <a:buNone/>
            </a:pPr>
            <a:r>
              <a:t/>
            </a:r>
            <a:endParaRPr/>
          </a:p>
        </p:txBody>
      </p:sp>
      <p:sp>
        <p:nvSpPr>
          <p:cNvPr id="862" name="Google Shape;862;p99"/>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863" name="Google Shape;863;p9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7" name="Shape 867"/>
        <p:cNvGrpSpPr/>
        <p:nvPr/>
      </p:nvGrpSpPr>
      <p:grpSpPr>
        <a:xfrm>
          <a:off x="0" y="0"/>
          <a:ext cx="0" cy="0"/>
          <a:chOff x="0" y="0"/>
          <a:chExt cx="0" cy="0"/>
        </a:xfrm>
      </p:grpSpPr>
      <p:sp>
        <p:nvSpPr>
          <p:cNvPr id="868" name="Google Shape;868;p100"/>
          <p:cNvSpPr txBox="1"/>
          <p:nvPr/>
        </p:nvSpPr>
        <p:spPr>
          <a:xfrm>
            <a:off x="361075" y="2624425"/>
            <a:ext cx="7631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FFFFFF"/>
                </a:solidFill>
              </a:rPr>
              <a:t>GSA Customer </a:t>
            </a:r>
            <a:endParaRPr b="1" sz="4000">
              <a:solidFill>
                <a:srgbClr val="FFFFFF"/>
              </a:solidFill>
            </a:endParaRPr>
          </a:p>
          <a:p>
            <a:pPr indent="0" lvl="0" marL="0" rtl="0" algn="l">
              <a:spcBef>
                <a:spcPts val="0"/>
              </a:spcBef>
              <a:spcAft>
                <a:spcPts val="0"/>
              </a:spcAft>
              <a:buNone/>
            </a:pPr>
            <a:r>
              <a:rPr b="1" lang="en" sz="4000">
                <a:solidFill>
                  <a:srgbClr val="FFFFFF"/>
                </a:solidFill>
              </a:rPr>
              <a:t>Tools for Success</a:t>
            </a:r>
            <a:endParaRPr b="1" sz="40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1"/>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Customer Tools for Success</a:t>
            </a:r>
            <a:endParaRPr/>
          </a:p>
        </p:txBody>
      </p:sp>
      <p:sp>
        <p:nvSpPr>
          <p:cNvPr id="874" name="Google Shape;874;p101"/>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75" name="Google Shape;875;p101"/>
          <p:cNvSpPr txBox="1"/>
          <p:nvPr>
            <p:ph idx="1" type="body"/>
          </p:nvPr>
        </p:nvSpPr>
        <p:spPr>
          <a:xfrm>
            <a:off x="972275" y="384272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Dave Dehon</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Customer Service Director</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GSA</a:t>
            </a:r>
            <a:endParaRPr sz="1400">
              <a:solidFill>
                <a:srgbClr val="032963"/>
              </a:solidFill>
            </a:endParaRPr>
          </a:p>
        </p:txBody>
      </p:sp>
      <p:sp>
        <p:nvSpPr>
          <p:cNvPr id="876" name="Google Shape;876;p101"/>
          <p:cNvSpPr txBox="1"/>
          <p:nvPr>
            <p:ph idx="1" type="body"/>
          </p:nvPr>
        </p:nvSpPr>
        <p:spPr>
          <a:xfrm>
            <a:off x="4598700" y="3842725"/>
            <a:ext cx="3557400" cy="10563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Joshua Ramos-Crews</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Business Development Specialist</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CSSD</a:t>
            </a:r>
            <a:endParaRPr sz="1400">
              <a:solidFill>
                <a:srgbClr val="032963"/>
              </a:solidFill>
            </a:endParaRPr>
          </a:p>
        </p:txBody>
      </p:sp>
      <p:pic>
        <p:nvPicPr>
          <p:cNvPr id="877" name="Google Shape;877;p101"/>
          <p:cNvPicPr preferRelativeResize="0"/>
          <p:nvPr/>
        </p:nvPicPr>
        <p:blipFill rotWithShape="1">
          <a:blip r:embed="rId3">
            <a:alphaModFix/>
          </a:blip>
          <a:srcRect b="21092" l="7293" r="21272" t="2542"/>
          <a:stretch/>
        </p:blipFill>
        <p:spPr>
          <a:xfrm>
            <a:off x="5369850" y="851425"/>
            <a:ext cx="2015100" cy="2873100"/>
          </a:xfrm>
          <a:prstGeom prst="roundRect">
            <a:avLst>
              <a:gd fmla="val 16667" name="adj"/>
            </a:avLst>
          </a:prstGeom>
          <a:noFill/>
          <a:ln>
            <a:noFill/>
          </a:ln>
        </p:spPr>
      </p:pic>
      <p:pic>
        <p:nvPicPr>
          <p:cNvPr id="878" name="Google Shape;878;p101"/>
          <p:cNvPicPr preferRelativeResize="0"/>
          <p:nvPr/>
        </p:nvPicPr>
        <p:blipFill rotWithShape="1">
          <a:blip r:embed="rId4">
            <a:alphaModFix/>
          </a:blip>
          <a:srcRect b="0" l="10225" r="19638" t="0"/>
          <a:stretch/>
        </p:blipFill>
        <p:spPr>
          <a:xfrm>
            <a:off x="1743425" y="851425"/>
            <a:ext cx="2015100" cy="2873100"/>
          </a:xfrm>
          <a:prstGeom prst="roundRect">
            <a:avLst>
              <a:gd fmla="val 16667"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B2761"/>
            </a:gs>
            <a:gs pos="100000">
              <a:srgbClr val="5B2761"/>
            </a:gs>
          </a:gsLst>
          <a:lin ang="2700006" scaled="0"/>
        </a:gradFill>
      </p:bgPr>
    </p:bg>
    <p:spTree>
      <p:nvGrpSpPr>
        <p:cNvPr id="882" name="Shape 882"/>
        <p:cNvGrpSpPr/>
        <p:nvPr/>
      </p:nvGrpSpPr>
      <p:grpSpPr>
        <a:xfrm>
          <a:off x="0" y="0"/>
          <a:ext cx="0" cy="0"/>
          <a:chOff x="0" y="0"/>
          <a:chExt cx="0" cy="0"/>
        </a:xfrm>
      </p:grpSpPr>
      <p:sp>
        <p:nvSpPr>
          <p:cNvPr id="883" name="Google Shape;883;p102"/>
          <p:cNvSpPr/>
          <p:nvPr/>
        </p:nvSpPr>
        <p:spPr>
          <a:xfrm>
            <a:off x="11752" y="1039335"/>
            <a:ext cx="8514000" cy="920700"/>
          </a:xfrm>
          <a:prstGeom prst="rect">
            <a:avLst/>
          </a:prstGeom>
          <a:solidFill>
            <a:srgbClr val="1D75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4" name="Google Shape;884;p102"/>
          <p:cNvSpPr txBox="1"/>
          <p:nvPr/>
        </p:nvSpPr>
        <p:spPr>
          <a:xfrm>
            <a:off x="4572000" y="2020357"/>
            <a:ext cx="1788600" cy="1441800"/>
          </a:xfrm>
          <a:prstGeom prst="rect">
            <a:avLst/>
          </a:prstGeom>
          <a:noFill/>
          <a:ln>
            <a:noFill/>
          </a:ln>
        </p:spPr>
        <p:txBody>
          <a:bodyPr anchorCtr="0" anchor="t" bIns="0" lIns="0" spcFirstLastPara="1" rIns="0" wrap="square" tIns="0">
            <a:spAutoFit/>
          </a:bodyPr>
          <a:lstStyle/>
          <a:p>
            <a:pPr indent="-171450" lvl="0" marL="215900" marR="0" rtl="0" algn="l">
              <a:lnSpc>
                <a:spcPct val="100000"/>
              </a:lnSpc>
              <a:spcBef>
                <a:spcPts val="6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Multiple Award Schedule (MAS) IT Category</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Governmentwide Acquisition Contracts (GWACs)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1000"/>
              </a:spcAft>
              <a:buClr>
                <a:schemeClr val="lt1"/>
              </a:buClr>
              <a:buSzPts val="880"/>
              <a:buFont typeface="Arial"/>
              <a:buChar char="•"/>
            </a:pPr>
            <a:r>
              <a:rPr b="0" i="0" lang="en" sz="1100" u="none" cap="none" strike="noStrike">
                <a:solidFill>
                  <a:schemeClr val="lt1"/>
                </a:solidFill>
                <a:latin typeface="Arial"/>
                <a:ea typeface="Arial"/>
                <a:cs typeface="Arial"/>
                <a:sym typeface="Arial"/>
              </a:rPr>
              <a:t>Blanket Purchase Agreements (BPAs)</a:t>
            </a:r>
            <a:endParaRPr b="0" i="0" sz="1100" u="none" cap="none" strike="noStrike">
              <a:solidFill>
                <a:schemeClr val="lt1"/>
              </a:solidFill>
              <a:latin typeface="Arial"/>
              <a:ea typeface="Arial"/>
              <a:cs typeface="Arial"/>
              <a:sym typeface="Arial"/>
            </a:endParaRPr>
          </a:p>
        </p:txBody>
      </p:sp>
      <p:sp>
        <p:nvSpPr>
          <p:cNvPr id="885" name="Google Shape;885;p102"/>
          <p:cNvSpPr txBox="1"/>
          <p:nvPr/>
        </p:nvSpPr>
        <p:spPr>
          <a:xfrm>
            <a:off x="358684" y="2020357"/>
            <a:ext cx="1728600" cy="1867500"/>
          </a:xfrm>
          <a:prstGeom prst="rect">
            <a:avLst/>
          </a:prstGeom>
          <a:noFill/>
          <a:ln>
            <a:noFill/>
          </a:ln>
        </p:spPr>
        <p:txBody>
          <a:bodyPr anchorCtr="0" anchor="t" bIns="0" lIns="0" spcFirstLastPara="1" rIns="0" wrap="square" tIns="0">
            <a:spAutoFit/>
          </a:bodyPr>
          <a:lstStyle/>
          <a:p>
            <a:pPr indent="-171450" lvl="0" marL="215900" marR="0" rtl="0" algn="l">
              <a:lnSpc>
                <a:spcPct val="100000"/>
              </a:lnSpc>
              <a:spcBef>
                <a:spcPts val="6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Modernize and upgrade IT systems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Add new data and analytics capabilities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Improve system security</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Build customer-facing digital experiences</a:t>
            </a:r>
            <a:endParaRPr b="0" i="0" sz="1100" u="none" cap="none" strike="noStrike">
              <a:solidFill>
                <a:schemeClr val="lt1"/>
              </a:solidFill>
              <a:latin typeface="Arial"/>
              <a:ea typeface="Arial"/>
              <a:cs typeface="Arial"/>
              <a:sym typeface="Arial"/>
            </a:endParaRPr>
          </a:p>
          <a:p>
            <a:pPr indent="-115570" lvl="0" marL="171450" marR="0" rtl="0" algn="l">
              <a:lnSpc>
                <a:spcPct val="100000"/>
              </a:lnSpc>
              <a:spcBef>
                <a:spcPts val="1000"/>
              </a:spcBef>
              <a:spcAft>
                <a:spcPts val="1000"/>
              </a:spcAft>
              <a:buClr>
                <a:schemeClr val="lt1"/>
              </a:buClr>
              <a:buSzPts val="880"/>
              <a:buFont typeface="Arial"/>
              <a:buNone/>
            </a:pPr>
            <a:r>
              <a:t/>
            </a:r>
            <a:endParaRPr b="0" i="0" sz="1100" u="none" cap="none" strike="noStrike">
              <a:solidFill>
                <a:schemeClr val="lt1"/>
              </a:solidFill>
              <a:latin typeface="Arial"/>
              <a:ea typeface="Arial"/>
              <a:cs typeface="Arial"/>
              <a:sym typeface="Arial"/>
            </a:endParaRPr>
          </a:p>
        </p:txBody>
      </p:sp>
      <p:sp>
        <p:nvSpPr>
          <p:cNvPr id="886" name="Google Shape;886;p102"/>
          <p:cNvSpPr txBox="1"/>
          <p:nvPr/>
        </p:nvSpPr>
        <p:spPr>
          <a:xfrm>
            <a:off x="6802783" y="2020357"/>
            <a:ext cx="1788600" cy="1657200"/>
          </a:xfrm>
          <a:prstGeom prst="rect">
            <a:avLst/>
          </a:prstGeom>
          <a:noFill/>
          <a:ln>
            <a:noFill/>
          </a:ln>
        </p:spPr>
        <p:txBody>
          <a:bodyPr anchorCtr="0" anchor="t" bIns="0" lIns="0" spcFirstLastPara="1" rIns="0" wrap="square" tIns="0">
            <a:spAutoFit/>
          </a:bodyPr>
          <a:lstStyle/>
          <a:p>
            <a:pPr indent="-171450" lvl="0" marL="215900" marR="0" rtl="0" algn="l">
              <a:lnSpc>
                <a:spcPct val="100000"/>
              </a:lnSpc>
              <a:spcBef>
                <a:spcPts val="6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In-house SMEs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Buying guides </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Reusable templates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Contract language </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Market research </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1000"/>
              </a:spcAft>
              <a:buClr>
                <a:schemeClr val="lt1"/>
              </a:buClr>
              <a:buSzPts val="880"/>
              <a:buFont typeface="Arial"/>
              <a:buChar char="•"/>
            </a:pPr>
            <a:r>
              <a:rPr b="0" i="0" lang="en" sz="1100" u="none" cap="none" strike="noStrike">
                <a:solidFill>
                  <a:schemeClr val="lt1"/>
                </a:solidFill>
                <a:latin typeface="Arial"/>
                <a:ea typeface="Arial"/>
                <a:cs typeface="Arial"/>
                <a:sym typeface="Arial"/>
              </a:rPr>
              <a:t>Training </a:t>
            </a:r>
            <a:endParaRPr b="0" i="0" sz="1100" u="none" cap="none" strike="noStrike">
              <a:solidFill>
                <a:schemeClr val="lt1"/>
              </a:solidFill>
              <a:latin typeface="Arial"/>
              <a:ea typeface="Arial"/>
              <a:cs typeface="Arial"/>
              <a:sym typeface="Arial"/>
            </a:endParaRPr>
          </a:p>
        </p:txBody>
      </p:sp>
      <p:sp>
        <p:nvSpPr>
          <p:cNvPr id="887" name="Google Shape;887;p102"/>
          <p:cNvSpPr txBox="1"/>
          <p:nvPr/>
        </p:nvSpPr>
        <p:spPr>
          <a:xfrm>
            <a:off x="2418107" y="2020357"/>
            <a:ext cx="2005500" cy="2719200"/>
          </a:xfrm>
          <a:prstGeom prst="rect">
            <a:avLst/>
          </a:prstGeom>
          <a:noFill/>
          <a:ln>
            <a:noFill/>
          </a:ln>
        </p:spPr>
        <p:txBody>
          <a:bodyPr anchorCtr="0" anchor="t" bIns="0" lIns="0" spcFirstLastPara="1" rIns="0" wrap="square" tIns="0">
            <a:spAutoFit/>
          </a:bodyPr>
          <a:lstStyle/>
          <a:p>
            <a:pPr indent="-171450" lvl="0" marL="215900" marR="0" rtl="0" algn="l">
              <a:lnSpc>
                <a:spcPct val="100000"/>
              </a:lnSpc>
              <a:spcBef>
                <a:spcPts val="6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IT Professional Services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Cybersecurity</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Software / SaaS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Platforms / PaaS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Infrastructure / IaaS</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Hardware</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Telecom</a:t>
            </a:r>
            <a:endParaRPr b="0" i="0" sz="1100" u="none" cap="none" strike="noStrike">
              <a:solidFill>
                <a:schemeClr val="lt1"/>
              </a:solidFill>
              <a:latin typeface="Arial"/>
              <a:ea typeface="Arial"/>
              <a:cs typeface="Arial"/>
              <a:sym typeface="Arial"/>
            </a:endParaRPr>
          </a:p>
          <a:p>
            <a:pPr indent="-171450" lvl="0" marL="215900" marR="0" rtl="0" algn="l">
              <a:lnSpc>
                <a:spcPct val="100000"/>
              </a:lnSpc>
              <a:spcBef>
                <a:spcPts val="1000"/>
              </a:spcBef>
              <a:spcAft>
                <a:spcPts val="0"/>
              </a:spcAft>
              <a:buClr>
                <a:schemeClr val="lt1"/>
              </a:buClr>
              <a:buSzPts val="880"/>
              <a:buFont typeface="Arial"/>
              <a:buChar char="•"/>
            </a:pPr>
            <a:r>
              <a:rPr b="0" i="0" lang="en" sz="1100" u="none" cap="none" strike="noStrike">
                <a:solidFill>
                  <a:schemeClr val="lt1"/>
                </a:solidFill>
                <a:latin typeface="Arial"/>
                <a:ea typeface="Arial"/>
                <a:cs typeface="Arial"/>
                <a:sym typeface="Arial"/>
              </a:rPr>
              <a:t>Identity, Credential, and Access Mgmt Services</a:t>
            </a:r>
            <a:endParaRPr b="0" i="0" sz="1100" u="none" cap="none" strike="noStrike">
              <a:solidFill>
                <a:schemeClr val="lt1"/>
              </a:solidFill>
              <a:latin typeface="Arial"/>
              <a:ea typeface="Arial"/>
              <a:cs typeface="Arial"/>
              <a:sym typeface="Arial"/>
            </a:endParaRPr>
          </a:p>
          <a:p>
            <a:pPr indent="0" lvl="0" marL="457200" marR="0" rtl="0" algn="l">
              <a:lnSpc>
                <a:spcPct val="100000"/>
              </a:lnSpc>
              <a:spcBef>
                <a:spcPts val="1000"/>
              </a:spcBef>
              <a:spcAft>
                <a:spcPts val="100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sp>
        <p:nvSpPr>
          <p:cNvPr id="888" name="Google Shape;888;p102"/>
          <p:cNvSpPr txBox="1"/>
          <p:nvPr/>
        </p:nvSpPr>
        <p:spPr>
          <a:xfrm>
            <a:off x="4655604" y="1120330"/>
            <a:ext cx="1931700" cy="741900"/>
          </a:xfrm>
          <a:prstGeom prst="rect">
            <a:avLst/>
          </a:prstGeom>
          <a:noFill/>
          <a:ln>
            <a:noFill/>
          </a:ln>
        </p:spPr>
        <p:txBody>
          <a:bodyPr anchorCtr="0" anchor="b" bIns="0" lIns="0" spcFirstLastPara="1" rIns="0" wrap="square" tIns="0">
            <a:spAutoFit/>
          </a:bodyPr>
          <a:lstStyle/>
          <a:p>
            <a:pPr indent="0" lvl="0" marL="0" marR="0" rtl="0" algn="l">
              <a:lnSpc>
                <a:spcPct val="135384"/>
              </a:lnSpc>
              <a:spcBef>
                <a:spcPts val="600"/>
              </a:spcBef>
              <a:spcAft>
                <a:spcPts val="1000"/>
              </a:spcAft>
              <a:buClr>
                <a:srgbClr val="000000"/>
              </a:buClr>
              <a:buSzPts val="1100"/>
              <a:buFont typeface="Arial"/>
              <a:buNone/>
            </a:pPr>
            <a:r>
              <a:rPr b="1" i="0" lang="en" sz="1300" u="none" cap="none" strike="noStrike">
                <a:solidFill>
                  <a:schemeClr val="lt1"/>
                </a:solidFill>
                <a:latin typeface="Arial"/>
                <a:ea typeface="Arial"/>
                <a:cs typeface="Arial"/>
                <a:sym typeface="Arial"/>
              </a:rPr>
              <a:t>They use ITC’s best-in-class vehicles like…</a:t>
            </a:r>
            <a:endParaRPr b="1" i="0" sz="1300" u="none" cap="none" strike="noStrike">
              <a:solidFill>
                <a:schemeClr val="lt1"/>
              </a:solidFill>
              <a:latin typeface="Arial"/>
              <a:ea typeface="Arial"/>
              <a:cs typeface="Arial"/>
              <a:sym typeface="Arial"/>
            </a:endParaRPr>
          </a:p>
        </p:txBody>
      </p:sp>
      <p:sp>
        <p:nvSpPr>
          <p:cNvPr id="889" name="Google Shape;889;p102"/>
          <p:cNvSpPr txBox="1"/>
          <p:nvPr/>
        </p:nvSpPr>
        <p:spPr>
          <a:xfrm>
            <a:off x="409870" y="1120330"/>
            <a:ext cx="1788600" cy="471000"/>
          </a:xfrm>
          <a:prstGeom prst="rect">
            <a:avLst/>
          </a:prstGeom>
          <a:noFill/>
          <a:ln>
            <a:noFill/>
          </a:ln>
        </p:spPr>
        <p:txBody>
          <a:bodyPr anchorCtr="0" anchor="b" bIns="0" lIns="0" spcFirstLastPara="1" rIns="0" wrap="square" tIns="0">
            <a:spAutoFit/>
          </a:bodyPr>
          <a:lstStyle/>
          <a:p>
            <a:pPr indent="0" lvl="0" marL="0" marR="0" rtl="0" algn="l">
              <a:lnSpc>
                <a:spcPct val="135384"/>
              </a:lnSpc>
              <a:spcBef>
                <a:spcPts val="600"/>
              </a:spcBef>
              <a:spcAft>
                <a:spcPts val="1000"/>
              </a:spcAft>
              <a:buClr>
                <a:srgbClr val="000000"/>
              </a:buClr>
              <a:buSzPts val="1100"/>
              <a:buFont typeface="Arial"/>
              <a:buNone/>
            </a:pPr>
            <a:r>
              <a:rPr b="1" i="0" lang="en" sz="1300" u="none" cap="none" strike="noStrike">
                <a:solidFill>
                  <a:schemeClr val="lt1"/>
                </a:solidFill>
                <a:latin typeface="Arial"/>
                <a:ea typeface="Arial"/>
                <a:cs typeface="Arial"/>
                <a:sym typeface="Arial"/>
              </a:rPr>
              <a:t>When customer agencies want to…</a:t>
            </a:r>
            <a:endParaRPr b="1" i="0" sz="1300" u="none" cap="none" strike="noStrike">
              <a:solidFill>
                <a:schemeClr val="lt1"/>
              </a:solidFill>
              <a:latin typeface="Arial"/>
              <a:ea typeface="Arial"/>
              <a:cs typeface="Arial"/>
              <a:sym typeface="Arial"/>
            </a:endParaRPr>
          </a:p>
        </p:txBody>
      </p:sp>
      <p:sp>
        <p:nvSpPr>
          <p:cNvPr id="890" name="Google Shape;890;p102"/>
          <p:cNvSpPr txBox="1"/>
          <p:nvPr/>
        </p:nvSpPr>
        <p:spPr>
          <a:xfrm>
            <a:off x="2424821" y="1120330"/>
            <a:ext cx="1788600" cy="741900"/>
          </a:xfrm>
          <a:prstGeom prst="rect">
            <a:avLst/>
          </a:prstGeom>
          <a:noFill/>
          <a:ln>
            <a:noFill/>
          </a:ln>
        </p:spPr>
        <p:txBody>
          <a:bodyPr anchorCtr="0" anchor="b" bIns="0" lIns="0" spcFirstLastPara="1" rIns="0" wrap="square" tIns="0">
            <a:spAutoFit/>
          </a:bodyPr>
          <a:lstStyle/>
          <a:p>
            <a:pPr indent="0" lvl="0" marL="0" marR="0" rtl="0" algn="l">
              <a:lnSpc>
                <a:spcPct val="135384"/>
              </a:lnSpc>
              <a:spcBef>
                <a:spcPts val="600"/>
              </a:spcBef>
              <a:spcAft>
                <a:spcPts val="1000"/>
              </a:spcAft>
              <a:buClr>
                <a:srgbClr val="000000"/>
              </a:buClr>
              <a:buSzPts val="1100"/>
              <a:buFont typeface="Arial"/>
              <a:buNone/>
            </a:pPr>
            <a:r>
              <a:rPr b="1" lang="en" sz="1300">
                <a:solidFill>
                  <a:schemeClr val="lt1"/>
                </a:solidFill>
              </a:rPr>
              <a:t>And need to quickly, compliantly and at a fair price purchase</a:t>
            </a:r>
            <a:endParaRPr b="1" i="0" sz="1300" u="none" cap="none" strike="noStrike">
              <a:solidFill>
                <a:schemeClr val="lt1"/>
              </a:solidFill>
              <a:latin typeface="Arial"/>
              <a:ea typeface="Arial"/>
              <a:cs typeface="Arial"/>
              <a:sym typeface="Arial"/>
            </a:endParaRPr>
          </a:p>
        </p:txBody>
      </p:sp>
      <p:sp>
        <p:nvSpPr>
          <p:cNvPr id="891" name="Google Shape;891;p102"/>
          <p:cNvSpPr/>
          <p:nvPr/>
        </p:nvSpPr>
        <p:spPr>
          <a:xfrm rot="5400000">
            <a:off x="8279810" y="1269886"/>
            <a:ext cx="920700" cy="459600"/>
          </a:xfrm>
          <a:prstGeom prst="triangle">
            <a:avLst>
              <a:gd fmla="val 52368" name="adj"/>
            </a:avLst>
          </a:prstGeom>
          <a:solidFill>
            <a:srgbClr val="1D75B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892" name="Google Shape;892;p102"/>
          <p:cNvPicPr preferRelativeResize="0"/>
          <p:nvPr/>
        </p:nvPicPr>
        <p:blipFill rotWithShape="1">
          <a:blip r:embed="rId3">
            <a:alphaModFix/>
          </a:blip>
          <a:srcRect b="0" l="0" r="0" t="0"/>
          <a:stretch/>
        </p:blipFill>
        <p:spPr>
          <a:xfrm>
            <a:off x="6819428" y="422148"/>
            <a:ext cx="479681" cy="479681"/>
          </a:xfrm>
          <a:prstGeom prst="rect">
            <a:avLst/>
          </a:prstGeom>
          <a:noFill/>
          <a:ln>
            <a:noFill/>
          </a:ln>
        </p:spPr>
      </p:pic>
      <p:pic>
        <p:nvPicPr>
          <p:cNvPr id="893" name="Google Shape;893;p102"/>
          <p:cNvPicPr preferRelativeResize="0"/>
          <p:nvPr/>
        </p:nvPicPr>
        <p:blipFill rotWithShape="1">
          <a:blip r:embed="rId4">
            <a:alphaModFix/>
          </a:blip>
          <a:srcRect b="0" l="0" r="0" t="0"/>
          <a:stretch/>
        </p:blipFill>
        <p:spPr>
          <a:xfrm>
            <a:off x="4611336" y="424416"/>
            <a:ext cx="475156" cy="475156"/>
          </a:xfrm>
          <a:prstGeom prst="rect">
            <a:avLst/>
          </a:prstGeom>
          <a:noFill/>
          <a:ln>
            <a:noFill/>
          </a:ln>
        </p:spPr>
      </p:pic>
      <p:pic>
        <p:nvPicPr>
          <p:cNvPr id="894" name="Google Shape;894;p102"/>
          <p:cNvPicPr preferRelativeResize="0"/>
          <p:nvPr/>
        </p:nvPicPr>
        <p:blipFill rotWithShape="1">
          <a:blip r:embed="rId5">
            <a:alphaModFix/>
          </a:blip>
          <a:srcRect b="0" l="0" r="0" t="0"/>
          <a:stretch/>
        </p:blipFill>
        <p:spPr>
          <a:xfrm>
            <a:off x="2502129" y="417477"/>
            <a:ext cx="475156" cy="475156"/>
          </a:xfrm>
          <a:prstGeom prst="rect">
            <a:avLst/>
          </a:prstGeom>
          <a:noFill/>
          <a:ln>
            <a:noFill/>
          </a:ln>
        </p:spPr>
      </p:pic>
      <p:pic>
        <p:nvPicPr>
          <p:cNvPr id="895" name="Google Shape;895;p102"/>
          <p:cNvPicPr preferRelativeResize="0"/>
          <p:nvPr/>
        </p:nvPicPr>
        <p:blipFill rotWithShape="1">
          <a:blip r:embed="rId6">
            <a:alphaModFix/>
          </a:blip>
          <a:srcRect b="0" l="0" r="0" t="0"/>
          <a:stretch/>
        </p:blipFill>
        <p:spPr>
          <a:xfrm>
            <a:off x="226101" y="326095"/>
            <a:ext cx="671788" cy="671788"/>
          </a:xfrm>
          <a:prstGeom prst="rect">
            <a:avLst/>
          </a:prstGeom>
          <a:noFill/>
          <a:ln>
            <a:noFill/>
          </a:ln>
        </p:spPr>
      </p:pic>
      <p:sp>
        <p:nvSpPr>
          <p:cNvPr id="896" name="Google Shape;896;p102"/>
          <p:cNvSpPr txBox="1"/>
          <p:nvPr/>
        </p:nvSpPr>
        <p:spPr>
          <a:xfrm>
            <a:off x="6826972" y="1120330"/>
            <a:ext cx="1931700" cy="741900"/>
          </a:xfrm>
          <a:prstGeom prst="rect">
            <a:avLst/>
          </a:prstGeom>
          <a:noFill/>
          <a:ln>
            <a:noFill/>
          </a:ln>
        </p:spPr>
        <p:txBody>
          <a:bodyPr anchorCtr="0" anchor="b" bIns="0" lIns="0" spcFirstLastPara="1" rIns="0" wrap="square" tIns="0">
            <a:spAutoFit/>
          </a:bodyPr>
          <a:lstStyle/>
          <a:p>
            <a:pPr indent="0" lvl="0" marL="0" marR="0" rtl="0" algn="l">
              <a:lnSpc>
                <a:spcPct val="135384"/>
              </a:lnSpc>
              <a:spcBef>
                <a:spcPts val="600"/>
              </a:spcBef>
              <a:spcAft>
                <a:spcPts val="1000"/>
              </a:spcAft>
              <a:buClr>
                <a:srgbClr val="000000"/>
              </a:buClr>
              <a:buSzPts val="1100"/>
              <a:buFont typeface="Arial"/>
              <a:buNone/>
            </a:pPr>
            <a:r>
              <a:rPr b="1" i="0" lang="en" sz="1300" u="none" cap="none" strike="noStrike">
                <a:solidFill>
                  <a:schemeClr val="lt1"/>
                </a:solidFill>
                <a:latin typeface="Arial"/>
                <a:ea typeface="Arial"/>
                <a:cs typeface="Arial"/>
                <a:sym typeface="Arial"/>
              </a:rPr>
              <a:t>And use ITC’s acquisition support services like…</a:t>
            </a:r>
            <a:endParaRPr b="1" i="0" sz="1300" u="none" cap="none" strike="noStrik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cxnSp>
        <p:nvCxnSpPr>
          <p:cNvPr id="901" name="Google Shape;901;p103"/>
          <p:cNvCxnSpPr/>
          <p:nvPr/>
        </p:nvCxnSpPr>
        <p:spPr>
          <a:xfrm>
            <a:off x="9067801" y="2954800"/>
            <a:ext cx="0" cy="0"/>
          </a:xfrm>
          <a:prstGeom prst="straightConnector1">
            <a:avLst/>
          </a:prstGeom>
          <a:noFill/>
          <a:ln cap="flat" cmpd="sng" w="9525">
            <a:solidFill>
              <a:schemeClr val="dk2"/>
            </a:solidFill>
            <a:prstDash val="solid"/>
            <a:round/>
            <a:headEnd len="sm" w="sm" type="none"/>
            <a:tailEnd len="sm" w="sm" type="none"/>
          </a:ln>
        </p:spPr>
      </p:cxnSp>
      <p:sp>
        <p:nvSpPr>
          <p:cNvPr id="902" name="Google Shape;902;p103"/>
          <p:cNvSpPr txBox="1"/>
          <p:nvPr>
            <p:ph type="ctrTitle"/>
          </p:nvPr>
        </p:nvSpPr>
        <p:spPr>
          <a:xfrm>
            <a:off x="370100" y="361875"/>
            <a:ext cx="71703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 sz="3000">
                <a:solidFill>
                  <a:srgbClr val="002060"/>
                </a:solidFill>
                <a:latin typeface="Proxima Nova"/>
                <a:ea typeface="Proxima Nova"/>
                <a:cs typeface="Proxima Nova"/>
                <a:sym typeface="Proxima Nova"/>
              </a:rPr>
              <a:t>IT Security and Solutions</a:t>
            </a:r>
            <a:endParaRPr sz="3000">
              <a:latin typeface="Proxima Nova"/>
              <a:ea typeface="Proxima Nova"/>
              <a:cs typeface="Proxima Nova"/>
              <a:sym typeface="Proxima Nova"/>
            </a:endParaRPr>
          </a:p>
        </p:txBody>
      </p:sp>
      <p:sp>
        <p:nvSpPr>
          <p:cNvPr id="903" name="Google Shape;903;p103"/>
          <p:cNvSpPr txBox="1"/>
          <p:nvPr/>
        </p:nvSpPr>
        <p:spPr>
          <a:xfrm>
            <a:off x="-19950" y="974400"/>
            <a:ext cx="5883000" cy="3829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200">
                <a:solidFill>
                  <a:schemeClr val="dk1"/>
                </a:solidFill>
              </a:rPr>
              <a:t>Some Key Areas of IT Security and Emerging Technology Solutions</a:t>
            </a:r>
            <a:endParaRPr sz="1200">
              <a:solidFill>
                <a:schemeClr val="dk1"/>
              </a:solidFill>
            </a:endParaRPr>
          </a:p>
          <a:p>
            <a:pPr indent="-304800" lvl="0" marL="457200" rtl="0" algn="l">
              <a:lnSpc>
                <a:spcPct val="150000"/>
              </a:lnSpc>
              <a:spcBef>
                <a:spcPts val="0"/>
              </a:spcBef>
              <a:spcAft>
                <a:spcPts val="0"/>
              </a:spcAft>
              <a:buClr>
                <a:srgbClr val="073763"/>
              </a:buClr>
              <a:buSzPts val="1200"/>
              <a:buChar char="●"/>
            </a:pPr>
            <a:r>
              <a:rPr lang="en" sz="1200" u="sng">
                <a:solidFill>
                  <a:srgbClr val="073763"/>
                </a:solidFill>
                <a:hlinkClick r:id="rId3">
                  <a:extLst>
                    <a:ext uri="{A12FA001-AC4F-418D-AE19-62706E023703}">
                      <ahyp:hlinkClr val="tx"/>
                    </a:ext>
                  </a:extLst>
                </a:hlinkClick>
              </a:rPr>
              <a:t>Zero Trust Architecture (ZTA)</a:t>
            </a:r>
            <a:endParaRPr sz="1200">
              <a:solidFill>
                <a:srgbClr val="073763"/>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HACS SIN, </a:t>
            </a:r>
            <a:r>
              <a:rPr lang="en" sz="1200">
                <a:solidFill>
                  <a:srgbClr val="073763"/>
                </a:solidFill>
              </a:rPr>
              <a:t>Cloud SIN</a:t>
            </a:r>
            <a:r>
              <a:rPr lang="en" sz="1200">
                <a:solidFill>
                  <a:schemeClr val="dk1"/>
                </a:solidFill>
              </a:rPr>
              <a:t>, EIS, GWACs (Alliant 2, VETS 2 &amp; 8(a) STARS III), &amp; more!</a:t>
            </a:r>
            <a:endParaRPr sz="1200">
              <a:solidFill>
                <a:schemeClr val="dk1"/>
              </a:solidFill>
            </a:endParaRPr>
          </a:p>
          <a:p>
            <a:pPr indent="-304800" lvl="0" marL="457200" rtl="0" algn="l">
              <a:lnSpc>
                <a:spcPct val="150000"/>
              </a:lnSpc>
              <a:spcBef>
                <a:spcPts val="0"/>
              </a:spcBef>
              <a:spcAft>
                <a:spcPts val="0"/>
              </a:spcAft>
              <a:buClr>
                <a:srgbClr val="1C4587"/>
              </a:buClr>
              <a:buSzPts val="1200"/>
              <a:buChar char="●"/>
            </a:pPr>
            <a:r>
              <a:rPr lang="en" sz="1200" u="sng">
                <a:solidFill>
                  <a:srgbClr val="1C4587"/>
                </a:solidFill>
                <a:hlinkClick r:id="rId4">
                  <a:extLst>
                    <a:ext uri="{A12FA001-AC4F-418D-AE19-62706E023703}">
                      <ahyp:hlinkClr val="tx"/>
                    </a:ext>
                  </a:extLst>
                </a:hlinkClick>
              </a:rPr>
              <a:t>Cybersecurity Supply Chain Risk Management (C-SCRM)</a:t>
            </a:r>
            <a:endParaRPr sz="1200">
              <a:solidFill>
                <a:srgbClr val="1C4587"/>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HACS SIN, ICAM Tools SIN, CDM Tools, IT Professional Services SIN, GWACs (Alliant 2, VETS 2 &amp; 8(a) STARS III), &amp; more!</a:t>
            </a:r>
            <a:endParaRPr sz="1200">
              <a:solidFill>
                <a:schemeClr val="dk1"/>
              </a:solidFill>
            </a:endParaRPr>
          </a:p>
          <a:p>
            <a:pPr indent="-304800" lvl="0" marL="457200" rtl="0" algn="l">
              <a:lnSpc>
                <a:spcPct val="150000"/>
              </a:lnSpc>
              <a:spcBef>
                <a:spcPts val="0"/>
              </a:spcBef>
              <a:spcAft>
                <a:spcPts val="0"/>
              </a:spcAft>
              <a:buClr>
                <a:srgbClr val="1C4587"/>
              </a:buClr>
              <a:buSzPts val="1200"/>
              <a:buChar char="●"/>
            </a:pPr>
            <a:r>
              <a:rPr lang="en" sz="1200" u="sng">
                <a:solidFill>
                  <a:srgbClr val="1C4587"/>
                </a:solidFill>
                <a:hlinkClick r:id="rId5">
                  <a:extLst>
                    <a:ext uri="{A12FA001-AC4F-418D-AE19-62706E023703}">
                      <ahyp:hlinkClr val="tx"/>
                    </a:ext>
                  </a:extLst>
                </a:hlinkClick>
              </a:rPr>
              <a:t>Post-Quantum Cryptography (PQC) </a:t>
            </a:r>
            <a:endParaRPr sz="1200">
              <a:solidFill>
                <a:srgbClr val="1C4587"/>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EIS (managed services)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HACS SIN</a:t>
            </a:r>
            <a:endParaRPr sz="1200">
              <a:solidFill>
                <a:schemeClr val="dk1"/>
              </a:solidFill>
            </a:endParaRPr>
          </a:p>
          <a:p>
            <a:pPr indent="-304800" lvl="0" marL="457200" rtl="0" algn="l">
              <a:lnSpc>
                <a:spcPct val="150000"/>
              </a:lnSpc>
              <a:spcBef>
                <a:spcPts val="0"/>
              </a:spcBef>
              <a:spcAft>
                <a:spcPts val="0"/>
              </a:spcAft>
              <a:buClr>
                <a:srgbClr val="1C4587"/>
              </a:buClr>
              <a:buSzPts val="1200"/>
              <a:buChar char="●"/>
            </a:pPr>
            <a:r>
              <a:rPr lang="en" sz="1200" u="sng">
                <a:solidFill>
                  <a:srgbClr val="1C4587"/>
                </a:solidFill>
                <a:hlinkClick r:id="rId6">
                  <a:extLst>
                    <a:ext uri="{A12FA001-AC4F-418D-AE19-62706E023703}">
                      <ahyp:hlinkClr val="tx"/>
                    </a:ext>
                  </a:extLst>
                </a:hlinkClick>
              </a:rPr>
              <a:t>Artificial Intelligence (AI)</a:t>
            </a:r>
            <a:endParaRPr sz="1200">
              <a:solidFill>
                <a:srgbClr val="1C4587"/>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8(a) STARS III (Emerging technologies)</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Alliant 2</a:t>
            </a:r>
            <a:endParaRPr sz="1200">
              <a:solidFill>
                <a:schemeClr val="dk1"/>
              </a:solidFill>
            </a:endParaRPr>
          </a:p>
          <a:p>
            <a:pPr indent="-304800" lvl="1" marL="914400" rtl="0" algn="l">
              <a:lnSpc>
                <a:spcPct val="150000"/>
              </a:lnSpc>
              <a:spcBef>
                <a:spcPts val="0"/>
              </a:spcBef>
              <a:spcAft>
                <a:spcPts val="0"/>
              </a:spcAft>
              <a:buClr>
                <a:schemeClr val="dk1"/>
              </a:buClr>
              <a:buSzPts val="1200"/>
              <a:buChar char="○"/>
            </a:pPr>
            <a:r>
              <a:rPr lang="en" sz="1200">
                <a:solidFill>
                  <a:schemeClr val="dk1"/>
                </a:solidFill>
              </a:rPr>
              <a:t>SIN 561422 (Automated contact center solutions)</a:t>
            </a:r>
            <a:endParaRPr>
              <a:solidFill>
                <a:schemeClr val="dk1"/>
              </a:solidFill>
            </a:endParaRPr>
          </a:p>
        </p:txBody>
      </p:sp>
      <p:pic>
        <p:nvPicPr>
          <p:cNvPr id="904" name="Google Shape;904;p103"/>
          <p:cNvPicPr preferRelativeResize="0"/>
          <p:nvPr/>
        </p:nvPicPr>
        <p:blipFill rotWithShape="1">
          <a:blip r:embed="rId7">
            <a:alphaModFix/>
          </a:blip>
          <a:srcRect b="0" l="28257" r="28257" t="0"/>
          <a:stretch/>
        </p:blipFill>
        <p:spPr>
          <a:xfrm>
            <a:off x="5995600" y="974400"/>
            <a:ext cx="2939648" cy="38946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B2761"/>
            </a:gs>
            <a:gs pos="100000">
              <a:srgbClr val="5B2761"/>
            </a:gs>
          </a:gsLst>
          <a:lin ang="2700006" scaled="0"/>
        </a:gradFill>
      </p:bgPr>
    </p:bg>
    <p:spTree>
      <p:nvGrpSpPr>
        <p:cNvPr id="908" name="Shape 908"/>
        <p:cNvGrpSpPr/>
        <p:nvPr/>
      </p:nvGrpSpPr>
      <p:grpSpPr>
        <a:xfrm>
          <a:off x="0" y="0"/>
          <a:ext cx="0" cy="0"/>
          <a:chOff x="0" y="0"/>
          <a:chExt cx="0" cy="0"/>
        </a:xfrm>
      </p:grpSpPr>
      <p:pic>
        <p:nvPicPr>
          <p:cNvPr id="909" name="Google Shape;909;p104"/>
          <p:cNvPicPr preferRelativeResize="0"/>
          <p:nvPr/>
        </p:nvPicPr>
        <p:blipFill rotWithShape="1">
          <a:blip r:embed="rId3">
            <a:alphaModFix/>
          </a:blip>
          <a:srcRect b="4801" l="6654" r="6922" t="3731"/>
          <a:stretch/>
        </p:blipFill>
        <p:spPr>
          <a:xfrm>
            <a:off x="1536325" y="152400"/>
            <a:ext cx="1700479" cy="2334083"/>
          </a:xfrm>
          <a:prstGeom prst="rect">
            <a:avLst/>
          </a:prstGeom>
          <a:noFill/>
          <a:ln>
            <a:noFill/>
          </a:ln>
        </p:spPr>
      </p:pic>
      <p:pic>
        <p:nvPicPr>
          <p:cNvPr id="910" name="Google Shape;910;p104"/>
          <p:cNvPicPr preferRelativeResize="0"/>
          <p:nvPr/>
        </p:nvPicPr>
        <p:blipFill rotWithShape="1">
          <a:blip r:embed="rId4">
            <a:alphaModFix/>
          </a:blip>
          <a:srcRect b="6182" l="0" r="0" t="0"/>
          <a:stretch/>
        </p:blipFill>
        <p:spPr>
          <a:xfrm>
            <a:off x="5907195" y="2547752"/>
            <a:ext cx="1700480" cy="2249673"/>
          </a:xfrm>
          <a:prstGeom prst="rect">
            <a:avLst/>
          </a:prstGeom>
          <a:noFill/>
          <a:ln>
            <a:noFill/>
          </a:ln>
        </p:spPr>
      </p:pic>
      <p:pic>
        <p:nvPicPr>
          <p:cNvPr id="911" name="Google Shape;911;p104"/>
          <p:cNvPicPr preferRelativeResize="0"/>
          <p:nvPr/>
        </p:nvPicPr>
        <p:blipFill>
          <a:blip r:embed="rId5">
            <a:alphaModFix/>
          </a:blip>
          <a:stretch>
            <a:fillRect/>
          </a:stretch>
        </p:blipFill>
        <p:spPr>
          <a:xfrm>
            <a:off x="3554549" y="152400"/>
            <a:ext cx="4053124" cy="2232626"/>
          </a:xfrm>
          <a:prstGeom prst="rect">
            <a:avLst/>
          </a:prstGeom>
          <a:noFill/>
          <a:ln>
            <a:noFill/>
          </a:ln>
        </p:spPr>
      </p:pic>
      <p:pic>
        <p:nvPicPr>
          <p:cNvPr id="912" name="Google Shape;912;p104"/>
          <p:cNvPicPr preferRelativeResize="0"/>
          <p:nvPr/>
        </p:nvPicPr>
        <p:blipFill rotWithShape="1">
          <a:blip r:embed="rId6">
            <a:alphaModFix/>
          </a:blip>
          <a:srcRect b="17627" l="7198" r="7207" t="0"/>
          <a:stretch/>
        </p:blipFill>
        <p:spPr>
          <a:xfrm>
            <a:off x="1536325" y="2612802"/>
            <a:ext cx="4053130" cy="21846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p78"/>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Keynote Address</a:t>
            </a:r>
            <a:endParaRPr/>
          </a:p>
        </p:txBody>
      </p:sp>
      <p:sp>
        <p:nvSpPr>
          <p:cNvPr id="706" name="Google Shape;706;p78"/>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5B2761"/>
            </a:gs>
            <a:gs pos="100000">
              <a:srgbClr val="232659"/>
            </a:gs>
          </a:gsLst>
          <a:path path="circle">
            <a:fillToRect b="50%" l="50%" r="50%" t="50%"/>
          </a:path>
          <a:tileRect/>
        </a:gradFill>
      </p:bgPr>
    </p:bg>
    <p:spTree>
      <p:nvGrpSpPr>
        <p:cNvPr id="917" name="Shape 917"/>
        <p:cNvGrpSpPr/>
        <p:nvPr/>
      </p:nvGrpSpPr>
      <p:grpSpPr>
        <a:xfrm>
          <a:off x="0" y="0"/>
          <a:ext cx="0" cy="0"/>
          <a:chOff x="0" y="0"/>
          <a:chExt cx="0" cy="0"/>
        </a:xfrm>
      </p:grpSpPr>
      <p:grpSp>
        <p:nvGrpSpPr>
          <p:cNvPr id="918" name="Google Shape;918;p105"/>
          <p:cNvGrpSpPr/>
          <p:nvPr/>
        </p:nvGrpSpPr>
        <p:grpSpPr>
          <a:xfrm>
            <a:off x="2505857" y="3252232"/>
            <a:ext cx="2024100" cy="1130575"/>
            <a:chOff x="4637925" y="2027438"/>
            <a:chExt cx="2024100" cy="1130575"/>
          </a:xfrm>
        </p:grpSpPr>
        <p:sp>
          <p:nvSpPr>
            <p:cNvPr id="919" name="Google Shape;919;p105"/>
            <p:cNvSpPr txBox="1"/>
            <p:nvPr/>
          </p:nvSpPr>
          <p:spPr>
            <a:xfrm>
              <a:off x="4649037" y="2726913"/>
              <a:ext cx="20019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 sz="1400" u="none" cap="none" strike="noStrike">
                  <a:solidFill>
                    <a:srgbClr val="FFFFFF"/>
                  </a:solidFill>
                  <a:latin typeface="Arial"/>
                  <a:ea typeface="Arial"/>
                  <a:cs typeface="Arial"/>
                  <a:sym typeface="Arial"/>
                </a:rPr>
                <a:t>Spend directed </a:t>
              </a:r>
              <a:br>
                <a:rPr b="0" i="0" lang="en" sz="1400" u="none" cap="none" strike="noStrike">
                  <a:solidFill>
                    <a:srgbClr val="FFFFFF"/>
                  </a:solidFill>
                  <a:latin typeface="Arial"/>
                  <a:ea typeface="Arial"/>
                  <a:cs typeface="Arial"/>
                  <a:sym typeface="Arial"/>
                </a:rPr>
              </a:br>
              <a:r>
                <a:rPr b="0" i="0" lang="en" sz="1400" u="none" cap="none" strike="noStrike">
                  <a:solidFill>
                    <a:srgbClr val="FFFFFF"/>
                  </a:solidFill>
                  <a:latin typeface="Arial"/>
                  <a:ea typeface="Arial"/>
                  <a:cs typeface="Arial"/>
                  <a:sym typeface="Arial"/>
                </a:rPr>
                <a:t>to small businesses </a:t>
              </a:r>
              <a:endParaRPr b="0" i="0" sz="1400" u="none" cap="none" strike="noStrike">
                <a:solidFill>
                  <a:srgbClr val="FFFFFF"/>
                </a:solidFill>
                <a:latin typeface="Arial"/>
                <a:ea typeface="Arial"/>
                <a:cs typeface="Arial"/>
                <a:sym typeface="Arial"/>
              </a:endParaRPr>
            </a:p>
          </p:txBody>
        </p:sp>
        <p:sp>
          <p:nvSpPr>
            <p:cNvPr id="920" name="Google Shape;920;p105"/>
            <p:cNvSpPr txBox="1"/>
            <p:nvPr/>
          </p:nvSpPr>
          <p:spPr>
            <a:xfrm>
              <a:off x="4637925" y="2027438"/>
              <a:ext cx="2024100" cy="579000"/>
            </a:xfrm>
            <a:prstGeom prst="rect">
              <a:avLst/>
            </a:prstGeom>
            <a:no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FF0000"/>
                </a:buClr>
                <a:buSzPts val="2000"/>
                <a:buFont typeface="Arial"/>
                <a:buNone/>
              </a:pPr>
              <a:r>
                <a:rPr b="1" i="0" lang="en" sz="3500" u="none" cap="none" strike="noStrike">
                  <a:solidFill>
                    <a:srgbClr val="FFFFFF"/>
                  </a:solidFill>
                  <a:latin typeface="Arial"/>
                  <a:ea typeface="Arial"/>
                  <a:cs typeface="Arial"/>
                  <a:sym typeface="Arial"/>
                </a:rPr>
                <a:t>$8.3 B</a:t>
              </a:r>
              <a:endParaRPr b="1" i="0" sz="3500" u="none" cap="none" strike="noStrike">
                <a:solidFill>
                  <a:srgbClr val="FFFFFF"/>
                </a:solidFill>
                <a:latin typeface="Arial"/>
                <a:ea typeface="Arial"/>
                <a:cs typeface="Arial"/>
                <a:sym typeface="Arial"/>
              </a:endParaRPr>
            </a:p>
          </p:txBody>
        </p:sp>
      </p:grpSp>
      <p:grpSp>
        <p:nvGrpSpPr>
          <p:cNvPr id="921" name="Google Shape;921;p105"/>
          <p:cNvGrpSpPr/>
          <p:nvPr/>
        </p:nvGrpSpPr>
        <p:grpSpPr>
          <a:xfrm>
            <a:off x="375400" y="1475564"/>
            <a:ext cx="2024100" cy="1130587"/>
            <a:chOff x="2420011" y="2027436"/>
            <a:chExt cx="2024100" cy="1130587"/>
          </a:xfrm>
        </p:grpSpPr>
        <p:sp>
          <p:nvSpPr>
            <p:cNvPr id="922" name="Google Shape;922;p105"/>
            <p:cNvSpPr txBox="1"/>
            <p:nvPr/>
          </p:nvSpPr>
          <p:spPr>
            <a:xfrm>
              <a:off x="2420011" y="2027436"/>
              <a:ext cx="2024100" cy="579000"/>
            </a:xfrm>
            <a:prstGeom prst="rect">
              <a:avLst/>
            </a:prstGeom>
            <a:no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000066"/>
                </a:buClr>
                <a:buSzPts val="1400"/>
                <a:buFont typeface="Arial"/>
                <a:buNone/>
              </a:pPr>
              <a:r>
                <a:rPr b="1" i="0" lang="en" sz="3500" u="none" cap="none" strike="noStrike">
                  <a:solidFill>
                    <a:srgbClr val="FFFFFF"/>
                  </a:solidFill>
                  <a:latin typeface="Arial"/>
                  <a:ea typeface="Arial"/>
                  <a:cs typeface="Arial"/>
                  <a:sym typeface="Arial"/>
                </a:rPr>
                <a:t>$38.1B</a:t>
              </a:r>
              <a:endParaRPr b="1" i="0" sz="3500" u="none" cap="none" strike="noStrike">
                <a:solidFill>
                  <a:srgbClr val="FFFFFF"/>
                </a:solidFill>
                <a:highlight>
                  <a:srgbClr val="FFFF00"/>
                </a:highlight>
                <a:latin typeface="Arial"/>
                <a:ea typeface="Arial"/>
                <a:cs typeface="Arial"/>
                <a:sym typeface="Arial"/>
              </a:endParaRPr>
            </a:p>
          </p:txBody>
        </p:sp>
        <p:sp>
          <p:nvSpPr>
            <p:cNvPr id="923" name="Google Shape;923;p105"/>
            <p:cNvSpPr txBox="1"/>
            <p:nvPr/>
          </p:nvSpPr>
          <p:spPr>
            <a:xfrm>
              <a:off x="2431100" y="2726923"/>
              <a:ext cx="20019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 sz="1400" u="none" cap="none" strike="noStrike">
                  <a:solidFill>
                    <a:srgbClr val="FFFFFF"/>
                  </a:solidFill>
                  <a:latin typeface="Arial"/>
                  <a:ea typeface="Arial"/>
                  <a:cs typeface="Arial"/>
                  <a:sym typeface="Arial"/>
                </a:rPr>
                <a:t>Total spend</a:t>
              </a:r>
              <a:br>
                <a:rPr b="0" i="0" lang="en" sz="1400" u="none" cap="none" strike="noStrike">
                  <a:solidFill>
                    <a:srgbClr val="FFFFFF"/>
                  </a:solidFill>
                  <a:latin typeface="Arial"/>
                  <a:ea typeface="Arial"/>
                  <a:cs typeface="Arial"/>
                  <a:sym typeface="Arial"/>
                </a:rPr>
              </a:br>
              <a:r>
                <a:rPr b="0" i="0" lang="en" sz="1400" u="none" cap="none" strike="noStrike">
                  <a:solidFill>
                    <a:srgbClr val="FFFFFF"/>
                  </a:solidFill>
                  <a:latin typeface="Arial"/>
                  <a:ea typeface="Arial"/>
                  <a:cs typeface="Arial"/>
                  <a:sym typeface="Arial"/>
                </a:rPr>
                <a:t>through ITC</a:t>
              </a:r>
              <a:endParaRPr b="0" i="0" sz="1400" u="none" cap="none" strike="noStrike">
                <a:solidFill>
                  <a:srgbClr val="FFFFFF"/>
                </a:solidFill>
                <a:latin typeface="Arial"/>
                <a:ea typeface="Arial"/>
                <a:cs typeface="Arial"/>
                <a:sym typeface="Arial"/>
              </a:endParaRPr>
            </a:p>
          </p:txBody>
        </p:sp>
      </p:grpSp>
      <p:sp>
        <p:nvSpPr>
          <p:cNvPr id="924" name="Google Shape;924;p105"/>
          <p:cNvSpPr txBox="1"/>
          <p:nvPr/>
        </p:nvSpPr>
        <p:spPr>
          <a:xfrm>
            <a:off x="7592100" y="45739"/>
            <a:ext cx="1551900" cy="3231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200"/>
              <a:buFont typeface="Arial"/>
              <a:buNone/>
            </a:pPr>
            <a:r>
              <a:rPr b="0" i="0" lang="en" sz="900" u="none" cap="none" strike="noStrike">
                <a:solidFill>
                  <a:schemeClr val="lt1"/>
                </a:solidFill>
                <a:latin typeface="Arial"/>
                <a:ea typeface="Arial"/>
                <a:cs typeface="Arial"/>
                <a:sym typeface="Arial"/>
              </a:rPr>
              <a:t>FY 2023 Data</a:t>
            </a:r>
            <a:endParaRPr b="0" i="0" sz="900" u="none" cap="none" strike="noStrike">
              <a:solidFill>
                <a:schemeClr val="lt1"/>
              </a:solidFill>
              <a:latin typeface="Arial"/>
              <a:ea typeface="Arial"/>
              <a:cs typeface="Arial"/>
              <a:sym typeface="Arial"/>
            </a:endParaRPr>
          </a:p>
        </p:txBody>
      </p:sp>
      <p:cxnSp>
        <p:nvCxnSpPr>
          <p:cNvPr id="925" name="Google Shape;925;p105"/>
          <p:cNvCxnSpPr/>
          <p:nvPr/>
        </p:nvCxnSpPr>
        <p:spPr>
          <a:xfrm>
            <a:off x="465190" y="1283807"/>
            <a:ext cx="1920300" cy="0"/>
          </a:xfrm>
          <a:prstGeom prst="straightConnector1">
            <a:avLst/>
          </a:prstGeom>
          <a:noFill/>
          <a:ln cap="flat" cmpd="sng" w="73025">
            <a:solidFill>
              <a:srgbClr val="1D75BC"/>
            </a:solidFill>
            <a:prstDash val="solid"/>
            <a:round/>
            <a:headEnd len="sm" w="sm" type="none"/>
            <a:tailEnd len="sm" w="sm" type="none"/>
          </a:ln>
        </p:spPr>
      </p:cxnSp>
      <p:cxnSp>
        <p:nvCxnSpPr>
          <p:cNvPr id="926" name="Google Shape;926;p105"/>
          <p:cNvCxnSpPr/>
          <p:nvPr/>
        </p:nvCxnSpPr>
        <p:spPr>
          <a:xfrm>
            <a:off x="2584535" y="3027263"/>
            <a:ext cx="1920300" cy="0"/>
          </a:xfrm>
          <a:prstGeom prst="straightConnector1">
            <a:avLst/>
          </a:prstGeom>
          <a:noFill/>
          <a:ln cap="flat" cmpd="sng" w="73025">
            <a:solidFill>
              <a:srgbClr val="1D75BC"/>
            </a:solidFill>
            <a:prstDash val="solid"/>
            <a:round/>
            <a:headEnd len="sm" w="sm" type="none"/>
            <a:tailEnd len="sm" w="sm" type="none"/>
          </a:ln>
        </p:spPr>
      </p:cxnSp>
      <p:pic>
        <p:nvPicPr>
          <p:cNvPr id="927" name="Google Shape;927;p105"/>
          <p:cNvPicPr preferRelativeResize="0"/>
          <p:nvPr/>
        </p:nvPicPr>
        <p:blipFill rotWithShape="1">
          <a:blip r:embed="rId3">
            <a:alphaModFix/>
          </a:blip>
          <a:srcRect b="0" l="0" r="0" t="0"/>
          <a:stretch/>
        </p:blipFill>
        <p:spPr>
          <a:xfrm>
            <a:off x="1066256" y="380503"/>
            <a:ext cx="642369" cy="642369"/>
          </a:xfrm>
          <a:prstGeom prst="rect">
            <a:avLst/>
          </a:prstGeom>
          <a:noFill/>
          <a:ln>
            <a:noFill/>
          </a:ln>
        </p:spPr>
      </p:pic>
      <p:pic>
        <p:nvPicPr>
          <p:cNvPr id="928" name="Google Shape;928;p105"/>
          <p:cNvPicPr preferRelativeResize="0"/>
          <p:nvPr/>
        </p:nvPicPr>
        <p:blipFill rotWithShape="1">
          <a:blip r:embed="rId4">
            <a:alphaModFix/>
          </a:blip>
          <a:srcRect b="0" l="0" r="0" t="0"/>
          <a:stretch/>
        </p:blipFill>
        <p:spPr>
          <a:xfrm>
            <a:off x="3009105" y="2022193"/>
            <a:ext cx="1071156" cy="1071156"/>
          </a:xfrm>
          <a:prstGeom prst="rect">
            <a:avLst/>
          </a:prstGeom>
          <a:noFill/>
          <a:ln>
            <a:noFill/>
          </a:ln>
        </p:spPr>
      </p:pic>
      <p:grpSp>
        <p:nvGrpSpPr>
          <p:cNvPr id="929" name="Google Shape;929;p105"/>
          <p:cNvGrpSpPr/>
          <p:nvPr/>
        </p:nvGrpSpPr>
        <p:grpSpPr>
          <a:xfrm>
            <a:off x="4581032" y="470320"/>
            <a:ext cx="2024100" cy="2174074"/>
            <a:chOff x="6613032" y="2208733"/>
            <a:chExt cx="2024100" cy="2174074"/>
          </a:xfrm>
        </p:grpSpPr>
        <p:grpSp>
          <p:nvGrpSpPr>
            <p:cNvPr id="930" name="Google Shape;930;p105"/>
            <p:cNvGrpSpPr/>
            <p:nvPr/>
          </p:nvGrpSpPr>
          <p:grpSpPr>
            <a:xfrm>
              <a:off x="6613032" y="3252232"/>
              <a:ext cx="2024100" cy="1130575"/>
              <a:chOff x="202225" y="2027438"/>
              <a:chExt cx="2024100" cy="1130575"/>
            </a:xfrm>
          </p:grpSpPr>
          <p:sp>
            <p:nvSpPr>
              <p:cNvPr id="931" name="Google Shape;931;p105"/>
              <p:cNvSpPr txBox="1"/>
              <p:nvPr/>
            </p:nvSpPr>
            <p:spPr>
              <a:xfrm>
                <a:off x="202225" y="2027438"/>
                <a:ext cx="2024100" cy="579000"/>
              </a:xfrm>
              <a:prstGeom prst="rect">
                <a:avLst/>
              </a:prstGeom>
              <a:no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000066"/>
                  </a:buClr>
                  <a:buSzPts val="2000"/>
                  <a:buFont typeface="Arial"/>
                  <a:buNone/>
                </a:pPr>
                <a:r>
                  <a:rPr b="1" i="0" lang="en" sz="3500" u="none" cap="none" strike="noStrike">
                    <a:solidFill>
                      <a:srgbClr val="FFFFFF"/>
                    </a:solidFill>
                    <a:latin typeface="Arial"/>
                    <a:ea typeface="Arial"/>
                    <a:cs typeface="Arial"/>
                    <a:sym typeface="Arial"/>
                  </a:rPr>
                  <a:t>$1.55B</a:t>
                </a:r>
                <a:endParaRPr b="1" i="0" sz="3500" u="none" cap="none" strike="noStrike">
                  <a:solidFill>
                    <a:srgbClr val="FFFFFF"/>
                  </a:solidFill>
                  <a:latin typeface="Arial"/>
                  <a:ea typeface="Arial"/>
                  <a:cs typeface="Arial"/>
                  <a:sym typeface="Arial"/>
                </a:endParaRPr>
              </a:p>
            </p:txBody>
          </p:sp>
          <p:sp>
            <p:nvSpPr>
              <p:cNvPr id="932" name="Google Shape;932;p105"/>
              <p:cNvSpPr txBox="1"/>
              <p:nvPr/>
            </p:nvSpPr>
            <p:spPr>
              <a:xfrm>
                <a:off x="213184" y="2726913"/>
                <a:ext cx="20019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 sz="1400" u="none" cap="none" strike="noStrike">
                    <a:solidFill>
                      <a:srgbClr val="FFFFFF"/>
                    </a:solidFill>
                    <a:latin typeface="Arial"/>
                    <a:ea typeface="Arial"/>
                    <a:cs typeface="Arial"/>
                    <a:sym typeface="Arial"/>
                  </a:rPr>
                  <a:t>Agency savings from </a:t>
                </a:r>
                <a:br>
                  <a:rPr b="0" i="0" lang="en" sz="1400" u="none" cap="none" strike="noStrike">
                    <a:solidFill>
                      <a:srgbClr val="FFFFFF"/>
                    </a:solidFill>
                    <a:latin typeface="Arial"/>
                    <a:ea typeface="Arial"/>
                    <a:cs typeface="Arial"/>
                    <a:sym typeface="Arial"/>
                  </a:rPr>
                </a:br>
                <a:r>
                  <a:rPr b="0" i="0" lang="en" sz="1400" u="none" cap="none" strike="noStrike">
                    <a:solidFill>
                      <a:srgbClr val="FFFFFF"/>
                    </a:solidFill>
                    <a:latin typeface="Arial"/>
                    <a:ea typeface="Arial"/>
                    <a:cs typeface="Arial"/>
                    <a:sym typeface="Arial"/>
                  </a:rPr>
                  <a:t>using ITC vehicles</a:t>
                </a:r>
                <a:endParaRPr b="0" i="0" sz="1400" u="none" cap="none" strike="noStrike">
                  <a:solidFill>
                    <a:srgbClr val="FFFFFF"/>
                  </a:solidFill>
                  <a:latin typeface="Arial"/>
                  <a:ea typeface="Arial"/>
                  <a:cs typeface="Arial"/>
                  <a:sym typeface="Arial"/>
                </a:endParaRPr>
              </a:p>
            </p:txBody>
          </p:sp>
        </p:grpSp>
        <p:cxnSp>
          <p:nvCxnSpPr>
            <p:cNvPr id="933" name="Google Shape;933;p105"/>
            <p:cNvCxnSpPr/>
            <p:nvPr/>
          </p:nvCxnSpPr>
          <p:spPr>
            <a:xfrm>
              <a:off x="6638144" y="3027263"/>
              <a:ext cx="1920300" cy="0"/>
            </a:xfrm>
            <a:prstGeom prst="straightConnector1">
              <a:avLst/>
            </a:prstGeom>
            <a:noFill/>
            <a:ln cap="flat" cmpd="sng" w="73025">
              <a:solidFill>
                <a:srgbClr val="1D75BC"/>
              </a:solidFill>
              <a:prstDash val="solid"/>
              <a:round/>
              <a:headEnd len="sm" w="sm" type="none"/>
              <a:tailEnd len="sm" w="sm" type="none"/>
            </a:ln>
          </p:spPr>
        </p:cxnSp>
        <p:pic>
          <p:nvPicPr>
            <p:cNvPr id="934" name="Google Shape;934;p105"/>
            <p:cNvPicPr preferRelativeResize="0"/>
            <p:nvPr/>
          </p:nvPicPr>
          <p:blipFill rotWithShape="1">
            <a:blip r:embed="rId5">
              <a:alphaModFix/>
            </a:blip>
            <a:srcRect b="0" l="0" r="0" t="0"/>
            <a:stretch/>
          </p:blipFill>
          <p:spPr>
            <a:xfrm>
              <a:off x="7283194" y="2208733"/>
              <a:ext cx="698056" cy="698056"/>
            </a:xfrm>
            <a:prstGeom prst="rect">
              <a:avLst/>
            </a:prstGeom>
            <a:noFill/>
            <a:ln>
              <a:noFill/>
            </a:ln>
          </p:spPr>
        </p:pic>
      </p:grpSp>
      <p:grpSp>
        <p:nvGrpSpPr>
          <p:cNvPr id="935" name="Google Shape;935;p105"/>
          <p:cNvGrpSpPr/>
          <p:nvPr/>
        </p:nvGrpSpPr>
        <p:grpSpPr>
          <a:xfrm>
            <a:off x="6706850" y="2144239"/>
            <a:ext cx="2001911" cy="2240987"/>
            <a:chOff x="4572000" y="378864"/>
            <a:chExt cx="2001911" cy="2240987"/>
          </a:xfrm>
        </p:grpSpPr>
        <p:grpSp>
          <p:nvGrpSpPr>
            <p:cNvPr id="936" name="Google Shape;936;p105"/>
            <p:cNvGrpSpPr/>
            <p:nvPr/>
          </p:nvGrpSpPr>
          <p:grpSpPr>
            <a:xfrm>
              <a:off x="4572000" y="1489276"/>
              <a:ext cx="2001911" cy="1130575"/>
              <a:chOff x="6866964" y="2027438"/>
              <a:chExt cx="2001911" cy="1130575"/>
            </a:xfrm>
          </p:grpSpPr>
          <p:sp>
            <p:nvSpPr>
              <p:cNvPr id="937" name="Google Shape;937;p105"/>
              <p:cNvSpPr txBox="1"/>
              <p:nvPr/>
            </p:nvSpPr>
            <p:spPr>
              <a:xfrm>
                <a:off x="6866964" y="2726913"/>
                <a:ext cx="2001900" cy="431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2000"/>
                  <a:buFont typeface="Arial"/>
                  <a:buNone/>
                </a:pPr>
                <a:r>
                  <a:rPr b="0" i="0" lang="en" sz="1400" u="none" cap="none" strike="noStrike">
                    <a:solidFill>
                      <a:srgbClr val="FFFFFF"/>
                    </a:solidFill>
                    <a:latin typeface="Arial"/>
                    <a:ea typeface="Arial"/>
                    <a:cs typeface="Arial"/>
                    <a:sym typeface="Arial"/>
                  </a:rPr>
                  <a:t>State and </a:t>
                </a:r>
                <a:br>
                  <a:rPr b="0" i="0" lang="en" sz="1400" u="none" cap="none" strike="noStrike">
                    <a:solidFill>
                      <a:srgbClr val="FFFFFF"/>
                    </a:solidFill>
                    <a:latin typeface="Arial"/>
                    <a:ea typeface="Arial"/>
                    <a:cs typeface="Arial"/>
                    <a:sym typeface="Arial"/>
                  </a:rPr>
                </a:br>
                <a:r>
                  <a:rPr b="0" i="0" lang="en" sz="1400" u="none" cap="none" strike="noStrike">
                    <a:solidFill>
                      <a:srgbClr val="FFFFFF"/>
                    </a:solidFill>
                    <a:latin typeface="Arial"/>
                    <a:ea typeface="Arial"/>
                    <a:cs typeface="Arial"/>
                    <a:sym typeface="Arial"/>
                  </a:rPr>
                  <a:t>local spend</a:t>
                </a:r>
                <a:endParaRPr b="0" i="0" sz="1400" u="none" cap="none" strike="noStrike">
                  <a:solidFill>
                    <a:srgbClr val="FFFFFF"/>
                  </a:solidFill>
                  <a:latin typeface="Arial"/>
                  <a:ea typeface="Arial"/>
                  <a:cs typeface="Arial"/>
                  <a:sym typeface="Arial"/>
                </a:endParaRPr>
              </a:p>
            </p:txBody>
          </p:sp>
          <p:sp>
            <p:nvSpPr>
              <p:cNvPr id="938" name="Google Shape;938;p105"/>
              <p:cNvSpPr txBox="1"/>
              <p:nvPr/>
            </p:nvSpPr>
            <p:spPr>
              <a:xfrm>
                <a:off x="6866975" y="2027438"/>
                <a:ext cx="2001900" cy="579000"/>
              </a:xfrm>
              <a:prstGeom prst="rect">
                <a:avLst/>
              </a:prstGeom>
              <a:noFill/>
              <a:ln>
                <a:noFill/>
              </a:ln>
            </p:spPr>
            <p:txBody>
              <a:bodyPr anchorCtr="0" anchor="t" bIns="0" lIns="91425" spcFirstLastPara="1" rIns="91425" wrap="square" tIns="0">
                <a:noAutofit/>
              </a:bodyPr>
              <a:lstStyle/>
              <a:p>
                <a:pPr indent="0" lvl="0" marL="0" marR="0" rtl="0" algn="ctr">
                  <a:lnSpc>
                    <a:spcPct val="100000"/>
                  </a:lnSpc>
                  <a:spcBef>
                    <a:spcPts val="0"/>
                  </a:spcBef>
                  <a:spcAft>
                    <a:spcPts val="0"/>
                  </a:spcAft>
                  <a:buClr>
                    <a:srgbClr val="FF0000"/>
                  </a:buClr>
                  <a:buSzPts val="2000"/>
                  <a:buFont typeface="Arial"/>
                  <a:buNone/>
                </a:pPr>
                <a:r>
                  <a:rPr b="1" i="0" lang="en" sz="3500" u="none" cap="none" strike="noStrike">
                    <a:solidFill>
                      <a:srgbClr val="FFFFFF"/>
                    </a:solidFill>
                    <a:latin typeface="Arial"/>
                    <a:ea typeface="Arial"/>
                    <a:cs typeface="Arial"/>
                    <a:sym typeface="Arial"/>
                  </a:rPr>
                  <a:t>$594M</a:t>
                </a:r>
                <a:endParaRPr b="1" i="0" sz="3500" u="none" cap="none" strike="noStrike">
                  <a:solidFill>
                    <a:srgbClr val="FFFFFF"/>
                  </a:solidFill>
                  <a:latin typeface="Arial"/>
                  <a:ea typeface="Arial"/>
                  <a:cs typeface="Arial"/>
                  <a:sym typeface="Arial"/>
                </a:endParaRPr>
              </a:p>
            </p:txBody>
          </p:sp>
        </p:grpSp>
        <p:cxnSp>
          <p:nvCxnSpPr>
            <p:cNvPr id="939" name="Google Shape;939;p105"/>
            <p:cNvCxnSpPr/>
            <p:nvPr/>
          </p:nvCxnSpPr>
          <p:spPr>
            <a:xfrm>
              <a:off x="4612805" y="1283807"/>
              <a:ext cx="1920300" cy="0"/>
            </a:xfrm>
            <a:prstGeom prst="straightConnector1">
              <a:avLst/>
            </a:prstGeom>
            <a:noFill/>
            <a:ln cap="flat" cmpd="sng" w="73025">
              <a:solidFill>
                <a:srgbClr val="1D75BC"/>
              </a:solidFill>
              <a:prstDash val="solid"/>
              <a:round/>
              <a:headEnd len="sm" w="sm" type="none"/>
              <a:tailEnd len="sm" w="sm" type="none"/>
            </a:ln>
          </p:spPr>
        </p:cxnSp>
        <p:pic>
          <p:nvPicPr>
            <p:cNvPr id="940" name="Google Shape;940;p105"/>
            <p:cNvPicPr preferRelativeResize="0"/>
            <p:nvPr/>
          </p:nvPicPr>
          <p:blipFill rotWithShape="1">
            <a:blip r:embed="rId6">
              <a:alphaModFix/>
            </a:blip>
            <a:srcRect b="0" l="0" r="0" t="0"/>
            <a:stretch/>
          </p:blipFill>
          <p:spPr>
            <a:xfrm>
              <a:off x="5201480" y="378864"/>
              <a:ext cx="742950" cy="742950"/>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cxnSp>
        <p:nvCxnSpPr>
          <p:cNvPr id="945" name="Google Shape;945;p106"/>
          <p:cNvCxnSpPr/>
          <p:nvPr/>
        </p:nvCxnSpPr>
        <p:spPr>
          <a:xfrm>
            <a:off x="9067801" y="2954800"/>
            <a:ext cx="0" cy="0"/>
          </a:xfrm>
          <a:prstGeom prst="straightConnector1">
            <a:avLst/>
          </a:prstGeom>
          <a:noFill/>
          <a:ln cap="flat" cmpd="sng" w="9525">
            <a:solidFill>
              <a:schemeClr val="dk2"/>
            </a:solidFill>
            <a:prstDash val="solid"/>
            <a:round/>
            <a:headEnd len="sm" w="sm" type="none"/>
            <a:tailEnd len="sm" w="sm" type="none"/>
          </a:ln>
        </p:spPr>
      </p:cxnSp>
      <p:sp>
        <p:nvSpPr>
          <p:cNvPr id="946" name="Google Shape;946;p106"/>
          <p:cNvSpPr txBox="1"/>
          <p:nvPr>
            <p:ph type="ctrTitle"/>
          </p:nvPr>
        </p:nvSpPr>
        <p:spPr>
          <a:xfrm>
            <a:off x="370100" y="361875"/>
            <a:ext cx="7170300" cy="677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600"/>
              <a:buNone/>
            </a:pPr>
            <a:r>
              <a:rPr lang="en" sz="3000">
                <a:solidFill>
                  <a:srgbClr val="002060"/>
                </a:solidFill>
                <a:latin typeface="Proxima Nova"/>
                <a:ea typeface="Proxima Nova"/>
                <a:cs typeface="Proxima Nova"/>
                <a:sym typeface="Proxima Nova"/>
              </a:rPr>
              <a:t>Upcoming GSA Training</a:t>
            </a:r>
            <a:endParaRPr sz="3000">
              <a:latin typeface="Proxima Nova"/>
              <a:ea typeface="Proxima Nova"/>
              <a:cs typeface="Proxima Nova"/>
              <a:sym typeface="Proxima Nova"/>
            </a:endParaRPr>
          </a:p>
        </p:txBody>
      </p:sp>
      <p:sp>
        <p:nvSpPr>
          <p:cNvPr id="947" name="Google Shape;947;p106"/>
          <p:cNvSpPr txBox="1"/>
          <p:nvPr/>
        </p:nvSpPr>
        <p:spPr>
          <a:xfrm>
            <a:off x="209400" y="1219250"/>
            <a:ext cx="8728800" cy="3509100"/>
          </a:xfrm>
          <a:prstGeom prst="rect">
            <a:avLst/>
          </a:prstGeom>
          <a:noFill/>
          <a:ln>
            <a:noFill/>
          </a:ln>
        </p:spPr>
        <p:txBody>
          <a:bodyPr anchorCtr="0" anchor="t" bIns="91425" lIns="91425" spcFirstLastPara="1" rIns="91425" wrap="square" tIns="91425">
            <a:noAutofit/>
          </a:bodyPr>
          <a:lstStyle/>
          <a:p>
            <a:pPr indent="-355600" lvl="0" marL="914400" marR="0" rtl="0" algn="l">
              <a:lnSpc>
                <a:spcPct val="150000"/>
              </a:lnSpc>
              <a:spcBef>
                <a:spcPts val="0"/>
              </a:spcBef>
              <a:spcAft>
                <a:spcPts val="0"/>
              </a:spcAft>
              <a:buClr>
                <a:srgbClr val="073763"/>
              </a:buClr>
              <a:buSzPts val="2000"/>
              <a:buChar char="●"/>
            </a:pPr>
            <a:r>
              <a:rPr i="0" lang="en" sz="2000" u="none" cap="none" strike="noStrike">
                <a:solidFill>
                  <a:srgbClr val="073763"/>
                </a:solidFill>
              </a:rPr>
              <a:t>Future GSA trainings: </a:t>
            </a:r>
            <a:r>
              <a:rPr i="0" lang="en" sz="2000" u="sng" cap="none" strike="noStrike">
                <a:solidFill>
                  <a:schemeClr val="hlink"/>
                </a:solidFill>
                <a:highlight>
                  <a:schemeClr val="lt1"/>
                </a:highlight>
                <a:hlinkClick r:id="rId3"/>
              </a:rPr>
              <a:t>https://www.gsa.gov/events</a:t>
            </a:r>
            <a:endParaRPr i="0" sz="2000" u="none" cap="none" strike="noStrike">
              <a:solidFill>
                <a:srgbClr val="073763"/>
              </a:solidFill>
            </a:endParaRPr>
          </a:p>
          <a:p>
            <a:pPr indent="-355600" lvl="0" marL="914400" marR="0" rtl="0" algn="l">
              <a:lnSpc>
                <a:spcPct val="150000"/>
              </a:lnSpc>
              <a:spcBef>
                <a:spcPts val="1000"/>
              </a:spcBef>
              <a:spcAft>
                <a:spcPts val="0"/>
              </a:spcAft>
              <a:buClr>
                <a:srgbClr val="073763"/>
              </a:buClr>
              <a:buSzPts val="2000"/>
              <a:buChar char="●"/>
            </a:pPr>
            <a:r>
              <a:rPr i="0" lang="en" sz="2000" u="none" cap="none" strike="noStrike">
                <a:solidFill>
                  <a:srgbClr val="073763"/>
                </a:solidFill>
              </a:rPr>
              <a:t>Quarterly ITC trainings: </a:t>
            </a:r>
            <a:endParaRPr i="0" sz="2000" u="none" cap="none" strike="noStrike">
              <a:solidFill>
                <a:srgbClr val="073763"/>
              </a:solidFill>
            </a:endParaRPr>
          </a:p>
          <a:p>
            <a:pPr indent="-355600" lvl="2" marL="1371600" marR="0" rtl="0" algn="l">
              <a:lnSpc>
                <a:spcPct val="150000"/>
              </a:lnSpc>
              <a:spcBef>
                <a:spcPts val="0"/>
              </a:spcBef>
              <a:spcAft>
                <a:spcPts val="0"/>
              </a:spcAft>
              <a:buClr>
                <a:srgbClr val="073763"/>
              </a:buClr>
              <a:buSzPts val="2000"/>
              <a:buChar char="○"/>
            </a:pPr>
            <a:r>
              <a:rPr i="0" lang="en" sz="2000" u="none" cap="none" strike="noStrike">
                <a:solidFill>
                  <a:schemeClr val="dk1"/>
                </a:solidFill>
                <a:highlight>
                  <a:schemeClr val="lt1"/>
                </a:highlight>
              </a:rPr>
              <a:t>Overview of GSA MAS ITC Pre-Award and Offer Preparation</a:t>
            </a:r>
            <a:endParaRPr i="0" sz="2000" u="none" cap="none" strike="noStrike">
              <a:solidFill>
                <a:schemeClr val="dk1"/>
              </a:solidFill>
              <a:highlight>
                <a:srgbClr val="FFFFFF"/>
              </a:highlight>
            </a:endParaRPr>
          </a:p>
          <a:p>
            <a:pPr indent="-355600" lvl="2" marL="1371600" marR="0" rtl="0" algn="l">
              <a:lnSpc>
                <a:spcPct val="150000"/>
              </a:lnSpc>
              <a:spcBef>
                <a:spcPts val="0"/>
              </a:spcBef>
              <a:spcAft>
                <a:spcPts val="0"/>
              </a:spcAft>
              <a:buClr>
                <a:srgbClr val="073763"/>
              </a:buClr>
              <a:buSzPts val="2000"/>
              <a:buChar char="○"/>
            </a:pPr>
            <a:r>
              <a:rPr lang="en" sz="2000">
                <a:solidFill>
                  <a:schemeClr val="dk1"/>
                </a:solidFill>
                <a:highlight>
                  <a:schemeClr val="lt1"/>
                </a:highlight>
              </a:rPr>
              <a:t>GWAC Training: Alliant 3, VETs 2, MAS and 8a STARS3</a:t>
            </a:r>
            <a:endParaRPr sz="2000">
              <a:solidFill>
                <a:schemeClr val="dk1"/>
              </a:solidFill>
              <a:highlight>
                <a:schemeClr val="lt1"/>
              </a:highlight>
            </a:endParaRPr>
          </a:p>
          <a:p>
            <a:pPr indent="-355600" lvl="2" marL="1371600" marR="0" rtl="0" algn="l">
              <a:lnSpc>
                <a:spcPct val="150000"/>
              </a:lnSpc>
              <a:spcBef>
                <a:spcPts val="0"/>
              </a:spcBef>
              <a:spcAft>
                <a:spcPts val="0"/>
              </a:spcAft>
              <a:buClr>
                <a:schemeClr val="dk1"/>
              </a:buClr>
              <a:buSzPts val="2000"/>
              <a:buChar char="○"/>
            </a:pPr>
            <a:r>
              <a:rPr lang="en" sz="2000">
                <a:solidFill>
                  <a:schemeClr val="dk1"/>
                </a:solidFill>
                <a:highlight>
                  <a:schemeClr val="lt1"/>
                </a:highlight>
              </a:rPr>
              <a:t>2GIT &amp; GSS BPA</a:t>
            </a:r>
            <a:endParaRPr sz="2000">
              <a:solidFill>
                <a:schemeClr val="dk1"/>
              </a:solidFill>
              <a:highlight>
                <a:schemeClr val="lt1"/>
              </a:highlight>
            </a:endParaRPr>
          </a:p>
          <a:p>
            <a:pPr indent="-355600" lvl="2" marL="1371600" marR="0" rtl="0" algn="l">
              <a:lnSpc>
                <a:spcPct val="150000"/>
              </a:lnSpc>
              <a:spcBef>
                <a:spcPts val="0"/>
              </a:spcBef>
              <a:spcAft>
                <a:spcPts val="0"/>
              </a:spcAft>
              <a:buClr>
                <a:srgbClr val="073763"/>
              </a:buClr>
              <a:buSzPts val="2000"/>
              <a:buChar char="○"/>
            </a:pPr>
            <a:r>
              <a:rPr i="0" lang="en" sz="2000" u="none" cap="none" strike="noStrike">
                <a:solidFill>
                  <a:schemeClr val="dk1"/>
                </a:solidFill>
                <a:highlight>
                  <a:srgbClr val="FFFFFF"/>
                </a:highlight>
              </a:rPr>
              <a:t>How Do I Keep My GSA MAS Contract Compliant</a:t>
            </a:r>
            <a:endParaRPr i="0" sz="2000" u="none" cap="none" strike="noStrike">
              <a:solidFill>
                <a:srgbClr val="00538C"/>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1" name="Shape 951"/>
        <p:cNvGrpSpPr/>
        <p:nvPr/>
      </p:nvGrpSpPr>
      <p:grpSpPr>
        <a:xfrm>
          <a:off x="0" y="0"/>
          <a:ext cx="0" cy="0"/>
          <a:chOff x="0" y="0"/>
          <a:chExt cx="0" cy="0"/>
        </a:xfrm>
      </p:grpSpPr>
      <p:sp>
        <p:nvSpPr>
          <p:cNvPr id="952" name="Google Shape;952;p107"/>
          <p:cNvSpPr txBox="1"/>
          <p:nvPr/>
        </p:nvSpPr>
        <p:spPr>
          <a:xfrm>
            <a:off x="361075" y="2624425"/>
            <a:ext cx="76314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000">
                <a:solidFill>
                  <a:srgbClr val="FFFFFF"/>
                </a:solidFill>
              </a:rPr>
              <a:t>GSA Customer </a:t>
            </a:r>
            <a:endParaRPr b="1" sz="4000">
              <a:solidFill>
                <a:srgbClr val="FFFFFF"/>
              </a:solidFill>
            </a:endParaRPr>
          </a:p>
          <a:p>
            <a:pPr indent="0" lvl="0" marL="0" rtl="0" algn="l">
              <a:spcBef>
                <a:spcPts val="0"/>
              </a:spcBef>
              <a:spcAft>
                <a:spcPts val="0"/>
              </a:spcAft>
              <a:buNone/>
            </a:pPr>
            <a:r>
              <a:rPr b="1" lang="en" sz="4000">
                <a:solidFill>
                  <a:srgbClr val="FFFFFF"/>
                </a:solidFill>
              </a:rPr>
              <a:t>Tools for Success</a:t>
            </a:r>
            <a:endParaRPr b="1" sz="40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descr="Name of today's presenter(s)" id="957" name="Google Shape;957;p108" title="Presenter Name"/>
          <p:cNvSpPr txBox="1"/>
          <p:nvPr>
            <p:ph type="ctrTitle"/>
          </p:nvPr>
        </p:nvSpPr>
        <p:spPr>
          <a:xfrm>
            <a:off x="449325" y="862150"/>
            <a:ext cx="3515400" cy="537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400"/>
              <a:buNone/>
            </a:pPr>
            <a:r>
              <a:rPr lang="en" sz="3600"/>
              <a:t>buy.gsa.gov</a:t>
            </a:r>
            <a:endParaRPr sz="3600"/>
          </a:p>
        </p:txBody>
      </p:sp>
      <p:sp>
        <p:nvSpPr>
          <p:cNvPr descr="Information about where the presenter(s) work and their contact information" id="958" name="Google Shape;958;p108" title="Office Info and Contact Info"/>
          <p:cNvSpPr txBox="1"/>
          <p:nvPr>
            <p:ph idx="1" type="subTitle"/>
          </p:nvPr>
        </p:nvSpPr>
        <p:spPr>
          <a:xfrm>
            <a:off x="449325" y="1342231"/>
            <a:ext cx="5538600" cy="1026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1700"/>
              <a:t>Overview and Live Demonstration</a:t>
            </a:r>
            <a:endParaRPr sz="17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09"/>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Agenda</a:t>
            </a:r>
            <a:endParaRPr/>
          </a:p>
        </p:txBody>
      </p:sp>
      <p:sp>
        <p:nvSpPr>
          <p:cNvPr descr="Bullet points that lay out what will be covered today" id="964" name="Google Shape;964;p109" title="Agenda bullet points"/>
          <p:cNvSpPr txBox="1"/>
          <p:nvPr/>
        </p:nvSpPr>
        <p:spPr>
          <a:xfrm>
            <a:off x="3241425" y="1000975"/>
            <a:ext cx="5801100" cy="25398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50000"/>
              </a:lnSpc>
              <a:spcBef>
                <a:spcPts val="0"/>
              </a:spcBef>
              <a:spcAft>
                <a:spcPts val="0"/>
              </a:spcAft>
              <a:buClr>
                <a:srgbClr val="000000"/>
              </a:buClr>
              <a:buSzPts val="1800"/>
              <a:buFont typeface="Arial"/>
              <a:buChar char="●"/>
            </a:pPr>
            <a:r>
              <a:rPr b="1" lang="en" sz="1800">
                <a:solidFill>
                  <a:srgbClr val="333399"/>
                </a:solidFill>
                <a:latin typeface="Roboto"/>
                <a:ea typeface="Roboto"/>
                <a:cs typeface="Roboto"/>
                <a:sym typeface="Roboto"/>
              </a:rPr>
              <a:t>Access &amp; Overview</a:t>
            </a:r>
            <a:endParaRPr b="1" sz="1800">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SzPts val="1800"/>
              <a:buChar char="●"/>
            </a:pPr>
            <a:r>
              <a:rPr b="1" lang="en" sz="1800">
                <a:solidFill>
                  <a:srgbClr val="333399"/>
                </a:solidFill>
                <a:latin typeface="Roboto"/>
                <a:ea typeface="Roboto"/>
                <a:cs typeface="Roboto"/>
                <a:sym typeface="Roboto"/>
              </a:rPr>
              <a:t>Registration &amp; Profile</a:t>
            </a:r>
            <a:endParaRPr b="1" sz="1800">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SzPts val="1800"/>
              <a:buChar char="●"/>
            </a:pPr>
            <a:r>
              <a:rPr b="1" lang="en" sz="1800">
                <a:solidFill>
                  <a:srgbClr val="333399"/>
                </a:solidFill>
                <a:latin typeface="Roboto"/>
                <a:ea typeface="Roboto"/>
                <a:cs typeface="Roboto"/>
                <a:sym typeface="Roboto"/>
              </a:rPr>
              <a:t>What IS Buy, really?</a:t>
            </a:r>
            <a:endParaRPr b="1" sz="1800">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SzPts val="1800"/>
              <a:buChar char="●"/>
            </a:pPr>
            <a:r>
              <a:rPr b="1" lang="en" sz="1800">
                <a:solidFill>
                  <a:srgbClr val="333399"/>
                </a:solidFill>
                <a:latin typeface="Roboto"/>
                <a:ea typeface="Roboto"/>
                <a:cs typeface="Roboto"/>
                <a:sym typeface="Roboto"/>
              </a:rPr>
              <a:t>Overview of Buy tools</a:t>
            </a:r>
            <a:endParaRPr b="1" sz="1800">
              <a:solidFill>
                <a:srgbClr val="333399"/>
              </a:solidFill>
              <a:latin typeface="Roboto"/>
              <a:ea typeface="Roboto"/>
              <a:cs typeface="Roboto"/>
              <a:sym typeface="Roboto"/>
            </a:endParaRPr>
          </a:p>
          <a:p>
            <a:pPr indent="-342900" lvl="0" marL="457200" marR="0" rtl="0" algn="l">
              <a:lnSpc>
                <a:spcPct val="150000"/>
              </a:lnSpc>
              <a:spcBef>
                <a:spcPts val="0"/>
              </a:spcBef>
              <a:spcAft>
                <a:spcPts val="0"/>
              </a:spcAft>
              <a:buClr>
                <a:srgbClr val="000000"/>
              </a:buClr>
              <a:buSzPts val="1800"/>
              <a:buFont typeface="Arial"/>
              <a:buChar char="●"/>
            </a:pPr>
            <a:r>
              <a:rPr b="1" lang="en" sz="1800">
                <a:solidFill>
                  <a:srgbClr val="333399"/>
                </a:solidFill>
                <a:latin typeface="Roboto"/>
                <a:ea typeface="Roboto"/>
                <a:cs typeface="Roboto"/>
                <a:sym typeface="Roboto"/>
              </a:rPr>
              <a:t>Q&amp;A</a:t>
            </a:r>
            <a:endParaRPr b="0" i="0" sz="18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p110"/>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Agenda</a:t>
            </a:r>
            <a:endParaRPr/>
          </a:p>
          <a:p>
            <a:pPr indent="0" lvl="0" marL="0" rtl="0" algn="ctr">
              <a:lnSpc>
                <a:spcPct val="100000"/>
              </a:lnSpc>
              <a:spcBef>
                <a:spcPts val="0"/>
              </a:spcBef>
              <a:spcAft>
                <a:spcPts val="0"/>
              </a:spcAft>
              <a:buClr>
                <a:schemeClr val="dk1"/>
              </a:buClr>
              <a:buSzPts val="1100"/>
              <a:buFont typeface="Arial"/>
              <a:buNone/>
            </a:pPr>
            <a:r>
              <a:t/>
            </a:r>
            <a:endParaRPr sz="1800"/>
          </a:p>
          <a:p>
            <a:pPr indent="0" lvl="0" marL="0" rtl="0" algn="ctr">
              <a:lnSpc>
                <a:spcPct val="100000"/>
              </a:lnSpc>
              <a:spcBef>
                <a:spcPts val="0"/>
              </a:spcBef>
              <a:spcAft>
                <a:spcPts val="0"/>
              </a:spcAft>
              <a:buClr>
                <a:schemeClr val="dk1"/>
              </a:buClr>
              <a:buSzPts val="1100"/>
              <a:buFont typeface="Arial"/>
              <a:buNone/>
            </a:pPr>
            <a:r>
              <a:rPr lang="en" sz="1800"/>
              <a:t>Overview of Buy Tools</a:t>
            </a:r>
            <a:endParaRPr sz="1800"/>
          </a:p>
        </p:txBody>
      </p:sp>
      <p:sp>
        <p:nvSpPr>
          <p:cNvPr id="970" name="Google Shape;970;p110"/>
          <p:cNvSpPr txBox="1"/>
          <p:nvPr/>
        </p:nvSpPr>
        <p:spPr>
          <a:xfrm>
            <a:off x="3915350" y="427650"/>
            <a:ext cx="2765700" cy="58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333399"/>
                </a:solidFill>
                <a:latin typeface="Roboto"/>
                <a:ea typeface="Roboto"/>
                <a:cs typeface="Roboto"/>
                <a:sym typeface="Roboto"/>
              </a:rPr>
              <a:t>Pricing Suite</a:t>
            </a:r>
            <a:endParaRPr b="1" sz="1800">
              <a:solidFill>
                <a:srgbClr val="3F3F3F"/>
              </a:solidFill>
              <a:latin typeface="Roboto"/>
              <a:ea typeface="Roboto"/>
              <a:cs typeface="Roboto"/>
              <a:sym typeface="Roboto"/>
            </a:endParaRPr>
          </a:p>
        </p:txBody>
      </p:sp>
      <p:sp>
        <p:nvSpPr>
          <p:cNvPr id="971" name="Google Shape;971;p110"/>
          <p:cNvSpPr/>
          <p:nvPr/>
        </p:nvSpPr>
        <p:spPr>
          <a:xfrm>
            <a:off x="3237350" y="440200"/>
            <a:ext cx="601800" cy="582300"/>
          </a:xfrm>
          <a:prstGeom prst="ellipse">
            <a:avLst/>
          </a:prstGeom>
          <a:solidFill>
            <a:srgbClr val="EEA2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Trebuchet MS"/>
                <a:ea typeface="Trebuchet MS"/>
                <a:cs typeface="Trebuchet MS"/>
                <a:sym typeface="Trebuchet MS"/>
              </a:rPr>
              <a:t>1</a:t>
            </a:r>
            <a:endParaRPr b="1" sz="2000">
              <a:solidFill>
                <a:srgbClr val="FFFFFF"/>
              </a:solidFill>
              <a:latin typeface="Trebuchet MS"/>
              <a:ea typeface="Trebuchet MS"/>
              <a:cs typeface="Trebuchet MS"/>
              <a:sym typeface="Trebuchet MS"/>
            </a:endParaRPr>
          </a:p>
        </p:txBody>
      </p:sp>
      <p:sp>
        <p:nvSpPr>
          <p:cNvPr id="972" name="Google Shape;972;p110"/>
          <p:cNvSpPr txBox="1"/>
          <p:nvPr/>
        </p:nvSpPr>
        <p:spPr>
          <a:xfrm>
            <a:off x="3933150" y="2171450"/>
            <a:ext cx="5286900" cy="669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lang="en" sz="1800">
                <a:solidFill>
                  <a:srgbClr val="333399"/>
                </a:solidFill>
                <a:latin typeface="Roboto"/>
                <a:ea typeface="Roboto"/>
                <a:cs typeface="Roboto"/>
                <a:sym typeface="Roboto"/>
              </a:rPr>
              <a:t>Acquisition Solution Navigator (ASN)</a:t>
            </a:r>
            <a:endParaRPr b="1" sz="1800">
              <a:solidFill>
                <a:srgbClr val="333399"/>
              </a:solidFill>
              <a:latin typeface="Roboto"/>
              <a:ea typeface="Roboto"/>
              <a:cs typeface="Roboto"/>
              <a:sym typeface="Roboto"/>
            </a:endParaRPr>
          </a:p>
        </p:txBody>
      </p:sp>
      <p:sp>
        <p:nvSpPr>
          <p:cNvPr id="973" name="Google Shape;973;p110"/>
          <p:cNvSpPr/>
          <p:nvPr/>
        </p:nvSpPr>
        <p:spPr>
          <a:xfrm>
            <a:off x="3237350" y="2095238"/>
            <a:ext cx="601800" cy="582300"/>
          </a:xfrm>
          <a:prstGeom prst="ellipse">
            <a:avLst/>
          </a:prstGeom>
          <a:solidFill>
            <a:srgbClr val="E8835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Trebuchet MS"/>
                <a:ea typeface="Trebuchet MS"/>
                <a:cs typeface="Trebuchet MS"/>
                <a:sym typeface="Trebuchet MS"/>
              </a:rPr>
              <a:t>2</a:t>
            </a:r>
            <a:endParaRPr b="1" sz="2000">
              <a:solidFill>
                <a:srgbClr val="FFFFFF"/>
              </a:solidFill>
              <a:latin typeface="Trebuchet MS"/>
              <a:ea typeface="Trebuchet MS"/>
              <a:cs typeface="Trebuchet MS"/>
              <a:sym typeface="Trebuchet MS"/>
            </a:endParaRPr>
          </a:p>
        </p:txBody>
      </p:sp>
      <p:sp>
        <p:nvSpPr>
          <p:cNvPr id="974" name="Google Shape;974;p110"/>
          <p:cNvSpPr txBox="1"/>
          <p:nvPr/>
        </p:nvSpPr>
        <p:spPr>
          <a:xfrm>
            <a:off x="3407325" y="3071525"/>
            <a:ext cx="4353000" cy="94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333399"/>
                </a:solidFill>
                <a:latin typeface="Roboto"/>
                <a:ea typeface="Roboto"/>
                <a:cs typeface="Roboto"/>
                <a:sym typeface="Roboto"/>
              </a:rPr>
              <a:t>Buy.GSA.gov Document Tools</a:t>
            </a:r>
            <a:endParaRPr b="1" sz="1800">
              <a:solidFill>
                <a:srgbClr val="333399"/>
              </a:solidFill>
              <a:latin typeface="Roboto"/>
              <a:ea typeface="Roboto"/>
              <a:cs typeface="Roboto"/>
              <a:sym typeface="Roboto"/>
            </a:endParaRPr>
          </a:p>
          <a:p>
            <a:pPr indent="0" lvl="0" marL="0" rtl="0" algn="ctr">
              <a:lnSpc>
                <a:spcPct val="115000"/>
              </a:lnSpc>
              <a:spcBef>
                <a:spcPts val="0"/>
              </a:spcBef>
              <a:spcAft>
                <a:spcPts val="0"/>
              </a:spcAft>
              <a:buNone/>
            </a:pPr>
            <a:r>
              <a:t/>
            </a:r>
            <a:endParaRPr b="1" sz="1800">
              <a:solidFill>
                <a:srgbClr val="333399"/>
              </a:solidFill>
              <a:latin typeface="Roboto"/>
              <a:ea typeface="Roboto"/>
              <a:cs typeface="Roboto"/>
              <a:sym typeface="Roboto"/>
            </a:endParaRPr>
          </a:p>
        </p:txBody>
      </p:sp>
      <p:sp>
        <p:nvSpPr>
          <p:cNvPr id="975" name="Google Shape;975;p110"/>
          <p:cNvSpPr/>
          <p:nvPr/>
        </p:nvSpPr>
        <p:spPr>
          <a:xfrm>
            <a:off x="3237350" y="2995325"/>
            <a:ext cx="601800" cy="582300"/>
          </a:xfrm>
          <a:prstGeom prst="ellipse">
            <a:avLst/>
          </a:prstGeom>
          <a:solidFill>
            <a:srgbClr val="709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Trebuchet MS"/>
                <a:ea typeface="Trebuchet MS"/>
                <a:cs typeface="Trebuchet MS"/>
                <a:sym typeface="Trebuchet MS"/>
              </a:rPr>
              <a:t>3</a:t>
            </a:r>
            <a:endParaRPr b="1" sz="2000">
              <a:solidFill>
                <a:srgbClr val="FFFFFF"/>
              </a:solidFill>
              <a:latin typeface="Trebuchet MS"/>
              <a:ea typeface="Trebuchet MS"/>
              <a:cs typeface="Trebuchet MS"/>
              <a:sym typeface="Trebuchet MS"/>
            </a:endParaRPr>
          </a:p>
        </p:txBody>
      </p:sp>
      <p:sp>
        <p:nvSpPr>
          <p:cNvPr id="976" name="Google Shape;976;p110"/>
          <p:cNvSpPr txBox="1"/>
          <p:nvPr/>
        </p:nvSpPr>
        <p:spPr>
          <a:xfrm>
            <a:off x="3511750" y="4183650"/>
            <a:ext cx="1982400" cy="465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rgbClr val="333399"/>
                </a:solidFill>
                <a:latin typeface="Roboto"/>
                <a:ea typeface="Roboto"/>
                <a:cs typeface="Roboto"/>
                <a:sym typeface="Roboto"/>
              </a:rPr>
              <a:t>Interact</a:t>
            </a:r>
            <a:endParaRPr b="1" sz="1800">
              <a:solidFill>
                <a:srgbClr val="333399"/>
              </a:solidFill>
              <a:latin typeface="Roboto"/>
              <a:ea typeface="Roboto"/>
              <a:cs typeface="Roboto"/>
              <a:sym typeface="Roboto"/>
            </a:endParaRPr>
          </a:p>
          <a:p>
            <a:pPr indent="0" lvl="0" marL="0" rtl="0" algn="ctr">
              <a:lnSpc>
                <a:spcPct val="115000"/>
              </a:lnSpc>
              <a:spcBef>
                <a:spcPts val="0"/>
              </a:spcBef>
              <a:spcAft>
                <a:spcPts val="0"/>
              </a:spcAft>
              <a:buNone/>
            </a:pPr>
            <a:r>
              <a:t/>
            </a:r>
            <a:endParaRPr b="1" sz="1800">
              <a:solidFill>
                <a:srgbClr val="333399"/>
              </a:solidFill>
              <a:latin typeface="Roboto"/>
              <a:ea typeface="Roboto"/>
              <a:cs typeface="Roboto"/>
              <a:sym typeface="Roboto"/>
            </a:endParaRPr>
          </a:p>
        </p:txBody>
      </p:sp>
      <p:sp>
        <p:nvSpPr>
          <p:cNvPr id="977" name="Google Shape;977;p110"/>
          <p:cNvSpPr/>
          <p:nvPr/>
        </p:nvSpPr>
        <p:spPr>
          <a:xfrm>
            <a:off x="3237350" y="4125300"/>
            <a:ext cx="601800" cy="582300"/>
          </a:xfrm>
          <a:prstGeom prst="ellipse">
            <a:avLst/>
          </a:prstGeom>
          <a:solidFill>
            <a:srgbClr val="4071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Trebuchet MS"/>
                <a:ea typeface="Trebuchet MS"/>
                <a:cs typeface="Trebuchet MS"/>
                <a:sym typeface="Trebuchet MS"/>
              </a:rPr>
              <a:t>4</a:t>
            </a:r>
            <a:endParaRPr b="1" sz="2000">
              <a:solidFill>
                <a:srgbClr val="FFFFFF"/>
              </a:solidFill>
              <a:latin typeface="Trebuchet MS"/>
              <a:ea typeface="Trebuchet MS"/>
              <a:cs typeface="Trebuchet MS"/>
              <a:sym typeface="Trebuchet MS"/>
            </a:endParaRPr>
          </a:p>
        </p:txBody>
      </p:sp>
      <p:sp>
        <p:nvSpPr>
          <p:cNvPr id="978" name="Google Shape;978;p110"/>
          <p:cNvSpPr/>
          <p:nvPr/>
        </p:nvSpPr>
        <p:spPr>
          <a:xfrm>
            <a:off x="3949817" y="102250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CALC+ QuickRate</a:t>
            </a:r>
            <a:endParaRPr b="1" sz="1800">
              <a:solidFill>
                <a:srgbClr val="2378C3"/>
              </a:solidFill>
              <a:latin typeface="Roboto"/>
              <a:ea typeface="Roboto"/>
              <a:cs typeface="Roboto"/>
              <a:sym typeface="Roboto"/>
            </a:endParaRPr>
          </a:p>
        </p:txBody>
      </p:sp>
      <p:sp>
        <p:nvSpPr>
          <p:cNvPr id="979" name="Google Shape;979;p110"/>
          <p:cNvSpPr/>
          <p:nvPr/>
        </p:nvSpPr>
        <p:spPr>
          <a:xfrm>
            <a:off x="3915350" y="14753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CALC+ BLS</a:t>
            </a:r>
            <a:endParaRPr b="1" sz="1800">
              <a:solidFill>
                <a:srgbClr val="2378C3"/>
              </a:solidFill>
              <a:latin typeface="Roboto"/>
              <a:ea typeface="Roboto"/>
              <a:cs typeface="Roboto"/>
              <a:sym typeface="Roboto"/>
            </a:endParaRPr>
          </a:p>
        </p:txBody>
      </p:sp>
      <p:sp>
        <p:nvSpPr>
          <p:cNvPr id="980" name="Google Shape;980;p110"/>
          <p:cNvSpPr/>
          <p:nvPr/>
        </p:nvSpPr>
        <p:spPr>
          <a:xfrm>
            <a:off x="6496756" y="14753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CALC+ IGCE Tool</a:t>
            </a:r>
            <a:endParaRPr b="1" sz="1800">
              <a:solidFill>
                <a:srgbClr val="2378C3"/>
              </a:solidFill>
              <a:latin typeface="Roboto"/>
              <a:ea typeface="Roboto"/>
              <a:cs typeface="Roboto"/>
              <a:sym typeface="Roboto"/>
            </a:endParaRPr>
          </a:p>
        </p:txBody>
      </p:sp>
      <p:sp>
        <p:nvSpPr>
          <p:cNvPr id="981" name="Google Shape;981;p110"/>
          <p:cNvSpPr/>
          <p:nvPr/>
        </p:nvSpPr>
        <p:spPr>
          <a:xfrm>
            <a:off x="6496756" y="1022500"/>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CALC+ Prices Paid</a:t>
            </a:r>
            <a:endParaRPr b="1" sz="1800">
              <a:solidFill>
                <a:srgbClr val="2378C3"/>
              </a:solidFill>
              <a:latin typeface="Roboto"/>
              <a:ea typeface="Roboto"/>
              <a:cs typeface="Roboto"/>
              <a:sym typeface="Roboto"/>
            </a:endParaRPr>
          </a:p>
        </p:txBody>
      </p:sp>
      <p:sp>
        <p:nvSpPr>
          <p:cNvPr id="982" name="Google Shape;982;p110"/>
          <p:cNvSpPr/>
          <p:nvPr/>
        </p:nvSpPr>
        <p:spPr>
          <a:xfrm>
            <a:off x="3915350" y="36089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Document Library</a:t>
            </a:r>
            <a:endParaRPr b="1" sz="1800">
              <a:solidFill>
                <a:srgbClr val="2378C3"/>
              </a:solidFill>
              <a:latin typeface="Roboto"/>
              <a:ea typeface="Roboto"/>
              <a:cs typeface="Roboto"/>
              <a:sym typeface="Roboto"/>
            </a:endParaRPr>
          </a:p>
        </p:txBody>
      </p:sp>
      <p:sp>
        <p:nvSpPr>
          <p:cNvPr id="983" name="Google Shape;983;p110"/>
          <p:cNvSpPr/>
          <p:nvPr/>
        </p:nvSpPr>
        <p:spPr>
          <a:xfrm>
            <a:off x="6496756" y="3608935"/>
            <a:ext cx="2442744" cy="379782"/>
          </a:xfrm>
          <a:prstGeom prst="flowChartTerminator">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2378C3"/>
                </a:solidFill>
                <a:latin typeface="Roboto"/>
                <a:ea typeface="Roboto"/>
                <a:cs typeface="Roboto"/>
                <a:sym typeface="Roboto"/>
              </a:rPr>
              <a:t>Document Builder</a:t>
            </a:r>
            <a:endParaRPr b="1" sz="1800">
              <a:solidFill>
                <a:srgbClr val="2378C3"/>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111"/>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Access and Overview</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p112"/>
          <p:cNvSpPr txBox="1"/>
          <p:nvPr>
            <p:ph type="title"/>
          </p:nvPr>
        </p:nvSpPr>
        <p:spPr>
          <a:xfrm>
            <a:off x="151650" y="14000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200"/>
              <a:t>Buy.gsa.gov</a:t>
            </a:r>
            <a:endParaRPr sz="2200"/>
          </a:p>
          <a:p>
            <a:pPr indent="0" lvl="0" marL="0" rtl="0" algn="ctr">
              <a:lnSpc>
                <a:spcPct val="100000"/>
              </a:lnSpc>
              <a:spcBef>
                <a:spcPts val="0"/>
              </a:spcBef>
              <a:spcAft>
                <a:spcPts val="0"/>
              </a:spcAft>
              <a:buSzPts val="2800"/>
              <a:buNone/>
            </a:pPr>
            <a:r>
              <a:t/>
            </a:r>
            <a:endParaRPr sz="2600"/>
          </a:p>
          <a:p>
            <a:pPr indent="0" lvl="0" marL="0" rtl="0" algn="ctr">
              <a:lnSpc>
                <a:spcPct val="100000"/>
              </a:lnSpc>
              <a:spcBef>
                <a:spcPts val="0"/>
              </a:spcBef>
              <a:spcAft>
                <a:spcPts val="0"/>
              </a:spcAft>
              <a:buSzPts val="2800"/>
              <a:buNone/>
            </a:pPr>
            <a:r>
              <a:rPr lang="en"/>
              <a:t>Your GSA resources in one place.</a:t>
            </a:r>
            <a:endParaRPr/>
          </a:p>
          <a:p>
            <a:pPr indent="0" lvl="0" marL="0" rtl="0" algn="l">
              <a:lnSpc>
                <a:spcPct val="100000"/>
              </a:lnSpc>
              <a:spcBef>
                <a:spcPts val="0"/>
              </a:spcBef>
              <a:spcAft>
                <a:spcPts val="0"/>
              </a:spcAft>
              <a:buSzPts val="2800"/>
              <a:buNone/>
            </a:pPr>
            <a:r>
              <a:t/>
            </a:r>
            <a:endParaRPr/>
          </a:p>
        </p:txBody>
      </p:sp>
      <p:pic>
        <p:nvPicPr>
          <p:cNvPr id="994" name="Google Shape;994;p112"/>
          <p:cNvPicPr preferRelativeResize="0"/>
          <p:nvPr/>
        </p:nvPicPr>
        <p:blipFill rotWithShape="1">
          <a:blip r:embed="rId3">
            <a:alphaModFix/>
          </a:blip>
          <a:srcRect b="1879" l="0" r="0" t="14606"/>
          <a:stretch/>
        </p:blipFill>
        <p:spPr>
          <a:xfrm>
            <a:off x="3626175" y="304800"/>
            <a:ext cx="5287776" cy="48387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descr="Name of the tool for today's demo" id="999" name="Google Shape;999;p113" title="Tool Name"/>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600"/>
              <a:t>Open to All         vs.    Registration Required</a:t>
            </a:r>
            <a:endParaRPr sz="2600"/>
          </a:p>
        </p:txBody>
      </p:sp>
      <p:pic>
        <p:nvPicPr>
          <p:cNvPr id="1000" name="Google Shape;1000;p113"/>
          <p:cNvPicPr preferRelativeResize="0"/>
          <p:nvPr/>
        </p:nvPicPr>
        <p:blipFill rotWithShape="1">
          <a:blip r:embed="rId3">
            <a:alphaModFix/>
          </a:blip>
          <a:srcRect b="0" l="0" r="0" t="0"/>
          <a:stretch/>
        </p:blipFill>
        <p:spPr>
          <a:xfrm>
            <a:off x="3626175" y="304800"/>
            <a:ext cx="4630733" cy="4838700"/>
          </a:xfrm>
          <a:prstGeom prst="rect">
            <a:avLst/>
          </a:prstGeom>
          <a:noFill/>
          <a:ln>
            <a:noFill/>
          </a:ln>
        </p:spPr>
      </p:pic>
      <p:sp>
        <p:nvSpPr>
          <p:cNvPr id="1001" name="Google Shape;1001;p113"/>
          <p:cNvSpPr/>
          <p:nvPr/>
        </p:nvSpPr>
        <p:spPr>
          <a:xfrm>
            <a:off x="7551825" y="2030375"/>
            <a:ext cx="336000" cy="4365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2" name="Google Shape;1002;p113"/>
          <p:cNvSpPr/>
          <p:nvPr/>
        </p:nvSpPr>
        <p:spPr>
          <a:xfrm>
            <a:off x="4427625" y="3896900"/>
            <a:ext cx="336000" cy="3225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114"/>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Registration and Profile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79"/>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Keynote Address </a:t>
            </a:r>
            <a:endParaRPr/>
          </a:p>
        </p:txBody>
      </p:sp>
      <p:sp>
        <p:nvSpPr>
          <p:cNvPr id="712" name="Google Shape;712;p79"/>
          <p:cNvSpPr txBox="1"/>
          <p:nvPr>
            <p:ph idx="1" type="body"/>
          </p:nvPr>
        </p:nvSpPr>
        <p:spPr>
          <a:xfrm>
            <a:off x="2793300" y="387157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Laura Stanton</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Assistant Commissioner</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Office of Information Technology Category</a:t>
            </a:r>
            <a:endParaRPr sz="1400">
              <a:solidFill>
                <a:srgbClr val="032963"/>
              </a:solidFill>
            </a:endParaRPr>
          </a:p>
        </p:txBody>
      </p:sp>
      <p:sp>
        <p:nvSpPr>
          <p:cNvPr id="713" name="Google Shape;713;p79"/>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14" name="Google Shape;714;p79"/>
          <p:cNvPicPr preferRelativeResize="0"/>
          <p:nvPr/>
        </p:nvPicPr>
        <p:blipFill rotWithShape="1">
          <a:blip r:embed="rId3">
            <a:alphaModFix/>
          </a:blip>
          <a:srcRect b="0" l="5954" r="5954" t="0"/>
          <a:stretch/>
        </p:blipFill>
        <p:spPr>
          <a:xfrm>
            <a:off x="3564448" y="875888"/>
            <a:ext cx="2015100" cy="2853000"/>
          </a:xfrm>
          <a:prstGeom prst="roundRect">
            <a:avLst>
              <a:gd fmla="val 16667" name="adj"/>
            </a:avLst>
          </a:prstGeom>
          <a:noFill/>
          <a:ln>
            <a:noFill/>
          </a:ln>
        </p:spPr>
      </p:pic>
      <p:sp>
        <p:nvSpPr>
          <p:cNvPr id="715" name="Google Shape;715;p79"/>
          <p:cNvSpPr txBox="1"/>
          <p:nvPr/>
        </p:nvSpPr>
        <p:spPr>
          <a:xfrm>
            <a:off x="-662700" y="508800"/>
            <a:ext cx="738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1" name="Shape 1011"/>
        <p:cNvGrpSpPr/>
        <p:nvPr/>
      </p:nvGrpSpPr>
      <p:grpSpPr>
        <a:xfrm>
          <a:off x="0" y="0"/>
          <a:ext cx="0" cy="0"/>
          <a:chOff x="0" y="0"/>
          <a:chExt cx="0" cy="0"/>
        </a:xfrm>
      </p:grpSpPr>
      <p:pic>
        <p:nvPicPr>
          <p:cNvPr id="1012" name="Google Shape;1012;p115"/>
          <p:cNvPicPr preferRelativeResize="0"/>
          <p:nvPr/>
        </p:nvPicPr>
        <p:blipFill rotWithShape="1">
          <a:blip r:embed="rId3">
            <a:alphaModFix/>
          </a:blip>
          <a:srcRect b="0" l="2561" r="2570" t="4269"/>
          <a:stretch/>
        </p:blipFill>
        <p:spPr>
          <a:xfrm>
            <a:off x="3169375" y="365175"/>
            <a:ext cx="5744575" cy="4778326"/>
          </a:xfrm>
          <a:prstGeom prst="rect">
            <a:avLst/>
          </a:prstGeom>
          <a:noFill/>
          <a:ln>
            <a:noFill/>
          </a:ln>
        </p:spPr>
      </p:pic>
      <p:sp>
        <p:nvSpPr>
          <p:cNvPr id="1013" name="Google Shape;1013;p115"/>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500"/>
              <a:t>Sign In Required</a:t>
            </a:r>
            <a:endParaRPr sz="2500"/>
          </a:p>
          <a:p>
            <a:pPr indent="0" lvl="0" marL="0" rtl="0" algn="ctr">
              <a:lnSpc>
                <a:spcPct val="100000"/>
              </a:lnSpc>
              <a:spcBef>
                <a:spcPts val="0"/>
              </a:spcBef>
              <a:spcAft>
                <a:spcPts val="0"/>
              </a:spcAft>
              <a:buSzPts val="2800"/>
              <a:buNone/>
            </a:pPr>
            <a:r>
              <a:t/>
            </a:r>
            <a:endParaRPr sz="2500"/>
          </a:p>
          <a:p>
            <a:pPr indent="0" lvl="0" marL="0" rtl="0" algn="ctr">
              <a:lnSpc>
                <a:spcPct val="100000"/>
              </a:lnSpc>
              <a:spcBef>
                <a:spcPts val="0"/>
              </a:spcBef>
              <a:spcAft>
                <a:spcPts val="0"/>
              </a:spcAft>
              <a:buSzPts val="2800"/>
              <a:buNone/>
            </a:pPr>
            <a:r>
              <a:t/>
            </a:r>
            <a:endParaRPr sz="2100"/>
          </a:p>
        </p:txBody>
      </p:sp>
      <p:sp>
        <p:nvSpPr>
          <p:cNvPr id="1014" name="Google Shape;1014;p115"/>
          <p:cNvSpPr/>
          <p:nvPr/>
        </p:nvSpPr>
        <p:spPr>
          <a:xfrm>
            <a:off x="7675004" y="452825"/>
            <a:ext cx="694800" cy="414000"/>
          </a:xfrm>
          <a:prstGeom prst="roundRect">
            <a:avLst>
              <a:gd fmla="val 16667" name="adj"/>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pic>
        <p:nvPicPr>
          <p:cNvPr id="1019" name="Google Shape;1019;p116"/>
          <p:cNvPicPr preferRelativeResize="0"/>
          <p:nvPr/>
        </p:nvPicPr>
        <p:blipFill rotWithShape="1">
          <a:blip r:embed="rId3">
            <a:alphaModFix/>
          </a:blip>
          <a:srcRect b="14234" l="0" r="0" t="14234"/>
          <a:stretch/>
        </p:blipFill>
        <p:spPr>
          <a:xfrm>
            <a:off x="3626175" y="304800"/>
            <a:ext cx="5287775" cy="4838702"/>
          </a:xfrm>
          <a:prstGeom prst="rect">
            <a:avLst/>
          </a:prstGeom>
          <a:noFill/>
          <a:ln>
            <a:noFill/>
          </a:ln>
        </p:spPr>
      </p:pic>
      <p:sp>
        <p:nvSpPr>
          <p:cNvPr id="1020" name="Google Shape;1020;p116"/>
          <p:cNvSpPr txBox="1"/>
          <p:nvPr>
            <p:ph type="title"/>
          </p:nvPr>
        </p:nvSpPr>
        <p:spPr>
          <a:xfrm>
            <a:off x="151650" y="11714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500"/>
              <a:t>Sign In Required</a:t>
            </a:r>
            <a:endParaRPr sz="2500"/>
          </a:p>
          <a:p>
            <a:pPr indent="0" lvl="0" marL="0" rtl="0" algn="ctr">
              <a:lnSpc>
                <a:spcPct val="100000"/>
              </a:lnSpc>
              <a:spcBef>
                <a:spcPts val="0"/>
              </a:spcBef>
              <a:spcAft>
                <a:spcPts val="0"/>
              </a:spcAft>
              <a:buSzPts val="2800"/>
              <a:buNone/>
            </a:pPr>
            <a:r>
              <a:t/>
            </a:r>
            <a:endParaRPr sz="2500"/>
          </a:p>
          <a:p>
            <a:pPr indent="0" lvl="0" marL="0" rtl="0" algn="ctr">
              <a:lnSpc>
                <a:spcPct val="100000"/>
              </a:lnSpc>
              <a:spcBef>
                <a:spcPts val="0"/>
              </a:spcBef>
              <a:spcAft>
                <a:spcPts val="0"/>
              </a:spcAft>
              <a:buSzPts val="2800"/>
              <a:buNone/>
            </a:pPr>
            <a:r>
              <a:t/>
            </a:r>
            <a:endParaRPr sz="21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p117"/>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Registration Types</a:t>
            </a:r>
            <a:endParaRPr/>
          </a:p>
        </p:txBody>
      </p:sp>
      <p:graphicFrame>
        <p:nvGraphicFramePr>
          <p:cNvPr id="1026" name="Google Shape;1026;p117"/>
          <p:cNvGraphicFramePr/>
          <p:nvPr/>
        </p:nvGraphicFramePr>
        <p:xfrm>
          <a:off x="952500" y="1280125"/>
          <a:ext cx="3000000" cy="3000000"/>
        </p:xfrm>
        <a:graphic>
          <a:graphicData uri="http://schemas.openxmlformats.org/drawingml/2006/table">
            <a:tbl>
              <a:tblPr>
                <a:noFill/>
                <a:tableStyleId>{AAC0608E-F628-44CC-8941-7ABCD680BA5F}</a:tableStyleId>
              </a:tblPr>
              <a:tblGrid>
                <a:gridCol w="2413000"/>
                <a:gridCol w="2413000"/>
                <a:gridCol w="2413000"/>
              </a:tblGrid>
              <a:tr h="381000">
                <a:tc>
                  <a:txBody>
                    <a:bodyPr/>
                    <a:lstStyle/>
                    <a:p>
                      <a:pPr indent="0" lvl="0" marL="0" rtl="0" algn="l">
                        <a:spcBef>
                          <a:spcPts val="0"/>
                        </a:spcBef>
                        <a:spcAft>
                          <a:spcPts val="0"/>
                        </a:spcAft>
                        <a:buNone/>
                      </a:pPr>
                      <a:r>
                        <a:t/>
                      </a:r>
                      <a:endParaRPr sz="1800"/>
                    </a:p>
                  </a:txBody>
                  <a:tcPr marT="91425" marB="91425" marR="91425" marL="91425">
                    <a:solidFill>
                      <a:srgbClr val="162E51"/>
                    </a:solidFill>
                  </a:tcPr>
                </a:tc>
                <a:tc>
                  <a:txBody>
                    <a:bodyPr/>
                    <a:lstStyle/>
                    <a:p>
                      <a:pPr indent="0" lvl="0" marL="0" rtl="0" algn="ctr">
                        <a:spcBef>
                          <a:spcPts val="0"/>
                        </a:spcBef>
                        <a:spcAft>
                          <a:spcPts val="0"/>
                        </a:spcAft>
                        <a:buNone/>
                      </a:pPr>
                      <a:r>
                        <a:rPr b="1" lang="en" sz="1800">
                          <a:solidFill>
                            <a:schemeClr val="lt1"/>
                          </a:solidFill>
                        </a:rPr>
                        <a:t>Submit Domain &amp; Profile</a:t>
                      </a:r>
                      <a:endParaRPr b="1" sz="1800">
                        <a:solidFill>
                          <a:schemeClr val="lt1"/>
                        </a:solidFill>
                      </a:endParaRPr>
                    </a:p>
                  </a:txBody>
                  <a:tcPr marT="91425" marB="91425" marR="91425" marL="91425">
                    <a:solidFill>
                      <a:srgbClr val="162E51"/>
                    </a:solidFill>
                  </a:tcPr>
                </a:tc>
                <a:tc>
                  <a:txBody>
                    <a:bodyPr/>
                    <a:lstStyle/>
                    <a:p>
                      <a:pPr indent="0" lvl="0" marL="0" rtl="0" algn="l">
                        <a:spcBef>
                          <a:spcPts val="0"/>
                        </a:spcBef>
                        <a:spcAft>
                          <a:spcPts val="0"/>
                        </a:spcAft>
                        <a:buNone/>
                      </a:pPr>
                      <a:r>
                        <a:rPr b="1" lang="en" sz="1800">
                          <a:solidFill>
                            <a:schemeClr val="lt1"/>
                          </a:solidFill>
                        </a:rPr>
                        <a:t>Additional Process</a:t>
                      </a:r>
                      <a:endParaRPr sz="1800"/>
                    </a:p>
                  </a:txBody>
                  <a:tcPr marT="91425" marB="91425" marR="91425" marL="91425">
                    <a:solidFill>
                      <a:srgbClr val="162E51"/>
                    </a:solidFill>
                  </a:tcPr>
                </a:tc>
              </a:tr>
              <a:tr h="381000">
                <a:tc>
                  <a:txBody>
                    <a:bodyPr/>
                    <a:lstStyle/>
                    <a:p>
                      <a:pPr indent="0" lvl="0" marL="0" rtl="0" algn="l">
                        <a:spcBef>
                          <a:spcPts val="0"/>
                        </a:spcBef>
                        <a:spcAft>
                          <a:spcPts val="0"/>
                        </a:spcAft>
                        <a:buNone/>
                      </a:pPr>
                      <a:r>
                        <a:rPr b="1" lang="en" sz="1800">
                          <a:solidFill>
                            <a:srgbClr val="407194"/>
                          </a:solidFill>
                        </a:rPr>
                        <a:t>Industry</a:t>
                      </a:r>
                      <a:endParaRPr b="1" sz="1800">
                        <a:solidFill>
                          <a:srgbClr val="407194"/>
                        </a:solidFill>
                      </a:endParaRPr>
                    </a:p>
                  </a:txBody>
                  <a:tcPr marT="91425" marB="91425" marR="91425" marL="91425"/>
                </a:tc>
                <a:tc>
                  <a:txBody>
                    <a:bodyPr/>
                    <a:lstStyle/>
                    <a:p>
                      <a:pPr indent="0" lvl="0" marL="0" rtl="0" algn="ctr">
                        <a:spcBef>
                          <a:spcPts val="0"/>
                        </a:spcBef>
                        <a:spcAft>
                          <a:spcPts val="0"/>
                        </a:spcAft>
                        <a:buNone/>
                      </a:pPr>
                      <a:r>
                        <a:t/>
                      </a:r>
                      <a:endParaRPr sz="1800">
                        <a:solidFill>
                          <a:srgbClr val="407194"/>
                        </a:solidFill>
                      </a:endParaRPr>
                    </a:p>
                  </a:txBody>
                  <a:tcPr marT="91425" marB="91425" marR="91425" marL="91425"/>
                </a:tc>
                <a:tc>
                  <a:txBody>
                    <a:bodyPr/>
                    <a:lstStyle/>
                    <a:p>
                      <a:pPr indent="0" lvl="0" marL="0" rtl="0" algn="l">
                        <a:spcBef>
                          <a:spcPts val="0"/>
                        </a:spcBef>
                        <a:spcAft>
                          <a:spcPts val="0"/>
                        </a:spcAft>
                        <a:buNone/>
                      </a:pPr>
                      <a:r>
                        <a:t/>
                      </a:r>
                      <a:endParaRPr sz="1800">
                        <a:solidFill>
                          <a:srgbClr val="407194"/>
                        </a:solidFill>
                      </a:endParaRPr>
                    </a:p>
                  </a:txBody>
                  <a:tcPr marT="91425" marB="91425" marR="91425" marL="91425"/>
                </a:tc>
              </a:tr>
              <a:tr h="381000">
                <a:tc>
                  <a:txBody>
                    <a:bodyPr/>
                    <a:lstStyle/>
                    <a:p>
                      <a:pPr indent="0" lvl="0" marL="0" rtl="0" algn="l">
                        <a:spcBef>
                          <a:spcPts val="0"/>
                        </a:spcBef>
                        <a:spcAft>
                          <a:spcPts val="0"/>
                        </a:spcAft>
                        <a:buNone/>
                      </a:pPr>
                      <a:r>
                        <a:rPr b="1" lang="en" sz="1800">
                          <a:solidFill>
                            <a:srgbClr val="407194"/>
                          </a:solidFill>
                        </a:rPr>
                        <a:t>Federal Government </a:t>
                      </a:r>
                      <a:endParaRPr b="1" sz="1800">
                        <a:solidFill>
                          <a:srgbClr val="407194"/>
                        </a:solidFill>
                      </a:endParaRPr>
                    </a:p>
                  </a:txBody>
                  <a:tcPr marT="91425" marB="91425" marR="91425" marL="91425"/>
                </a:tc>
                <a:tc>
                  <a:txBody>
                    <a:bodyPr/>
                    <a:lstStyle/>
                    <a:p>
                      <a:pPr indent="0" lvl="0" marL="0" rtl="0" algn="ctr">
                        <a:spcBef>
                          <a:spcPts val="0"/>
                        </a:spcBef>
                        <a:spcAft>
                          <a:spcPts val="0"/>
                        </a:spcAft>
                        <a:buNone/>
                      </a:pPr>
                      <a:r>
                        <a:t/>
                      </a:r>
                      <a:endParaRPr sz="1800">
                        <a:solidFill>
                          <a:srgbClr val="407194"/>
                        </a:solidFill>
                      </a:endParaRPr>
                    </a:p>
                  </a:txBody>
                  <a:tcPr marT="91425" marB="91425" marR="91425" marL="91425"/>
                </a:tc>
                <a:tc>
                  <a:txBody>
                    <a:bodyPr/>
                    <a:lstStyle/>
                    <a:p>
                      <a:pPr indent="0" lvl="0" marL="0" rtl="0" algn="l">
                        <a:spcBef>
                          <a:spcPts val="0"/>
                        </a:spcBef>
                        <a:spcAft>
                          <a:spcPts val="0"/>
                        </a:spcAft>
                        <a:buNone/>
                      </a:pPr>
                      <a:r>
                        <a:t/>
                      </a:r>
                      <a:endParaRPr sz="1800">
                        <a:solidFill>
                          <a:srgbClr val="407194"/>
                        </a:solidFill>
                      </a:endParaRPr>
                    </a:p>
                  </a:txBody>
                  <a:tcPr marT="91425" marB="91425" marR="91425" marL="91425"/>
                </a:tc>
              </a:tr>
              <a:tr h="381000">
                <a:tc>
                  <a:txBody>
                    <a:bodyPr/>
                    <a:lstStyle/>
                    <a:p>
                      <a:pPr indent="0" lvl="0" marL="0" rtl="0" algn="l">
                        <a:spcBef>
                          <a:spcPts val="0"/>
                        </a:spcBef>
                        <a:spcAft>
                          <a:spcPts val="0"/>
                        </a:spcAft>
                        <a:buNone/>
                      </a:pPr>
                      <a:r>
                        <a:rPr b="1" lang="en" sz="1800">
                          <a:solidFill>
                            <a:srgbClr val="407194"/>
                          </a:solidFill>
                        </a:rPr>
                        <a:t>State &amp; Local</a:t>
                      </a:r>
                      <a:endParaRPr b="1" sz="1800">
                        <a:solidFill>
                          <a:srgbClr val="407194"/>
                        </a:solidFill>
                      </a:endParaRPr>
                    </a:p>
                  </a:txBody>
                  <a:tcPr marT="91425" marB="91425" marR="91425" marL="91425"/>
                </a:tc>
                <a:tc>
                  <a:txBody>
                    <a:bodyPr/>
                    <a:lstStyle/>
                    <a:p>
                      <a:pPr indent="0" lvl="0" marL="0" rtl="0" algn="ctr">
                        <a:spcBef>
                          <a:spcPts val="0"/>
                        </a:spcBef>
                        <a:spcAft>
                          <a:spcPts val="0"/>
                        </a:spcAft>
                        <a:buNone/>
                      </a:pPr>
                      <a:r>
                        <a:t/>
                      </a:r>
                      <a:endParaRPr sz="1800">
                        <a:solidFill>
                          <a:srgbClr val="407194"/>
                        </a:solidFill>
                      </a:endParaRPr>
                    </a:p>
                  </a:txBody>
                  <a:tcPr marT="91425" marB="91425" marR="91425" marL="91425"/>
                </a:tc>
                <a:tc>
                  <a:txBody>
                    <a:bodyPr/>
                    <a:lstStyle/>
                    <a:p>
                      <a:pPr indent="0" lvl="0" marL="0" rtl="0" algn="l">
                        <a:spcBef>
                          <a:spcPts val="0"/>
                        </a:spcBef>
                        <a:spcAft>
                          <a:spcPts val="0"/>
                        </a:spcAft>
                        <a:buNone/>
                      </a:pPr>
                      <a:r>
                        <a:t/>
                      </a:r>
                      <a:endParaRPr sz="1800">
                        <a:solidFill>
                          <a:srgbClr val="407194"/>
                        </a:solidFill>
                      </a:endParaRPr>
                    </a:p>
                  </a:txBody>
                  <a:tcPr marT="91425" marB="91425" marR="91425" marL="91425"/>
                </a:tc>
              </a:tr>
              <a:tr h="381000">
                <a:tc>
                  <a:txBody>
                    <a:bodyPr/>
                    <a:lstStyle/>
                    <a:p>
                      <a:pPr indent="0" lvl="0" marL="0" rtl="0" algn="l">
                        <a:spcBef>
                          <a:spcPts val="0"/>
                        </a:spcBef>
                        <a:spcAft>
                          <a:spcPts val="0"/>
                        </a:spcAft>
                        <a:buNone/>
                      </a:pPr>
                      <a:r>
                        <a:rPr b="1" lang="en" sz="1800">
                          <a:solidFill>
                            <a:srgbClr val="407194"/>
                          </a:solidFill>
                        </a:rPr>
                        <a:t>Contractor</a:t>
                      </a:r>
                      <a:endParaRPr b="1" sz="1800">
                        <a:solidFill>
                          <a:srgbClr val="407194"/>
                        </a:solidFill>
                      </a:endParaRPr>
                    </a:p>
                  </a:txBody>
                  <a:tcPr marT="91425" marB="91425" marR="91425" marL="91425"/>
                </a:tc>
                <a:tc>
                  <a:txBody>
                    <a:bodyPr/>
                    <a:lstStyle/>
                    <a:p>
                      <a:pPr indent="0" lvl="0" marL="0" rtl="0" algn="ctr">
                        <a:spcBef>
                          <a:spcPts val="0"/>
                        </a:spcBef>
                        <a:spcAft>
                          <a:spcPts val="0"/>
                        </a:spcAft>
                        <a:buNone/>
                      </a:pPr>
                      <a:r>
                        <a:t/>
                      </a:r>
                      <a:endParaRPr sz="1800">
                        <a:solidFill>
                          <a:srgbClr val="407194"/>
                        </a:solidFill>
                      </a:endParaRPr>
                    </a:p>
                  </a:txBody>
                  <a:tcPr marT="91425" marB="91425" marR="91425" marL="91425"/>
                </a:tc>
                <a:tc>
                  <a:txBody>
                    <a:bodyPr/>
                    <a:lstStyle/>
                    <a:p>
                      <a:pPr indent="0" lvl="0" marL="0" rtl="0" algn="l">
                        <a:spcBef>
                          <a:spcPts val="0"/>
                        </a:spcBef>
                        <a:spcAft>
                          <a:spcPts val="0"/>
                        </a:spcAft>
                        <a:buNone/>
                      </a:pPr>
                      <a:r>
                        <a:t/>
                      </a:r>
                      <a:endParaRPr sz="1800">
                        <a:solidFill>
                          <a:srgbClr val="407194"/>
                        </a:solidFill>
                      </a:endParaRPr>
                    </a:p>
                  </a:txBody>
                  <a:tcPr marT="91425" marB="91425" marR="91425" marL="91425"/>
                </a:tc>
              </a:tr>
            </a:tbl>
          </a:graphicData>
        </a:graphic>
      </p:graphicFrame>
      <p:sp>
        <p:nvSpPr>
          <p:cNvPr id="1027" name="Google Shape;1027;p117"/>
          <p:cNvSpPr/>
          <p:nvPr/>
        </p:nvSpPr>
        <p:spPr>
          <a:xfrm>
            <a:off x="3504150" y="2093200"/>
            <a:ext cx="21357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800">
                <a:solidFill>
                  <a:srgbClr val="407194"/>
                </a:solidFill>
              </a:rPr>
              <a:t>Yes</a:t>
            </a:r>
            <a:endParaRPr/>
          </a:p>
        </p:txBody>
      </p:sp>
      <p:sp>
        <p:nvSpPr>
          <p:cNvPr id="1028" name="Google Shape;1028;p117"/>
          <p:cNvSpPr/>
          <p:nvPr/>
        </p:nvSpPr>
        <p:spPr>
          <a:xfrm>
            <a:off x="3504150" y="3464800"/>
            <a:ext cx="21357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07194"/>
                </a:solidFill>
              </a:rPr>
              <a:t>Yes</a:t>
            </a:r>
            <a:endParaRPr/>
          </a:p>
        </p:txBody>
      </p:sp>
      <p:sp>
        <p:nvSpPr>
          <p:cNvPr id="1029" name="Google Shape;1029;p117"/>
          <p:cNvSpPr/>
          <p:nvPr/>
        </p:nvSpPr>
        <p:spPr>
          <a:xfrm>
            <a:off x="3504150" y="3007600"/>
            <a:ext cx="21357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07194"/>
                </a:solidFill>
              </a:rPr>
              <a:t>Yes</a:t>
            </a:r>
            <a:endParaRPr/>
          </a:p>
        </p:txBody>
      </p:sp>
      <p:sp>
        <p:nvSpPr>
          <p:cNvPr id="1030" name="Google Shape;1030;p117"/>
          <p:cNvSpPr/>
          <p:nvPr/>
        </p:nvSpPr>
        <p:spPr>
          <a:xfrm>
            <a:off x="3504150" y="2550400"/>
            <a:ext cx="21357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407194"/>
                </a:solidFill>
              </a:rPr>
              <a:t>Yes</a:t>
            </a:r>
            <a:endParaRPr/>
          </a:p>
        </p:txBody>
      </p:sp>
      <p:sp>
        <p:nvSpPr>
          <p:cNvPr id="1031" name="Google Shape;1031;p117"/>
          <p:cNvSpPr/>
          <p:nvPr/>
        </p:nvSpPr>
        <p:spPr>
          <a:xfrm>
            <a:off x="5790150" y="2093200"/>
            <a:ext cx="21357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407194"/>
                </a:solidFill>
              </a:rPr>
              <a:t>Select “Industry”</a:t>
            </a:r>
            <a:endParaRPr sz="1800">
              <a:solidFill>
                <a:srgbClr val="407194"/>
              </a:solidFill>
            </a:endParaRPr>
          </a:p>
        </p:txBody>
      </p:sp>
      <p:sp>
        <p:nvSpPr>
          <p:cNvPr id="1032" name="Google Shape;1032;p117"/>
          <p:cNvSpPr/>
          <p:nvPr/>
        </p:nvSpPr>
        <p:spPr>
          <a:xfrm>
            <a:off x="5790150" y="3007600"/>
            <a:ext cx="23022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407194"/>
                </a:solidFill>
              </a:rPr>
              <a:t>Validated by Admin</a:t>
            </a:r>
            <a:endParaRPr sz="1800">
              <a:solidFill>
                <a:srgbClr val="407194"/>
              </a:solidFill>
            </a:endParaRPr>
          </a:p>
        </p:txBody>
      </p:sp>
      <p:sp>
        <p:nvSpPr>
          <p:cNvPr id="1033" name="Google Shape;1033;p117"/>
          <p:cNvSpPr/>
          <p:nvPr/>
        </p:nvSpPr>
        <p:spPr>
          <a:xfrm>
            <a:off x="5790150" y="3464800"/>
            <a:ext cx="2302200" cy="306900"/>
          </a:xfrm>
          <a:prstGeom prst="rect">
            <a:avLst/>
          </a:prstGeom>
          <a:solidFill>
            <a:schemeClr val="lt1"/>
          </a:solidFill>
          <a:ln cap="flat" cmpd="sng" w="9525">
            <a:solidFill>
              <a:srgbClr val="FA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rgbClr val="407194"/>
                </a:solidFill>
              </a:rPr>
              <a:t>Sponsor Needed</a:t>
            </a:r>
            <a:endParaRPr sz="1800">
              <a:solidFill>
                <a:srgbClr val="40719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8"/>
          <p:cNvSpPr txBox="1"/>
          <p:nvPr>
            <p:ph type="title"/>
          </p:nvPr>
        </p:nvSpPr>
        <p:spPr>
          <a:xfrm>
            <a:off x="311700" y="445025"/>
            <a:ext cx="7522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Benefits of a Buy Profile</a:t>
            </a:r>
            <a:endParaRPr/>
          </a:p>
        </p:txBody>
      </p:sp>
      <p:sp>
        <p:nvSpPr>
          <p:cNvPr id="1039" name="Google Shape;1039;p118"/>
          <p:cNvSpPr txBox="1"/>
          <p:nvPr>
            <p:ph idx="1" type="subTitle"/>
          </p:nvPr>
        </p:nvSpPr>
        <p:spPr>
          <a:xfrm>
            <a:off x="381266" y="12046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Access</a:t>
            </a:r>
            <a:endParaRPr/>
          </a:p>
        </p:txBody>
      </p:sp>
      <p:sp>
        <p:nvSpPr>
          <p:cNvPr id="1040" name="Google Shape;1040;p118"/>
          <p:cNvSpPr txBox="1"/>
          <p:nvPr>
            <p:ph idx="2" type="subTitle"/>
          </p:nvPr>
        </p:nvSpPr>
        <p:spPr>
          <a:xfrm>
            <a:off x="6132743" y="1204625"/>
            <a:ext cx="26301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Interact Groups</a:t>
            </a:r>
            <a:endParaRPr/>
          </a:p>
        </p:txBody>
      </p:sp>
      <p:sp>
        <p:nvSpPr>
          <p:cNvPr id="1041" name="Google Shape;1041;p118"/>
          <p:cNvSpPr txBox="1"/>
          <p:nvPr>
            <p:ph idx="5" type="subTitle"/>
          </p:nvPr>
        </p:nvSpPr>
        <p:spPr>
          <a:xfrm>
            <a:off x="3257066" y="1204625"/>
            <a:ext cx="2629800" cy="572700"/>
          </a:xfrm>
          <a:prstGeom prst="rect">
            <a:avLst/>
          </a:prstGeom>
          <a:noFill/>
          <a:ln>
            <a:noFill/>
          </a:ln>
        </p:spPr>
        <p:txBody>
          <a:bodyPr anchorCtr="0" anchor="ctr" bIns="91425" lIns="91425" spcFirstLastPara="1" rIns="91425" wrap="square" tIns="274300">
            <a:noAutofit/>
          </a:bodyPr>
          <a:lstStyle/>
          <a:p>
            <a:pPr indent="0" lvl="0" marL="0" rtl="0" algn="ctr">
              <a:lnSpc>
                <a:spcPct val="90000"/>
              </a:lnSpc>
              <a:spcBef>
                <a:spcPts val="0"/>
              </a:spcBef>
              <a:spcAft>
                <a:spcPts val="1600"/>
              </a:spcAft>
              <a:buSzPts val="1800"/>
              <a:buNone/>
            </a:pPr>
            <a:r>
              <a:rPr lang="en"/>
              <a:t>Save Resources</a:t>
            </a:r>
            <a:endParaRPr/>
          </a:p>
        </p:txBody>
      </p:sp>
      <p:sp>
        <p:nvSpPr>
          <p:cNvPr id="1042" name="Google Shape;1042;p118"/>
          <p:cNvSpPr txBox="1"/>
          <p:nvPr/>
        </p:nvSpPr>
        <p:spPr>
          <a:xfrm>
            <a:off x="6329225" y="1964225"/>
            <a:ext cx="2403900" cy="203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6FA8DC"/>
                </a:solidFill>
              </a:rPr>
              <a:t>Join </a:t>
            </a:r>
            <a:endParaRPr b="1" sz="1800">
              <a:solidFill>
                <a:srgbClr val="6FA8DC"/>
              </a:solidFill>
            </a:endParaRPr>
          </a:p>
          <a:p>
            <a:pPr indent="0" lvl="0" marL="0" rtl="0" algn="l">
              <a:lnSpc>
                <a:spcPct val="115000"/>
              </a:lnSpc>
              <a:spcBef>
                <a:spcPts val="1600"/>
              </a:spcBef>
              <a:spcAft>
                <a:spcPts val="0"/>
              </a:spcAft>
              <a:buNone/>
            </a:pPr>
            <a:r>
              <a:rPr b="1" lang="en" sz="1800">
                <a:solidFill>
                  <a:srgbClr val="6FA8DC"/>
                </a:solidFill>
              </a:rPr>
              <a:t>Participate </a:t>
            </a:r>
            <a:endParaRPr b="1" sz="1800">
              <a:solidFill>
                <a:srgbClr val="6FA8DC"/>
              </a:solidFill>
            </a:endParaRPr>
          </a:p>
          <a:p>
            <a:pPr indent="0" lvl="0" marL="0" rtl="0" algn="l">
              <a:lnSpc>
                <a:spcPct val="115000"/>
              </a:lnSpc>
              <a:spcBef>
                <a:spcPts val="1600"/>
              </a:spcBef>
              <a:spcAft>
                <a:spcPts val="0"/>
              </a:spcAft>
              <a:buNone/>
            </a:pPr>
            <a:r>
              <a:rPr b="1" lang="en" sz="1800">
                <a:solidFill>
                  <a:srgbClr val="6FA8DC"/>
                </a:solidFill>
              </a:rPr>
              <a:t>Save posts</a:t>
            </a:r>
            <a:endParaRPr b="1" sz="1800">
              <a:solidFill>
                <a:srgbClr val="6FA8DC"/>
              </a:solidFill>
            </a:endParaRPr>
          </a:p>
          <a:p>
            <a:pPr indent="0" lvl="0" marL="0" rtl="0" algn="l">
              <a:lnSpc>
                <a:spcPct val="115000"/>
              </a:lnSpc>
              <a:spcBef>
                <a:spcPts val="1600"/>
              </a:spcBef>
              <a:spcAft>
                <a:spcPts val="1600"/>
              </a:spcAft>
              <a:buNone/>
            </a:pPr>
            <a:r>
              <a:rPr b="1" lang="en" sz="1800">
                <a:solidFill>
                  <a:srgbClr val="6FA8DC"/>
                </a:solidFill>
              </a:rPr>
              <a:t>Create content</a:t>
            </a:r>
            <a:endParaRPr b="1">
              <a:solidFill>
                <a:srgbClr val="6FA8DC"/>
              </a:solidFill>
            </a:endParaRPr>
          </a:p>
        </p:txBody>
      </p:sp>
      <p:sp>
        <p:nvSpPr>
          <p:cNvPr id="1043" name="Google Shape;1043;p118"/>
          <p:cNvSpPr txBox="1"/>
          <p:nvPr/>
        </p:nvSpPr>
        <p:spPr>
          <a:xfrm>
            <a:off x="3433625" y="1964225"/>
            <a:ext cx="2403900" cy="150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6FA8DC"/>
                </a:solidFill>
              </a:rPr>
              <a:t>Documents</a:t>
            </a:r>
            <a:endParaRPr b="1" sz="1800">
              <a:solidFill>
                <a:srgbClr val="6FA8DC"/>
              </a:solidFill>
            </a:endParaRPr>
          </a:p>
          <a:p>
            <a:pPr indent="0" lvl="0" marL="0" rtl="0" algn="l">
              <a:lnSpc>
                <a:spcPct val="115000"/>
              </a:lnSpc>
              <a:spcBef>
                <a:spcPts val="1600"/>
              </a:spcBef>
              <a:spcAft>
                <a:spcPts val="0"/>
              </a:spcAft>
              <a:buNone/>
            </a:pPr>
            <a:r>
              <a:rPr b="1" lang="en" sz="1800">
                <a:solidFill>
                  <a:srgbClr val="6FA8DC"/>
                </a:solidFill>
              </a:rPr>
              <a:t>Projects</a:t>
            </a:r>
            <a:endParaRPr b="1" sz="1800">
              <a:solidFill>
                <a:srgbClr val="6FA8DC"/>
              </a:solidFill>
            </a:endParaRPr>
          </a:p>
          <a:p>
            <a:pPr indent="0" lvl="0" marL="0" rtl="0" algn="l">
              <a:lnSpc>
                <a:spcPct val="115000"/>
              </a:lnSpc>
              <a:spcBef>
                <a:spcPts val="1600"/>
              </a:spcBef>
              <a:spcAft>
                <a:spcPts val="1600"/>
              </a:spcAft>
              <a:buNone/>
            </a:pPr>
            <a:r>
              <a:rPr b="1" lang="en" sz="1800">
                <a:solidFill>
                  <a:srgbClr val="6FA8DC"/>
                </a:solidFill>
              </a:rPr>
              <a:t>Team Collaboration</a:t>
            </a:r>
            <a:endParaRPr b="1" sz="1800">
              <a:solidFill>
                <a:srgbClr val="6FA8DC"/>
              </a:solidFill>
            </a:endParaRPr>
          </a:p>
        </p:txBody>
      </p:sp>
      <p:sp>
        <p:nvSpPr>
          <p:cNvPr id="1044" name="Google Shape;1044;p118"/>
          <p:cNvSpPr txBox="1"/>
          <p:nvPr/>
        </p:nvSpPr>
        <p:spPr>
          <a:xfrm>
            <a:off x="538025" y="1964225"/>
            <a:ext cx="2403900" cy="182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800">
                <a:solidFill>
                  <a:srgbClr val="6FA8DC"/>
                </a:solidFill>
              </a:rPr>
              <a:t>Pricing Suite</a:t>
            </a:r>
            <a:endParaRPr b="1" sz="1800">
              <a:solidFill>
                <a:srgbClr val="6FA8DC"/>
              </a:solidFill>
            </a:endParaRPr>
          </a:p>
          <a:p>
            <a:pPr indent="0" lvl="0" marL="0" rtl="0" algn="l">
              <a:lnSpc>
                <a:spcPct val="115000"/>
              </a:lnSpc>
              <a:spcBef>
                <a:spcPts val="1600"/>
              </a:spcBef>
              <a:spcAft>
                <a:spcPts val="0"/>
              </a:spcAft>
              <a:buNone/>
            </a:pPr>
            <a:r>
              <a:rPr b="1" lang="en" sz="1800">
                <a:solidFill>
                  <a:srgbClr val="6FA8DC"/>
                </a:solidFill>
              </a:rPr>
              <a:t>FAS Acquisition Policy Library</a:t>
            </a:r>
            <a:endParaRPr b="1" sz="1800">
              <a:solidFill>
                <a:srgbClr val="6FA8DC"/>
              </a:solidFill>
            </a:endParaRPr>
          </a:p>
          <a:p>
            <a:pPr indent="0" lvl="0" marL="0" rtl="0" algn="l">
              <a:lnSpc>
                <a:spcPct val="115000"/>
              </a:lnSpc>
              <a:spcBef>
                <a:spcPts val="1600"/>
              </a:spcBef>
              <a:spcAft>
                <a:spcPts val="1600"/>
              </a:spcAft>
              <a:buNone/>
            </a:pPr>
            <a:r>
              <a:rPr b="1" lang="en" sz="1800">
                <a:solidFill>
                  <a:srgbClr val="6FA8DC"/>
                </a:solidFill>
              </a:rPr>
              <a:t>Interact</a:t>
            </a:r>
            <a:endParaRPr b="1" sz="1800">
              <a:solidFill>
                <a:srgbClr val="6FA8DC"/>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8" name="Shape 1048"/>
        <p:cNvGrpSpPr/>
        <p:nvPr/>
      </p:nvGrpSpPr>
      <p:grpSpPr>
        <a:xfrm>
          <a:off x="0" y="0"/>
          <a:ext cx="0" cy="0"/>
          <a:chOff x="0" y="0"/>
          <a:chExt cx="0" cy="0"/>
        </a:xfrm>
      </p:grpSpPr>
      <p:sp>
        <p:nvSpPr>
          <p:cNvPr id="1049" name="Google Shape;1049;p119"/>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What is Buy, really?</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20"/>
          <p:cNvSpPr txBox="1"/>
          <p:nvPr>
            <p:ph type="title"/>
          </p:nvPr>
        </p:nvSpPr>
        <p:spPr>
          <a:xfrm>
            <a:off x="151650" y="1231750"/>
            <a:ext cx="2694600" cy="2324100"/>
          </a:xfrm>
          <a:prstGeom prst="rect">
            <a:avLst/>
          </a:prstGeom>
          <a:solidFill>
            <a:schemeClr val="l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1300"/>
              <a:t>Buy is…</a:t>
            </a:r>
            <a:endParaRPr sz="1300"/>
          </a:p>
          <a:p>
            <a:pPr indent="0" lvl="0" marL="0" rtl="0" algn="ctr">
              <a:lnSpc>
                <a:spcPct val="100000"/>
              </a:lnSpc>
              <a:spcBef>
                <a:spcPts val="0"/>
              </a:spcBef>
              <a:spcAft>
                <a:spcPts val="0"/>
              </a:spcAft>
              <a:buSzPts val="2800"/>
              <a:buNone/>
            </a:pPr>
            <a:r>
              <a:t/>
            </a:r>
            <a:endParaRPr sz="1300"/>
          </a:p>
          <a:p>
            <a:pPr indent="0" lvl="0" marL="0" rtl="0" algn="ctr">
              <a:lnSpc>
                <a:spcPct val="100000"/>
              </a:lnSpc>
              <a:spcBef>
                <a:spcPts val="0"/>
              </a:spcBef>
              <a:spcAft>
                <a:spcPts val="0"/>
              </a:spcAft>
              <a:buSzPts val="2800"/>
              <a:buNone/>
            </a:pPr>
            <a:r>
              <a:rPr b="0" lang="en" sz="1300"/>
              <a:t>PRE-SOLICTIATION</a:t>
            </a:r>
            <a:endParaRPr b="0" sz="1300"/>
          </a:p>
          <a:p>
            <a:pPr indent="0" lvl="0" marL="0" rtl="0" algn="ctr">
              <a:lnSpc>
                <a:spcPct val="100000"/>
              </a:lnSpc>
              <a:spcBef>
                <a:spcPts val="0"/>
              </a:spcBef>
              <a:spcAft>
                <a:spcPts val="0"/>
              </a:spcAft>
              <a:buSzPts val="2800"/>
              <a:buNone/>
            </a:pPr>
            <a:r>
              <a:t/>
            </a:r>
            <a:endParaRPr b="0" sz="1300"/>
          </a:p>
          <a:p>
            <a:pPr indent="0" lvl="0" marL="0" rtl="0" algn="ctr">
              <a:lnSpc>
                <a:spcPct val="100000"/>
              </a:lnSpc>
              <a:spcBef>
                <a:spcPts val="0"/>
              </a:spcBef>
              <a:spcAft>
                <a:spcPts val="0"/>
              </a:spcAft>
              <a:buSzPts val="2800"/>
              <a:buNone/>
            </a:pPr>
            <a:r>
              <a:rPr b="0" lang="en" sz="1300"/>
              <a:t>Market Research</a:t>
            </a:r>
            <a:endParaRPr b="0" sz="1300"/>
          </a:p>
          <a:p>
            <a:pPr indent="0" lvl="0" marL="0" rtl="0" algn="ctr">
              <a:lnSpc>
                <a:spcPct val="100000"/>
              </a:lnSpc>
              <a:spcBef>
                <a:spcPts val="0"/>
              </a:spcBef>
              <a:spcAft>
                <a:spcPts val="0"/>
              </a:spcAft>
              <a:buSzPts val="2800"/>
              <a:buNone/>
            </a:pPr>
            <a:r>
              <a:t/>
            </a:r>
            <a:endParaRPr b="0" sz="1300"/>
          </a:p>
          <a:p>
            <a:pPr indent="0" lvl="0" marL="0" rtl="0" algn="ctr">
              <a:lnSpc>
                <a:spcPct val="100000"/>
              </a:lnSpc>
              <a:spcBef>
                <a:spcPts val="0"/>
              </a:spcBef>
              <a:spcAft>
                <a:spcPts val="0"/>
              </a:spcAft>
              <a:buSzPts val="2800"/>
              <a:buNone/>
            </a:pPr>
            <a:r>
              <a:rPr b="0" lang="en" sz="1300"/>
              <a:t>Acquisition Toolbox</a:t>
            </a:r>
            <a:endParaRPr b="0" sz="1300"/>
          </a:p>
          <a:p>
            <a:pPr indent="0" lvl="0" marL="0" rtl="0" algn="ctr">
              <a:lnSpc>
                <a:spcPct val="100000"/>
              </a:lnSpc>
              <a:spcBef>
                <a:spcPts val="0"/>
              </a:spcBef>
              <a:spcAft>
                <a:spcPts val="0"/>
              </a:spcAft>
              <a:buSzPts val="2800"/>
              <a:buNone/>
            </a:pPr>
            <a:br>
              <a:rPr b="0" lang="en" sz="1300"/>
            </a:br>
            <a:r>
              <a:rPr b="0" lang="en" sz="1300"/>
              <a:t>Community of Acq Professionals</a:t>
            </a:r>
            <a:endParaRPr b="0" sz="1300"/>
          </a:p>
        </p:txBody>
      </p:sp>
      <p:pic>
        <p:nvPicPr>
          <p:cNvPr id="1055" name="Google Shape;1055;p120"/>
          <p:cNvPicPr preferRelativeResize="0"/>
          <p:nvPr/>
        </p:nvPicPr>
        <p:blipFill>
          <a:blip r:embed="rId3">
            <a:alphaModFix/>
          </a:blip>
          <a:stretch>
            <a:fillRect/>
          </a:stretch>
        </p:blipFill>
        <p:spPr>
          <a:xfrm>
            <a:off x="3151050" y="882629"/>
            <a:ext cx="3113112" cy="1293646"/>
          </a:xfrm>
          <a:prstGeom prst="rect">
            <a:avLst/>
          </a:prstGeom>
          <a:noFill/>
          <a:ln>
            <a:noFill/>
          </a:ln>
        </p:spPr>
      </p:pic>
      <p:pic>
        <p:nvPicPr>
          <p:cNvPr id="1056" name="Google Shape;1056;p120"/>
          <p:cNvPicPr preferRelativeResize="0"/>
          <p:nvPr/>
        </p:nvPicPr>
        <p:blipFill>
          <a:blip r:embed="rId4">
            <a:alphaModFix/>
          </a:blip>
          <a:stretch>
            <a:fillRect/>
          </a:stretch>
        </p:blipFill>
        <p:spPr>
          <a:xfrm>
            <a:off x="5875025" y="1764483"/>
            <a:ext cx="3113075" cy="1258630"/>
          </a:xfrm>
          <a:prstGeom prst="rect">
            <a:avLst/>
          </a:prstGeom>
          <a:noFill/>
          <a:ln>
            <a:noFill/>
          </a:ln>
        </p:spPr>
      </p:pic>
      <p:pic>
        <p:nvPicPr>
          <p:cNvPr id="1057" name="Google Shape;1057;p120"/>
          <p:cNvPicPr preferRelativeResize="0"/>
          <p:nvPr/>
        </p:nvPicPr>
        <p:blipFill>
          <a:blip r:embed="rId5">
            <a:alphaModFix/>
          </a:blip>
          <a:stretch>
            <a:fillRect/>
          </a:stretch>
        </p:blipFill>
        <p:spPr>
          <a:xfrm>
            <a:off x="3179585" y="2551323"/>
            <a:ext cx="2784834" cy="1184875"/>
          </a:xfrm>
          <a:prstGeom prst="rect">
            <a:avLst/>
          </a:prstGeom>
          <a:noFill/>
          <a:ln>
            <a:noFill/>
          </a:ln>
        </p:spPr>
      </p:pic>
      <p:pic>
        <p:nvPicPr>
          <p:cNvPr id="1058" name="Google Shape;1058;p120"/>
          <p:cNvPicPr preferRelativeResize="0"/>
          <p:nvPr/>
        </p:nvPicPr>
        <p:blipFill>
          <a:blip r:embed="rId6">
            <a:alphaModFix/>
          </a:blip>
          <a:stretch>
            <a:fillRect/>
          </a:stretch>
        </p:blipFill>
        <p:spPr>
          <a:xfrm>
            <a:off x="6131663" y="3313314"/>
            <a:ext cx="3113100" cy="1275861"/>
          </a:xfrm>
          <a:prstGeom prst="rect">
            <a:avLst/>
          </a:prstGeom>
          <a:noFill/>
          <a:ln>
            <a:noFill/>
          </a:ln>
        </p:spPr>
      </p:pic>
      <p:pic>
        <p:nvPicPr>
          <p:cNvPr id="1059" name="Google Shape;1059;p120"/>
          <p:cNvPicPr preferRelativeResize="0"/>
          <p:nvPr/>
        </p:nvPicPr>
        <p:blipFill>
          <a:blip r:embed="rId7">
            <a:alphaModFix/>
          </a:blip>
          <a:stretch>
            <a:fillRect/>
          </a:stretch>
        </p:blipFill>
        <p:spPr>
          <a:xfrm>
            <a:off x="3377475" y="3958625"/>
            <a:ext cx="2879801" cy="1184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21"/>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Overview of Buy Tools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2"/>
          <p:cNvSpPr txBox="1"/>
          <p:nvPr>
            <p:ph type="title"/>
          </p:nvPr>
        </p:nvSpPr>
        <p:spPr>
          <a:xfrm>
            <a:off x="151650" y="1400025"/>
            <a:ext cx="2694600" cy="1986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800"/>
              <a:buNone/>
            </a:pPr>
            <a:r>
              <a:rPr lang="en" sz="2200"/>
              <a:t>Buy.gsa.gov</a:t>
            </a:r>
            <a:endParaRPr sz="2200"/>
          </a:p>
          <a:p>
            <a:pPr indent="0" lvl="0" marL="0" rtl="0" algn="ctr">
              <a:lnSpc>
                <a:spcPct val="100000"/>
              </a:lnSpc>
              <a:spcBef>
                <a:spcPts val="0"/>
              </a:spcBef>
              <a:spcAft>
                <a:spcPts val="0"/>
              </a:spcAft>
              <a:buSzPts val="2800"/>
              <a:buNone/>
            </a:pPr>
            <a:r>
              <a:t/>
            </a:r>
            <a:endParaRPr sz="2600"/>
          </a:p>
          <a:p>
            <a:pPr indent="0" lvl="0" marL="0" rtl="0" algn="ctr">
              <a:lnSpc>
                <a:spcPct val="100000"/>
              </a:lnSpc>
              <a:spcBef>
                <a:spcPts val="0"/>
              </a:spcBef>
              <a:spcAft>
                <a:spcPts val="0"/>
              </a:spcAft>
              <a:buSzPts val="2800"/>
              <a:buNone/>
            </a:pPr>
            <a:r>
              <a:rPr lang="en"/>
              <a:t>Your GSA resources in one place.</a:t>
            </a:r>
            <a:endParaRPr/>
          </a:p>
          <a:p>
            <a:pPr indent="0" lvl="0" marL="0" rtl="0" algn="l">
              <a:lnSpc>
                <a:spcPct val="100000"/>
              </a:lnSpc>
              <a:spcBef>
                <a:spcPts val="0"/>
              </a:spcBef>
              <a:spcAft>
                <a:spcPts val="0"/>
              </a:spcAft>
              <a:buSzPts val="2800"/>
              <a:buNone/>
            </a:pPr>
            <a:r>
              <a:t/>
            </a:r>
            <a:endParaRPr/>
          </a:p>
        </p:txBody>
      </p:sp>
      <p:pic>
        <p:nvPicPr>
          <p:cNvPr id="1070" name="Google Shape;1070;p122"/>
          <p:cNvPicPr preferRelativeResize="0"/>
          <p:nvPr/>
        </p:nvPicPr>
        <p:blipFill rotWithShape="1">
          <a:blip r:embed="rId3">
            <a:alphaModFix/>
          </a:blip>
          <a:srcRect b="24109" l="0" r="0" t="-213"/>
          <a:stretch/>
        </p:blipFill>
        <p:spPr>
          <a:xfrm>
            <a:off x="3626175" y="304800"/>
            <a:ext cx="5287776" cy="48387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23"/>
          <p:cNvSpPr/>
          <p:nvPr/>
        </p:nvSpPr>
        <p:spPr>
          <a:xfrm>
            <a:off x="0" y="1324250"/>
            <a:ext cx="9178200" cy="5727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7" name="Google Shape;1077;p1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u="sng">
                <a:solidFill>
                  <a:schemeClr val="hlink"/>
                </a:solidFill>
                <a:hlinkClick r:id="rId3"/>
              </a:rPr>
              <a:t>Buy.gsa.gov</a:t>
            </a:r>
            <a:r>
              <a:rPr lang="en"/>
              <a:t>: Visit, Explore, and Contribute</a:t>
            </a:r>
            <a:endParaRPr>
              <a:solidFill>
                <a:srgbClr val="8B4581"/>
              </a:solidFill>
            </a:endParaRPr>
          </a:p>
        </p:txBody>
      </p:sp>
      <p:sp>
        <p:nvSpPr>
          <p:cNvPr id="1078" name="Google Shape;1078;p123"/>
          <p:cNvSpPr/>
          <p:nvPr/>
        </p:nvSpPr>
        <p:spPr>
          <a:xfrm>
            <a:off x="0" y="2451938"/>
            <a:ext cx="9144000" cy="2483700"/>
          </a:xfrm>
          <a:prstGeom prst="rect">
            <a:avLst/>
          </a:prstGeom>
          <a:solidFill>
            <a:schemeClr val="lt1"/>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79" name="Google Shape;1079;p123"/>
          <p:cNvPicPr preferRelativeResize="0"/>
          <p:nvPr/>
        </p:nvPicPr>
        <p:blipFill rotWithShape="1">
          <a:blip r:embed="rId4">
            <a:alphaModFix amt="64000"/>
          </a:blip>
          <a:srcRect b="0" l="0" r="0" t="0"/>
          <a:stretch/>
        </p:blipFill>
        <p:spPr>
          <a:xfrm flipH="1">
            <a:off x="0" y="3027975"/>
            <a:ext cx="9144000" cy="1907675"/>
          </a:xfrm>
          <a:prstGeom prst="rect">
            <a:avLst/>
          </a:prstGeom>
          <a:noFill/>
          <a:ln>
            <a:noFill/>
          </a:ln>
        </p:spPr>
      </p:pic>
      <p:sp>
        <p:nvSpPr>
          <p:cNvPr id="1080" name="Google Shape;1080;p123"/>
          <p:cNvSpPr txBox="1"/>
          <p:nvPr/>
        </p:nvSpPr>
        <p:spPr>
          <a:xfrm>
            <a:off x="554624" y="3876588"/>
            <a:ext cx="7846200" cy="969600"/>
          </a:xfrm>
          <a:prstGeom prst="rect">
            <a:avLst/>
          </a:prstGeom>
          <a:solidFill>
            <a:srgbClr val="94CCFF"/>
          </a:solidFill>
          <a:ln>
            <a:noFill/>
          </a:ln>
          <a:effectLst>
            <a:outerShdw blurRad="57150" rotWithShape="0" algn="bl" dir="5400000" dist="19050">
              <a:srgbClr val="000000">
                <a:alpha val="49800"/>
              </a:srgbClr>
            </a:outerShdw>
          </a:effectLst>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300"/>
              <a:buFont typeface="Arial"/>
              <a:buNone/>
            </a:pPr>
            <a:r>
              <a:rPr b="0" i="0" lang="en" sz="2300" u="none" cap="none" strike="noStrike">
                <a:solidFill>
                  <a:srgbClr val="083C92"/>
                </a:solidFill>
                <a:latin typeface="Public Sans"/>
                <a:ea typeface="Public Sans"/>
                <a:cs typeface="Public Sans"/>
                <a:sym typeface="Public Sans"/>
              </a:rPr>
              <a:t>We welcome your input. Participate in usability testing! </a:t>
            </a:r>
            <a:r>
              <a:rPr b="0" i="0" lang="en" sz="2000" u="none" cap="none" strike="noStrike">
                <a:solidFill>
                  <a:srgbClr val="083C92"/>
                </a:solidFill>
                <a:latin typeface="Public Sans"/>
                <a:ea typeface="Public Sans"/>
                <a:cs typeface="Public Sans"/>
                <a:sym typeface="Public Sans"/>
              </a:rPr>
              <a:t> </a:t>
            </a:r>
            <a:endParaRPr b="0" i="0" sz="2000" u="none" cap="none" strike="noStrike">
              <a:solidFill>
                <a:srgbClr val="083C92"/>
              </a:solidFill>
              <a:latin typeface="Public Sans"/>
              <a:ea typeface="Public Sans"/>
              <a:cs typeface="Public Sans"/>
              <a:sym typeface="Public Sans"/>
            </a:endParaRPr>
          </a:p>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rgbClr val="083C92"/>
                </a:solidFill>
                <a:latin typeface="Public Sans"/>
                <a:ea typeface="Public Sans"/>
                <a:cs typeface="Public Sans"/>
                <a:sym typeface="Public Sans"/>
              </a:rPr>
              <a:t>Email the team at </a:t>
            </a:r>
            <a:r>
              <a:rPr b="1" i="0" lang="en" sz="3100" u="none" cap="none" strike="noStrike">
                <a:solidFill>
                  <a:srgbClr val="AD2333"/>
                </a:solidFill>
                <a:latin typeface="Public Sans"/>
                <a:ea typeface="Public Sans"/>
                <a:cs typeface="Public Sans"/>
                <a:sym typeface="Public Sans"/>
              </a:rPr>
              <a:t>DX@gsa.gov</a:t>
            </a:r>
            <a:endParaRPr b="1" i="0" sz="3100" u="none" cap="none" strike="noStrike">
              <a:solidFill>
                <a:srgbClr val="AD2333"/>
              </a:solidFill>
              <a:latin typeface="Public Sans"/>
              <a:ea typeface="Public Sans"/>
              <a:cs typeface="Public Sans"/>
              <a:sym typeface="Public Sans"/>
            </a:endParaRPr>
          </a:p>
        </p:txBody>
      </p:sp>
      <p:pic>
        <p:nvPicPr>
          <p:cNvPr descr="Rocket PNG, Rocket Transparent Background - FreeIconsPNG" id="1081" name="Google Shape;1081;p123"/>
          <p:cNvPicPr preferRelativeResize="0"/>
          <p:nvPr/>
        </p:nvPicPr>
        <p:blipFill rotWithShape="1">
          <a:blip r:embed="rId5">
            <a:alphaModFix amt="51000"/>
          </a:blip>
          <a:srcRect b="0" l="0" r="0" t="0"/>
          <a:stretch/>
        </p:blipFill>
        <p:spPr>
          <a:xfrm rot="-2589367">
            <a:off x="7014269" y="1562799"/>
            <a:ext cx="2286000" cy="2286000"/>
          </a:xfrm>
          <a:prstGeom prst="rect">
            <a:avLst/>
          </a:prstGeom>
          <a:noFill/>
          <a:ln>
            <a:noFill/>
          </a:ln>
        </p:spPr>
      </p:pic>
      <p:sp>
        <p:nvSpPr>
          <p:cNvPr id="1082" name="Google Shape;1082;p123"/>
          <p:cNvSpPr txBox="1"/>
          <p:nvPr/>
        </p:nvSpPr>
        <p:spPr>
          <a:xfrm>
            <a:off x="246975" y="1889275"/>
            <a:ext cx="7174800" cy="2008800"/>
          </a:xfrm>
          <a:prstGeom prst="rect">
            <a:avLst/>
          </a:prstGeom>
          <a:noFill/>
          <a:ln>
            <a:noFill/>
          </a:ln>
        </p:spPr>
        <p:txBody>
          <a:bodyPr anchorCtr="0" anchor="t" bIns="68575" lIns="68575" spcFirstLastPara="1" rIns="68575" wrap="square" tIns="68575">
            <a:spAutoFit/>
          </a:bodyPr>
          <a:lstStyle/>
          <a:p>
            <a:pPr indent="-266700" lvl="0" marL="342900" marR="0" rtl="0" algn="l">
              <a:lnSpc>
                <a:spcPct val="115000"/>
              </a:lnSpc>
              <a:spcBef>
                <a:spcPts val="0"/>
              </a:spcBef>
              <a:spcAft>
                <a:spcPts val="0"/>
              </a:spcAft>
              <a:buClr>
                <a:schemeClr val="dk2"/>
              </a:buClr>
              <a:buSzPts val="1600"/>
              <a:buFont typeface="Public Sans"/>
              <a:buChar char="●"/>
            </a:pPr>
            <a:r>
              <a:rPr b="0" i="0" lang="en" sz="1800" u="none" cap="none" strike="noStrike">
                <a:solidFill>
                  <a:schemeClr val="dk2"/>
                </a:solidFill>
                <a:latin typeface="Public Sans"/>
                <a:ea typeface="Public Sans"/>
                <a:cs typeface="Public Sans"/>
                <a:sym typeface="Public Sans"/>
              </a:rPr>
              <a:t>Browse the </a:t>
            </a:r>
            <a:r>
              <a:rPr b="1" i="0" lang="en" sz="1800" u="none" cap="none" strike="noStrike">
                <a:solidFill>
                  <a:schemeClr val="dk2"/>
                </a:solidFill>
                <a:latin typeface="Public Sans"/>
                <a:ea typeface="Public Sans"/>
                <a:cs typeface="Public Sans"/>
                <a:sym typeface="Public Sans"/>
              </a:rPr>
              <a:t>document library </a:t>
            </a:r>
            <a:r>
              <a:rPr b="0" i="0" lang="en" sz="1800" u="none" cap="none" strike="noStrike">
                <a:solidFill>
                  <a:schemeClr val="dk2"/>
                </a:solidFill>
                <a:latin typeface="Public Sans"/>
                <a:ea typeface="Public Sans"/>
                <a:cs typeface="Public Sans"/>
                <a:sym typeface="Public Sans"/>
              </a:rPr>
              <a:t>to help quickly find curated  samples &amp; templates to jumpstart your requirements development </a:t>
            </a:r>
            <a:endParaRPr b="0" i="0" sz="1800" u="none" cap="none" strike="noStrike">
              <a:solidFill>
                <a:schemeClr val="dk2"/>
              </a:solidFill>
              <a:latin typeface="Public Sans"/>
              <a:ea typeface="Public Sans"/>
              <a:cs typeface="Public Sans"/>
              <a:sym typeface="Public Sans"/>
            </a:endParaRPr>
          </a:p>
          <a:p>
            <a:pPr indent="-266700" lvl="0" marL="342900" marR="0" rtl="0" algn="l">
              <a:lnSpc>
                <a:spcPct val="115000"/>
              </a:lnSpc>
              <a:spcBef>
                <a:spcPts val="0"/>
              </a:spcBef>
              <a:spcAft>
                <a:spcPts val="0"/>
              </a:spcAft>
              <a:buClr>
                <a:schemeClr val="dk2"/>
              </a:buClr>
              <a:buSzPts val="1600"/>
              <a:buFont typeface="Public Sans"/>
              <a:buChar char="●"/>
            </a:pPr>
            <a:r>
              <a:rPr b="0" i="0" lang="en" sz="1800" u="none" cap="none" strike="noStrike">
                <a:solidFill>
                  <a:schemeClr val="dk2"/>
                </a:solidFill>
                <a:latin typeface="Public Sans"/>
                <a:ea typeface="Public Sans"/>
                <a:cs typeface="Public Sans"/>
                <a:sym typeface="Public Sans"/>
              </a:rPr>
              <a:t>Use the new </a:t>
            </a:r>
            <a:r>
              <a:rPr b="1" i="0" lang="en" sz="1800" u="none" cap="none" strike="noStrike">
                <a:solidFill>
                  <a:schemeClr val="dk2"/>
                </a:solidFill>
                <a:latin typeface="Public Sans"/>
                <a:ea typeface="Public Sans"/>
                <a:cs typeface="Public Sans"/>
                <a:sym typeface="Public Sans"/>
              </a:rPr>
              <a:t>project center</a:t>
            </a:r>
            <a:r>
              <a:rPr b="0" i="0" lang="en" sz="1800" u="none" cap="none" strike="noStrike">
                <a:solidFill>
                  <a:schemeClr val="dk2"/>
                </a:solidFill>
                <a:latin typeface="Public Sans"/>
                <a:ea typeface="Public Sans"/>
                <a:cs typeface="Public Sans"/>
                <a:sym typeface="Public Sans"/>
              </a:rPr>
              <a:t> to collaborate and manage projects </a:t>
            </a:r>
            <a:endParaRPr b="0" i="0" sz="1800" u="none" cap="none" strike="noStrike">
              <a:solidFill>
                <a:schemeClr val="dk2"/>
              </a:solidFill>
              <a:latin typeface="Public Sans"/>
              <a:ea typeface="Public Sans"/>
              <a:cs typeface="Public Sans"/>
              <a:sym typeface="Public Sans"/>
            </a:endParaRPr>
          </a:p>
          <a:p>
            <a:pPr indent="-266700" lvl="0" marL="342900" marR="0" rtl="0" algn="l">
              <a:lnSpc>
                <a:spcPct val="115000"/>
              </a:lnSpc>
              <a:spcBef>
                <a:spcPts val="0"/>
              </a:spcBef>
              <a:spcAft>
                <a:spcPts val="0"/>
              </a:spcAft>
              <a:buClr>
                <a:schemeClr val="dk2"/>
              </a:buClr>
              <a:buSzPts val="1600"/>
              <a:buFont typeface="Public Sans"/>
              <a:buChar char="●"/>
            </a:pPr>
            <a:r>
              <a:rPr b="0" i="0" lang="en" sz="1800" u="none" cap="none" strike="noStrike">
                <a:solidFill>
                  <a:schemeClr val="dk2"/>
                </a:solidFill>
                <a:latin typeface="Public Sans"/>
                <a:ea typeface="Public Sans"/>
                <a:cs typeface="Public Sans"/>
                <a:sym typeface="Public Sans"/>
              </a:rPr>
              <a:t>Explore the </a:t>
            </a:r>
            <a:r>
              <a:rPr b="1" i="0" lang="en" sz="1800" u="none" cap="none" strike="noStrike">
                <a:solidFill>
                  <a:schemeClr val="dk2"/>
                </a:solidFill>
                <a:latin typeface="Public Sans"/>
                <a:ea typeface="Public Sans"/>
                <a:cs typeface="Public Sans"/>
                <a:sym typeface="Public Sans"/>
              </a:rPr>
              <a:t>advanced search engine </a:t>
            </a:r>
            <a:r>
              <a:rPr b="0" i="0" lang="en" sz="1800" u="none" cap="none" strike="noStrike">
                <a:solidFill>
                  <a:schemeClr val="dk2"/>
                </a:solidFill>
                <a:latin typeface="Public Sans"/>
                <a:ea typeface="Public Sans"/>
                <a:cs typeface="Public Sans"/>
                <a:sym typeface="Public Sans"/>
              </a:rPr>
              <a:t>(keywords, NAICS, SINS)</a:t>
            </a:r>
            <a:endParaRPr b="0" i="0" sz="1700" u="none" cap="none" strike="noStrike">
              <a:solidFill>
                <a:schemeClr val="dk2"/>
              </a:solidFill>
              <a:latin typeface="Public Sans"/>
              <a:ea typeface="Public Sans"/>
              <a:cs typeface="Public Sans"/>
              <a:sym typeface="Public Sans"/>
            </a:endParaRPr>
          </a:p>
        </p:txBody>
      </p:sp>
      <p:sp>
        <p:nvSpPr>
          <p:cNvPr id="1083" name="Google Shape;1083;p123"/>
          <p:cNvSpPr txBox="1"/>
          <p:nvPr>
            <p:ph idx="12" type="sldNum"/>
          </p:nvPr>
        </p:nvSpPr>
        <p:spPr>
          <a:xfrm>
            <a:off x="8595308" y="48303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084" name="Google Shape;1084;p123"/>
          <p:cNvSpPr txBox="1"/>
          <p:nvPr/>
        </p:nvSpPr>
        <p:spPr>
          <a:xfrm>
            <a:off x="311700" y="1341200"/>
            <a:ext cx="6794100" cy="5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2300" u="none" cap="none" strike="noStrike">
                <a:solidFill>
                  <a:schemeClr val="lt1"/>
                </a:solidFill>
                <a:latin typeface="Public Sans"/>
                <a:ea typeface="Public Sans"/>
                <a:cs typeface="Public Sans"/>
                <a:sym typeface="Public Sans"/>
              </a:rPr>
              <a:t>GSA is building a </a:t>
            </a:r>
            <a:r>
              <a:rPr b="1" i="0" lang="en" sz="2300" u="none" cap="none" strike="noStrike">
                <a:solidFill>
                  <a:srgbClr val="94CCFF"/>
                </a:solidFill>
                <a:latin typeface="Public Sans"/>
                <a:ea typeface="Public Sans"/>
                <a:cs typeface="Public Sans"/>
                <a:sym typeface="Public Sans"/>
              </a:rPr>
              <a:t>better digital experience</a:t>
            </a:r>
            <a:r>
              <a:rPr b="0" i="0" lang="en" sz="2300" u="none" cap="none" strike="noStrike">
                <a:solidFill>
                  <a:srgbClr val="94CCFF"/>
                </a:solidFill>
                <a:latin typeface="Public Sans"/>
                <a:ea typeface="Public Sans"/>
                <a:cs typeface="Public Sans"/>
                <a:sym typeface="Public Sans"/>
              </a:rPr>
              <a:t>!</a:t>
            </a:r>
            <a:endParaRPr b="0" i="0" sz="1400" u="none" cap="none" strike="noStrike">
              <a:solidFill>
                <a:srgbClr val="94CCFF"/>
              </a:solidFill>
              <a:latin typeface="Public Sans"/>
              <a:ea typeface="Public Sans"/>
              <a:cs typeface="Public Sans"/>
              <a:sym typeface="Public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124"/>
          <p:cNvSpPr txBox="1"/>
          <p:nvPr>
            <p:ph idx="1" type="body"/>
          </p:nvPr>
        </p:nvSpPr>
        <p:spPr>
          <a:xfrm>
            <a:off x="3102600" y="844200"/>
            <a:ext cx="5775900" cy="3576600"/>
          </a:xfrm>
          <a:prstGeom prst="rect">
            <a:avLst/>
          </a:prstGeom>
          <a:noFill/>
        </p:spPr>
        <p:txBody>
          <a:bodyPr anchorCtr="0" anchor="t" bIns="91425" lIns="0" spcFirstLastPara="1" rIns="91425" wrap="square" tIns="0">
            <a:normAutofit/>
          </a:bodyPr>
          <a:lstStyle/>
          <a:p>
            <a:pPr indent="-381000" lvl="0" marL="457200" rtl="0" algn="l">
              <a:spcBef>
                <a:spcPts val="0"/>
              </a:spcBef>
              <a:spcAft>
                <a:spcPts val="0"/>
              </a:spcAft>
              <a:buSzPts val="2400"/>
              <a:buChar char="➢"/>
            </a:pPr>
            <a:r>
              <a:rPr b="1" lang="en" sz="2400"/>
              <a:t>Questions? </a:t>
            </a:r>
            <a:endParaRPr b="1" sz="2400"/>
          </a:p>
          <a:p>
            <a:pPr indent="-381000" lvl="0" marL="457200" rtl="0" algn="l">
              <a:spcBef>
                <a:spcPts val="0"/>
              </a:spcBef>
              <a:spcAft>
                <a:spcPts val="0"/>
              </a:spcAft>
              <a:buSzPts val="2400"/>
              <a:buChar char="➢"/>
            </a:pPr>
            <a:r>
              <a:rPr b="1" lang="en" sz="2400"/>
              <a:t>Don’t know where to start? </a:t>
            </a:r>
            <a:endParaRPr b="1" sz="2400"/>
          </a:p>
          <a:p>
            <a:pPr indent="-381000" lvl="0" marL="457200" rtl="0" algn="l">
              <a:spcBef>
                <a:spcPts val="0"/>
              </a:spcBef>
              <a:spcAft>
                <a:spcPts val="0"/>
              </a:spcAft>
              <a:buSzPts val="2400"/>
              <a:buChar char="➢"/>
            </a:pPr>
            <a:r>
              <a:rPr b="1" lang="en" sz="2400"/>
              <a:t>Wish there was someone to help? </a:t>
            </a:r>
            <a:endParaRPr b="1" sz="2400"/>
          </a:p>
          <a:p>
            <a:pPr indent="0" lvl="0" marL="0" rtl="0" algn="l">
              <a:spcBef>
                <a:spcPts val="0"/>
              </a:spcBef>
              <a:spcAft>
                <a:spcPts val="0"/>
              </a:spcAft>
              <a:buNone/>
            </a:pPr>
            <a:r>
              <a:t/>
            </a:r>
            <a:endParaRPr b="1" sz="2400"/>
          </a:p>
          <a:p>
            <a:pPr indent="-342900" lvl="0" marL="457200" rtl="0" algn="l">
              <a:spcBef>
                <a:spcPts val="0"/>
              </a:spcBef>
              <a:spcAft>
                <a:spcPts val="0"/>
              </a:spcAft>
              <a:buSzPts val="1800"/>
              <a:buChar char="●"/>
            </a:pPr>
            <a:r>
              <a:rPr lang="en"/>
              <a:t>Contact a GSA Customer Service Director (CSD)</a:t>
            </a:r>
            <a:endParaRPr/>
          </a:p>
          <a:p>
            <a:pPr indent="-342900" lvl="0" marL="457200" rtl="0" algn="l">
              <a:spcBef>
                <a:spcPts val="0"/>
              </a:spcBef>
              <a:spcAft>
                <a:spcPts val="0"/>
              </a:spcAft>
              <a:buSzPts val="1800"/>
              <a:buChar char="●"/>
            </a:pPr>
            <a:r>
              <a:rPr lang="en"/>
              <a:t>F</a:t>
            </a:r>
            <a:r>
              <a:rPr lang="en"/>
              <a:t>ind</a:t>
            </a:r>
            <a:r>
              <a:rPr lang="en"/>
              <a:t> YOUR CSD here: </a:t>
            </a:r>
            <a:r>
              <a:rPr lang="en" u="sng">
                <a:solidFill>
                  <a:schemeClr val="hlink"/>
                </a:solidFill>
                <a:hlinkClick r:id="rId3"/>
              </a:rPr>
              <a:t>gsa.gov/CSD</a:t>
            </a:r>
            <a:r>
              <a:rPr lang="en"/>
              <a:t> </a:t>
            </a:r>
            <a:endParaRPr/>
          </a:p>
          <a:p>
            <a:pPr indent="0" lvl="0" marL="0" rtl="0" algn="l">
              <a:spcBef>
                <a:spcPts val="0"/>
              </a:spcBef>
              <a:spcAft>
                <a:spcPts val="0"/>
              </a:spcAft>
              <a:buNone/>
            </a:pPr>
            <a:r>
              <a:t/>
            </a:r>
            <a:endParaRPr/>
          </a:p>
        </p:txBody>
      </p:sp>
      <p:sp>
        <p:nvSpPr>
          <p:cNvPr id="1090" name="Google Shape;1090;p124"/>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1091" name="Google Shape;1091;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cxnSp>
        <p:nvCxnSpPr>
          <p:cNvPr id="1092" name="Google Shape;1092;p124"/>
          <p:cNvCxnSpPr/>
          <p:nvPr/>
        </p:nvCxnSpPr>
        <p:spPr>
          <a:xfrm flipH="1" rot="10800000">
            <a:off x="3601500" y="2266975"/>
            <a:ext cx="4778100" cy="132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0"/>
          <p:cNvSpPr txBox="1"/>
          <p:nvPr>
            <p:ph idx="1" type="body"/>
          </p:nvPr>
        </p:nvSpPr>
        <p:spPr>
          <a:xfrm>
            <a:off x="3102600" y="1169701"/>
            <a:ext cx="5775900" cy="1402200"/>
          </a:xfrm>
          <a:prstGeom prst="rect">
            <a:avLst/>
          </a:prstGeom>
        </p:spPr>
        <p:txBody>
          <a:bodyPr anchorCtr="0" anchor="t" bIns="91425" lIns="0" spcFirstLastPara="1" rIns="91425" wrap="square" tIns="0">
            <a:normAutofit lnSpcReduction="10000"/>
          </a:bodyPr>
          <a:lstStyle/>
          <a:p>
            <a:pPr indent="0" lvl="0" marL="0" rtl="0" algn="l">
              <a:spcBef>
                <a:spcPts val="0"/>
              </a:spcBef>
              <a:spcAft>
                <a:spcPts val="0"/>
              </a:spcAft>
              <a:buNone/>
            </a:pPr>
            <a:r>
              <a:rPr b="1" lang="en" sz="2400"/>
              <a:t>Laura Stanton</a:t>
            </a:r>
            <a:endParaRPr b="1" sz="2400"/>
          </a:p>
          <a:p>
            <a:pPr indent="0" lvl="0" marL="0" rtl="0" algn="l">
              <a:spcBef>
                <a:spcPts val="0"/>
              </a:spcBef>
              <a:spcAft>
                <a:spcPts val="0"/>
              </a:spcAft>
              <a:buNone/>
            </a:pPr>
            <a:r>
              <a:rPr lang="en"/>
              <a:t>Assistant Commissioner</a:t>
            </a:r>
            <a:endParaRPr/>
          </a:p>
          <a:p>
            <a:pPr indent="0" lvl="0" marL="0" rtl="0" algn="l">
              <a:spcBef>
                <a:spcPts val="0"/>
              </a:spcBef>
              <a:spcAft>
                <a:spcPts val="0"/>
              </a:spcAft>
              <a:buNone/>
            </a:pPr>
            <a:r>
              <a:rPr lang="en"/>
              <a:t>GSA Office of Information Technology Category</a:t>
            </a:r>
            <a:endParaRPr/>
          </a:p>
          <a:p>
            <a:pPr indent="0" lvl="0" marL="0" rtl="0" algn="l">
              <a:spcBef>
                <a:spcPts val="0"/>
              </a:spcBef>
              <a:spcAft>
                <a:spcPts val="0"/>
              </a:spcAft>
              <a:buNone/>
            </a:pPr>
            <a:r>
              <a:rPr lang="en" u="sng">
                <a:solidFill>
                  <a:schemeClr val="hlink"/>
                </a:solidFill>
                <a:hlinkClick r:id="rId3"/>
              </a:rPr>
              <a:t>laura.stanton@gsa.gov</a:t>
            </a:r>
            <a:r>
              <a:rPr lang="en"/>
              <a:t> </a:t>
            </a:r>
            <a:endParaRPr/>
          </a:p>
        </p:txBody>
      </p:sp>
      <p:sp>
        <p:nvSpPr>
          <p:cNvPr id="721" name="Google Shape;721;p80"/>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722" name="Google Shape;722;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96" name="Shape 1096"/>
        <p:cNvGrpSpPr/>
        <p:nvPr/>
      </p:nvGrpSpPr>
      <p:grpSpPr>
        <a:xfrm>
          <a:off x="0" y="0"/>
          <a:ext cx="0" cy="0"/>
          <a:chOff x="0" y="0"/>
          <a:chExt cx="0" cy="0"/>
        </a:xfrm>
      </p:grpSpPr>
      <p:sp>
        <p:nvSpPr>
          <p:cNvPr id="1097" name="Google Shape;1097;p125"/>
          <p:cNvSpPr txBox="1"/>
          <p:nvPr>
            <p:ph type="title"/>
          </p:nvPr>
        </p:nvSpPr>
        <p:spPr>
          <a:xfrm>
            <a:off x="1007250" y="1291200"/>
            <a:ext cx="7129500" cy="1243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3600"/>
              <a:buNone/>
            </a:pPr>
            <a:r>
              <a:rPr lang="en"/>
              <a:t>Q &amp; A</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01" name="Shape 1101"/>
        <p:cNvGrpSpPr/>
        <p:nvPr/>
      </p:nvGrpSpPr>
      <p:grpSpPr>
        <a:xfrm>
          <a:off x="0" y="0"/>
          <a:ext cx="0" cy="0"/>
          <a:chOff x="0" y="0"/>
          <a:chExt cx="0" cy="0"/>
        </a:xfrm>
      </p:grpSpPr>
      <p:sp>
        <p:nvSpPr>
          <p:cNvPr descr="Thank you for attending today's presentation on buy.gsa.gov!" id="1102" name="Google Shape;1102;p126" title="Thank You"/>
          <p:cNvSpPr txBox="1"/>
          <p:nvPr>
            <p:ph type="title"/>
          </p:nvPr>
        </p:nvSpPr>
        <p:spPr>
          <a:xfrm>
            <a:off x="1091825" y="982075"/>
            <a:ext cx="6960300" cy="1367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000"/>
              <a:buNone/>
            </a:pPr>
            <a:r>
              <a:rPr lang="en"/>
              <a:t>Thank You</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127"/>
          <p:cNvSpPr txBox="1"/>
          <p:nvPr>
            <p:ph idx="1" type="body"/>
          </p:nvPr>
        </p:nvSpPr>
        <p:spPr>
          <a:xfrm>
            <a:off x="3102600" y="1169702"/>
            <a:ext cx="5775900" cy="3251100"/>
          </a:xfrm>
          <a:prstGeom prst="rect">
            <a:avLst/>
          </a:prstGeom>
        </p:spPr>
        <p:txBody>
          <a:bodyPr anchorCtr="0" anchor="t" bIns="91425" lIns="0" spcFirstLastPara="1" rIns="91425" wrap="square" tIns="0">
            <a:normAutofit/>
          </a:bodyPr>
          <a:lstStyle/>
          <a:p>
            <a:pPr indent="0" lvl="0" marL="0" rtl="0" algn="l">
              <a:spcBef>
                <a:spcPts val="0"/>
              </a:spcBef>
              <a:spcAft>
                <a:spcPts val="0"/>
              </a:spcAft>
              <a:buNone/>
            </a:pPr>
            <a:r>
              <a:rPr b="1" lang="en" sz="2400"/>
              <a:t>Dave Dehon</a:t>
            </a:r>
            <a:endParaRPr b="1" sz="2400"/>
          </a:p>
          <a:p>
            <a:pPr indent="0" lvl="0" marL="0" rtl="0" algn="l">
              <a:spcBef>
                <a:spcPts val="0"/>
              </a:spcBef>
              <a:spcAft>
                <a:spcPts val="0"/>
              </a:spcAft>
              <a:buNone/>
            </a:pPr>
            <a:r>
              <a:rPr lang="en"/>
              <a:t>Customer Service Director for Dept of Labor Accounts</a:t>
            </a:r>
            <a:endParaRPr/>
          </a:p>
          <a:p>
            <a:pPr indent="0" lvl="0" marL="0" rtl="0" algn="l">
              <a:spcBef>
                <a:spcPts val="0"/>
              </a:spcBef>
              <a:spcAft>
                <a:spcPts val="0"/>
              </a:spcAft>
              <a:buNone/>
            </a:pPr>
            <a:r>
              <a:rPr lang="en" u="sng">
                <a:solidFill>
                  <a:schemeClr val="hlink"/>
                </a:solidFill>
                <a:hlinkClick r:id="rId3"/>
              </a:rPr>
              <a:t>david.dehon@gsa.gov</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2400"/>
              <a:t>Joshua Ramos-Crews</a:t>
            </a:r>
            <a:endParaRPr b="1" sz="2400"/>
          </a:p>
          <a:p>
            <a:pPr indent="0" lvl="0" marL="0" rtl="0" algn="l">
              <a:spcBef>
                <a:spcPts val="0"/>
              </a:spcBef>
              <a:spcAft>
                <a:spcPts val="0"/>
              </a:spcAft>
              <a:buNone/>
            </a:pPr>
            <a:r>
              <a:rPr lang="en"/>
              <a:t>Business Management Specialist</a:t>
            </a:r>
            <a:endParaRPr/>
          </a:p>
          <a:p>
            <a:pPr indent="0" lvl="0" marL="0" rtl="0" algn="l">
              <a:spcBef>
                <a:spcPts val="0"/>
              </a:spcBef>
              <a:spcAft>
                <a:spcPts val="0"/>
              </a:spcAft>
              <a:buNone/>
            </a:pPr>
            <a:r>
              <a:rPr lang="en" u="sng">
                <a:solidFill>
                  <a:schemeClr val="hlink"/>
                </a:solidFill>
                <a:hlinkClick r:id="rId4"/>
              </a:rPr>
              <a:t>joshua.crews@gsa.gov</a:t>
            </a:r>
            <a:r>
              <a:rPr lang="en"/>
              <a:t> </a:t>
            </a:r>
            <a:endParaRPr/>
          </a:p>
          <a:p>
            <a:pPr indent="0" lvl="0" marL="0" rtl="0" algn="l">
              <a:spcBef>
                <a:spcPts val="0"/>
              </a:spcBef>
              <a:spcAft>
                <a:spcPts val="0"/>
              </a:spcAft>
              <a:buNone/>
            </a:pPr>
            <a:r>
              <a:t/>
            </a:r>
            <a:endParaRPr/>
          </a:p>
        </p:txBody>
      </p:sp>
      <p:sp>
        <p:nvSpPr>
          <p:cNvPr id="1108" name="Google Shape;1108;p127"/>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1109" name="Google Shape;1109;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128"/>
          <p:cNvSpPr txBox="1"/>
          <p:nvPr>
            <p:ph idx="1" type="body"/>
          </p:nvPr>
        </p:nvSpPr>
        <p:spPr>
          <a:xfrm>
            <a:off x="3169925" y="1833788"/>
            <a:ext cx="5775900" cy="2804100"/>
          </a:xfrm>
          <a:prstGeom prst="rect">
            <a:avLst/>
          </a:prstGeom>
        </p:spPr>
        <p:txBody>
          <a:bodyPr anchorCtr="0" anchor="t" bIns="91425" lIns="0" spcFirstLastPara="1" rIns="91425" wrap="square" tIns="0">
            <a:normAutofit/>
          </a:bodyPr>
          <a:lstStyle/>
          <a:p>
            <a:pPr indent="0" lvl="0" marL="0" rtl="0" algn="l">
              <a:spcBef>
                <a:spcPts val="0"/>
              </a:spcBef>
              <a:spcAft>
                <a:spcPts val="1200"/>
              </a:spcAft>
              <a:buNone/>
            </a:pPr>
            <a:r>
              <a:rPr lang="en"/>
              <a:t>Thank you for your participation! </a:t>
            </a:r>
            <a:endParaRPr/>
          </a:p>
        </p:txBody>
      </p:sp>
      <p:sp>
        <p:nvSpPr>
          <p:cNvPr id="1115" name="Google Shape;1115;p128"/>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1116" name="Google Shape;1116;p1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81"/>
          <p:cNvSpPr txBox="1"/>
          <p:nvPr>
            <p:ph type="title"/>
          </p:nvPr>
        </p:nvSpPr>
        <p:spPr>
          <a:xfrm>
            <a:off x="144075" y="2150850"/>
            <a:ext cx="64245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GSA’s Role in Acquisition: Customer Partnership Fireside Chat</a:t>
            </a:r>
            <a:endParaRPr/>
          </a:p>
        </p:txBody>
      </p:sp>
      <p:sp>
        <p:nvSpPr>
          <p:cNvPr id="728" name="Google Shape;728;p81"/>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82"/>
          <p:cNvSpPr txBox="1"/>
          <p:nvPr>
            <p:ph type="title"/>
          </p:nvPr>
        </p:nvSpPr>
        <p:spPr>
          <a:xfrm>
            <a:off x="311700" y="160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GSA’s Role in Acquisition - Fireside Chat</a:t>
            </a:r>
            <a:endParaRPr/>
          </a:p>
        </p:txBody>
      </p:sp>
      <p:sp>
        <p:nvSpPr>
          <p:cNvPr id="734" name="Google Shape;734;p82"/>
          <p:cNvSpPr txBox="1"/>
          <p:nvPr>
            <p:ph idx="12" type="sldNum"/>
          </p:nvPr>
        </p:nvSpPr>
        <p:spPr>
          <a:xfrm>
            <a:off x="8240925" y="4899072"/>
            <a:ext cx="548700" cy="244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35" name="Google Shape;735;p82"/>
          <p:cNvPicPr preferRelativeResize="0"/>
          <p:nvPr/>
        </p:nvPicPr>
        <p:blipFill rotWithShape="1">
          <a:blip r:embed="rId3">
            <a:alphaModFix/>
          </a:blip>
          <a:srcRect b="0" l="5293" r="5284" t="0"/>
          <a:stretch/>
        </p:blipFill>
        <p:spPr>
          <a:xfrm>
            <a:off x="1751650" y="861000"/>
            <a:ext cx="2015100" cy="2814300"/>
          </a:xfrm>
          <a:prstGeom prst="roundRect">
            <a:avLst>
              <a:gd fmla="val 16667" name="adj"/>
            </a:avLst>
          </a:prstGeom>
          <a:noFill/>
          <a:ln>
            <a:noFill/>
          </a:ln>
        </p:spPr>
      </p:pic>
      <p:sp>
        <p:nvSpPr>
          <p:cNvPr id="736" name="Google Shape;736;p82"/>
          <p:cNvSpPr txBox="1"/>
          <p:nvPr>
            <p:ph idx="1" type="body"/>
          </p:nvPr>
        </p:nvSpPr>
        <p:spPr>
          <a:xfrm>
            <a:off x="980500" y="380307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Lawrence Hale</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Deputy </a:t>
            </a:r>
            <a:r>
              <a:rPr lang="en" sz="1400">
                <a:solidFill>
                  <a:schemeClr val="dk1"/>
                </a:solidFill>
              </a:rPr>
              <a:t>Assistant Commissioner</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Office of Information Technology Category</a:t>
            </a:r>
            <a:endParaRPr sz="1400">
              <a:solidFill>
                <a:srgbClr val="032963"/>
              </a:solidFill>
            </a:endParaRPr>
          </a:p>
        </p:txBody>
      </p:sp>
      <p:sp>
        <p:nvSpPr>
          <p:cNvPr id="737" name="Google Shape;737;p82"/>
          <p:cNvSpPr txBox="1"/>
          <p:nvPr>
            <p:ph idx="1" type="body"/>
          </p:nvPr>
        </p:nvSpPr>
        <p:spPr>
          <a:xfrm>
            <a:off x="4637775" y="3803075"/>
            <a:ext cx="3557400" cy="8595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605"/>
              <a:buNone/>
            </a:pPr>
            <a:r>
              <a:rPr b="1" lang="en">
                <a:solidFill>
                  <a:schemeClr val="dk1"/>
                </a:solidFill>
              </a:rPr>
              <a:t>Mike Duffy</a:t>
            </a:r>
            <a:endParaRPr b="1">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Associate Director</a:t>
            </a:r>
            <a:endParaRPr sz="1400">
              <a:solidFill>
                <a:schemeClr val="dk1"/>
              </a:solidFill>
            </a:endParaRPr>
          </a:p>
          <a:p>
            <a:pPr indent="0" lvl="0" marL="0" rtl="0" algn="ctr">
              <a:lnSpc>
                <a:spcPct val="80000"/>
              </a:lnSpc>
              <a:spcBef>
                <a:spcPts val="0"/>
              </a:spcBef>
              <a:spcAft>
                <a:spcPts val="0"/>
              </a:spcAft>
              <a:buClr>
                <a:schemeClr val="dk1"/>
              </a:buClr>
              <a:buSzPts val="605"/>
              <a:buFont typeface="Arial"/>
              <a:buNone/>
            </a:pPr>
            <a:r>
              <a:rPr lang="en" sz="1400">
                <a:solidFill>
                  <a:schemeClr val="dk1"/>
                </a:solidFill>
              </a:rPr>
              <a:t>Cybersecurity Division, CISA</a:t>
            </a:r>
            <a:endParaRPr sz="1400">
              <a:solidFill>
                <a:srgbClr val="032963"/>
              </a:solidFill>
            </a:endParaRPr>
          </a:p>
        </p:txBody>
      </p:sp>
      <p:pic>
        <p:nvPicPr>
          <p:cNvPr id="738" name="Google Shape;738;p82"/>
          <p:cNvPicPr preferRelativeResize="0"/>
          <p:nvPr/>
        </p:nvPicPr>
        <p:blipFill rotWithShape="1">
          <a:blip r:embed="rId4">
            <a:alphaModFix/>
          </a:blip>
          <a:srcRect b="0" l="16446" r="16453" t="0"/>
          <a:stretch/>
        </p:blipFill>
        <p:spPr>
          <a:xfrm>
            <a:off x="5408925" y="861000"/>
            <a:ext cx="2015100" cy="28731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83"/>
          <p:cNvSpPr txBox="1"/>
          <p:nvPr>
            <p:ph idx="1" type="body"/>
          </p:nvPr>
        </p:nvSpPr>
        <p:spPr>
          <a:xfrm>
            <a:off x="3102600" y="1169702"/>
            <a:ext cx="5775900" cy="3251100"/>
          </a:xfrm>
          <a:prstGeom prst="rect">
            <a:avLst/>
          </a:prstGeom>
        </p:spPr>
        <p:txBody>
          <a:bodyPr anchorCtr="0" anchor="t" bIns="91425" lIns="0" spcFirstLastPara="1" rIns="91425" wrap="square" tIns="0">
            <a:normAutofit/>
          </a:bodyPr>
          <a:lstStyle/>
          <a:p>
            <a:pPr indent="0" lvl="0" marL="0" rtl="0" algn="l">
              <a:spcBef>
                <a:spcPts val="0"/>
              </a:spcBef>
              <a:spcAft>
                <a:spcPts val="0"/>
              </a:spcAft>
              <a:buNone/>
            </a:pPr>
            <a:r>
              <a:rPr b="1" lang="en" sz="2400"/>
              <a:t>Lawrence Hale</a:t>
            </a:r>
            <a:endParaRPr b="1" sz="2400"/>
          </a:p>
          <a:p>
            <a:pPr indent="0" lvl="0" marL="0" rtl="0" algn="l">
              <a:spcBef>
                <a:spcPts val="0"/>
              </a:spcBef>
              <a:spcAft>
                <a:spcPts val="0"/>
              </a:spcAft>
              <a:buNone/>
            </a:pPr>
            <a:r>
              <a:rPr lang="en"/>
              <a:t>Deputy Assistant Commissioner</a:t>
            </a:r>
            <a:endParaRPr/>
          </a:p>
          <a:p>
            <a:pPr indent="0" lvl="0" marL="0" rtl="0" algn="l">
              <a:spcBef>
                <a:spcPts val="0"/>
              </a:spcBef>
              <a:spcAft>
                <a:spcPts val="0"/>
              </a:spcAft>
              <a:buNone/>
            </a:pPr>
            <a:r>
              <a:rPr lang="en" u="sng">
                <a:solidFill>
                  <a:schemeClr val="hlink"/>
                </a:solidFill>
                <a:hlinkClick r:id="rId3"/>
              </a:rPr>
              <a:t>lawrence.hale@gsa.gov</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sz="2400"/>
              <a:t>Mike Duffy</a:t>
            </a:r>
            <a:endParaRPr b="1" sz="2400"/>
          </a:p>
          <a:p>
            <a:pPr indent="0" lvl="0" marL="0" rtl="0" algn="l">
              <a:spcBef>
                <a:spcPts val="0"/>
              </a:spcBef>
              <a:spcAft>
                <a:spcPts val="0"/>
              </a:spcAft>
              <a:buNone/>
            </a:pPr>
            <a:r>
              <a:rPr lang="en"/>
              <a:t>Associate Director, Cybersecurity Division, CISA</a:t>
            </a:r>
            <a:endParaRPr/>
          </a:p>
          <a:p>
            <a:pPr indent="0" lvl="0" marL="0" rtl="0" algn="l">
              <a:spcBef>
                <a:spcPts val="0"/>
              </a:spcBef>
              <a:spcAft>
                <a:spcPts val="0"/>
              </a:spcAft>
              <a:buNone/>
            </a:pPr>
            <a:r>
              <a:rPr lang="en" u="sng">
                <a:solidFill>
                  <a:schemeClr val="hlink"/>
                </a:solidFill>
                <a:hlinkClick r:id="rId4"/>
              </a:rPr>
              <a:t>michael.duffy@cisa.dhs.gov</a:t>
            </a:r>
            <a:r>
              <a:rPr lang="en"/>
              <a:t> </a:t>
            </a:r>
            <a:endParaRPr/>
          </a:p>
          <a:p>
            <a:pPr indent="0" lvl="0" marL="0" rtl="0" algn="l">
              <a:spcBef>
                <a:spcPts val="0"/>
              </a:spcBef>
              <a:spcAft>
                <a:spcPts val="0"/>
              </a:spcAft>
              <a:buNone/>
            </a:pPr>
            <a:r>
              <a:t/>
            </a:r>
            <a:endParaRPr/>
          </a:p>
        </p:txBody>
      </p:sp>
      <p:sp>
        <p:nvSpPr>
          <p:cNvPr id="744" name="Google Shape;744;p83"/>
          <p:cNvSpPr txBox="1"/>
          <p:nvPr>
            <p:ph idx="2" type="body"/>
          </p:nvPr>
        </p:nvSpPr>
        <p:spPr>
          <a:xfrm>
            <a:off x="137150" y="2768500"/>
            <a:ext cx="2397900" cy="1894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For more information, visit:</a:t>
            </a:r>
            <a:r>
              <a:rPr lang="en"/>
              <a:t> gsa.gov/FAST</a:t>
            </a:r>
            <a:endParaRPr/>
          </a:p>
        </p:txBody>
      </p:sp>
      <p:sp>
        <p:nvSpPr>
          <p:cNvPr id="745" name="Google Shape;745;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84"/>
          <p:cNvSpPr txBox="1"/>
          <p:nvPr>
            <p:ph type="title"/>
          </p:nvPr>
        </p:nvSpPr>
        <p:spPr>
          <a:xfrm>
            <a:off x="144075" y="2150850"/>
            <a:ext cx="64245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Emerging Technology Trends </a:t>
            </a:r>
            <a:endParaRPr/>
          </a:p>
        </p:txBody>
      </p:sp>
      <p:sp>
        <p:nvSpPr>
          <p:cNvPr id="751" name="Google Shape;751;p84"/>
          <p:cNvSpPr txBox="1"/>
          <p:nvPr>
            <p:ph idx="12" type="sldNum"/>
          </p:nvPr>
        </p:nvSpPr>
        <p:spPr>
          <a:xfrm>
            <a:off x="693830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