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8.xml" ContentType="application/vnd.openxmlformats-officedocument.presentationml.tags+xml"/>
  <Override PartName="/ppt/notesSlides/notesSlide21.xml" ContentType="application/vnd.openxmlformats-officedocument.presentationml.notesSlide+xml"/>
  <Override PartName="/ppt/tags/tag9.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10.xml" ContentType="application/vnd.openxmlformats-officedocument.presentationml.tags+xml"/>
  <Override PartName="/ppt/notesSlides/notesSlide24.xml" ContentType="application/vnd.openxmlformats-officedocument.presentationml.notesSlide+xml"/>
  <Override PartName="/ppt/tags/tag11.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17" r:id="rId1"/>
    <p:sldMasterId id="2147483718" r:id="rId2"/>
  </p:sldMasterIdLst>
  <p:notesMasterIdLst>
    <p:notesMasterId r:id="rId2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embeddedFontLst>
    <p:embeddedFont>
      <p:font typeface="Helvetica Neue" panose="020B0604020202020204" charset="0"/>
      <p:regular r:id="rId29"/>
      <p:bold r:id="rId30"/>
      <p:italic r:id="rId31"/>
      <p:boldItalic r:id="rId32"/>
    </p:embeddedFont>
  </p:embeddedFontLst>
  <p:custDataLst>
    <p:tags r:id="rId33"/>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64" autoAdjust="0"/>
    <p:restoredTop sz="86432" autoAdjust="0"/>
  </p:normalViewPr>
  <p:slideViewPr>
    <p:cSldViewPr snapToGrid="0">
      <p:cViewPr varScale="1">
        <p:scale>
          <a:sx n="72" d="100"/>
          <a:sy n="72" d="100"/>
        </p:scale>
        <p:origin x="416" y="72"/>
      </p:cViewPr>
      <p:guideLst>
        <p:guide orient="horz" pos="1620"/>
        <p:guide pos="2880"/>
      </p:guideLst>
    </p:cSldViewPr>
  </p:slideViewPr>
  <p:outlineViewPr>
    <p:cViewPr>
      <p:scale>
        <a:sx n="33" d="100"/>
        <a:sy n="33" d="100"/>
      </p:scale>
      <p:origin x="0" y="-2623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4.fntdata"/><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3.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font" Target="fonts/font2.fntdata"/><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3fbc19abcac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0" name="Google Shape;570;g3fbc19abcac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h4da5b19b68080cc7_1_5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7" name="Google Shape;577;h4da5b19b68080cc7_1_5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h4da5b19b68080cc7_1_10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h4da5b19b68080cc7_1_10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h4da5b19b68080cc7_1_10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3" name="Google Shape;593;h4da5b19b68080cc7_1_10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solidFill>
                  <a:schemeClr val="dk1"/>
                </a:solidFill>
              </a:rPr>
              <a:t>Connect OBC to familiar federal concepts. FAR Subpart 37.6 already tells agencies to describe services in terms of required results rather than how work is performed or the number of hours to be provided. FAR 37.601 also identifies core elements: a PWS or SOO, measurable performance standards, and the method of assessing contractor performance. So OBC is not a rejection of PBA. It is a more mature application of the same logic. The shift is from asking whether a deliverable was provided to asking whether performance produced the intended mission or business effect. Source: FAR 37.601, 37.602, 37.603, 37.604.</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h4da5b19b68080cc7_1_10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1" name="Google Shape;601;h4da5b19b68080cc7_1_10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solidFill>
                  <a:schemeClr val="dk1"/>
                </a:solidFill>
              </a:rPr>
              <a:t>This is the simplest way to explain the relationship between PBA and OBC. Inputs are staff, labor categories, hours, and qualifications. Activities are the work performed: meetings, analysis, maintenance, processing. Outputs are tangible or observable results: reports, deployed systems, closed tickets, completed training. Outcomes are changed conditions: faster processing, improved adoption, reduced defects, better readiness, increased capability. Do not imply that inputs, activities, or outputs are always bad. The right level depends on the mission, data, uncertainty, and contractor control.</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h4da5b19b68080cc7_1_1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2" name="Google Shape;612;h4da5b19b68080cc7_1_1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solidFill>
                  <a:schemeClr val="dk1"/>
                </a:solidFill>
              </a:rPr>
              <a:t>Use this question as the anchor for the webinar. A common shortcut is to assume that if the PWS describes a higher-level result, the acquisition is outcome-based. That is not enough. The acquisition team also has to know the desired change, define credible indicators, determine contractor influence, structure payment and incentives responsibly, and establish governance capable of managing adaptive work. This framing also helps avoid overpromising: outcome-based contracting is powerful, but only when the surrounding conditions exist.</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h4da5b19b68080cc7_1_10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9" name="Google Shape;619;h4da5b19b68080cc7_1_10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h4da5b19b68080cc7_1_10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5" name="Google Shape;625;h4da5b19b68080cc7_1_10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solidFill>
                  <a:schemeClr val="dk1"/>
                </a:solidFill>
              </a:rPr>
              <a:t>Acknowledge directly that there is not yet a universally adopted federal definition of outcome-based contracting. The working definition is designed to be practical. Emphasize five phrases. First, approach to acquiring services: this is not a new FAR contract type. Second, requirements, measures, accountability, and compensation: OBC reaches beyond the PWS. Third, meaningful portion of compensation: we do not need to put every dollar at risk to become more outcome-based. Fourth, mission or business outcomes: this separates outcomes from deliverables. Fifth, materially influence: we should not hold industry accountable for outcomes that depend primarily on government action, external policy, budget, access to data, or user behavior outside the contractor's sphere of influence.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h4da5b19b68080cc7_1_10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9" name="Google Shape;639;h4da5b19b68080cc7_1_10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solidFill>
                  <a:schemeClr val="dk1"/>
                </a:solidFill>
              </a:rPr>
              <a:t>Use the four tests as an accessible screening tool. The first test is outcome clarity: what condition do we actually want to change? The second is measurement: what evidence will persuade both parties that it changed? The third is contractor influence: can industry materially affect the result? The fourth is structure: do the contract type, CLINs, payment terms, incentives, data rights, governance model, decision rights, and government responsibilities reinforce the outcome? Most teams can discuss the first three; the fourth is where traditional acquisition planning often needs to evolve.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h4da5b19b68080cc7_1_106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9" name="Google Shape;649;h4da5b19b68080cc7_1_10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3"/>
        <p:cNvGrpSpPr/>
        <p:nvPr/>
      </p:nvGrpSpPr>
      <p:grpSpPr>
        <a:xfrm>
          <a:off x="0" y="0"/>
          <a:ext cx="0" cy="0"/>
          <a:chOff x="0" y="0"/>
          <a:chExt cx="0" cy="0"/>
        </a:xfrm>
      </p:grpSpPr>
      <p:sp>
        <p:nvSpPr>
          <p:cNvPr id="654" name="Google Shape;654;h4da5b19b68080cc7_1_10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5" name="Google Shape;655;h4da5b19b68080cc7_1_10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solidFill>
                  <a:schemeClr val="dk1"/>
                </a:solidFill>
              </a:rPr>
              <a:t>Walk left to right. Prescriptive: the government buys compliance with specified people, methods, or process. Activity-based: the contractor performs work, but the contract is still centered on the activity. Output-based: the contract focuses on tangible results and service levels. Outcome-oriented: outputs are connected to indicators of operational effect. Outcome-based: measurable mission or business outcomes drive a meaningful portion of accountability or compensation. Then emphasize the caveat: the goal is not to force every acquisition to the far right. The goal is to locate the right point on the continuum based on uncertainty, data, market capability, government readiness, and contractor influence.</a:t>
            </a: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h4da5b19b68080cc7_1_10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7" name="Google Shape;667;h4da5b19b68080cc7_1_10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solidFill>
                  <a:schemeClr val="dk1"/>
                </a:solidFill>
              </a:rPr>
              <a:t>Use a services example rather than a simple commodity. A team might start by buying people: five analysts. It might progress to buying activities: workshops, assessments, coaching sessions. It might buy an output: a workforce transformation plan or training package. It can become outcome-oriented when the plan or training is tied to adoption, improved capability, or behavioral change. It becomes truly outcome-based when the acquisition structure makes contractor accountability meaningfully dependent on those outcomes and when the contractor has enough influence to affect them. This example also helps participants see that the same requirement can be written at multiple levels.</a:t>
            </a:r>
            <a:endParaRPr>
              <a:solidFill>
                <a:schemeClr val="dk1"/>
              </a:solidFill>
            </a:endParaRPr>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h4da5b19b68080cc7_1_15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9" name="Google Shape;679;h4da5b19b68080cc7_1_15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3"/>
        <p:cNvGrpSpPr/>
        <p:nvPr/>
      </p:nvGrpSpPr>
      <p:grpSpPr>
        <a:xfrm>
          <a:off x="0" y="0"/>
          <a:ext cx="0" cy="0"/>
          <a:chOff x="0" y="0"/>
          <a:chExt cx="0" cy="0"/>
        </a:xfrm>
      </p:grpSpPr>
      <p:sp>
        <p:nvSpPr>
          <p:cNvPr id="684" name="Google Shape;684;h4da5b19b68080cc7_1_15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5" name="Google Shape;685;h4da5b19b68080cc7_1_15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solidFill>
                  <a:schemeClr val="dk1"/>
                </a:solidFill>
              </a:rPr>
              <a:t>This is important for credibility. It keeps OBC from sounding like a slogan. OBC should be used when the outcome is clear, measurable, and meaningfully influenced by contractor performance. Be cautious when outcomes are too far downstream, when the government controls critical decisions or access, when data is not reliable, or when the contractor would have to price risk it cannot manage. In those cases, a team may still move toward more performance-based or outcome-oriented requirements without tying compensation to the ultimate mission outcome.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4"/>
        <p:cNvGrpSpPr/>
        <p:nvPr/>
      </p:nvGrpSpPr>
      <p:grpSpPr>
        <a:xfrm>
          <a:off x="0" y="0"/>
          <a:ext cx="0" cy="0"/>
          <a:chOff x="0" y="0"/>
          <a:chExt cx="0" cy="0"/>
        </a:xfrm>
      </p:grpSpPr>
      <p:sp>
        <p:nvSpPr>
          <p:cNvPr id="695" name="Google Shape;695;h4da5b19b68080cc7_1_15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6" name="Google Shape;696;h4da5b19b68080cc7_1_15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solidFill>
                  <a:schemeClr val="dk1"/>
                </a:solidFill>
              </a:rPr>
              <a:t>Outcome clarity means the agency understands the condition it wants to change and why. Contractor influence and risk boundaries mean we have identified what the contractor controls, influences, shares, or cannot affect. Measurement and data mean credible baselines, indicators, sources, and validation methods. Adaptive governance means decision-making routines capable of resolving issues and adapting delivery without losing accountability. Commercial alignment means pricing, payment, and incentives reward the right behavior without transferring unmanageable risk. Capable teams and institutions means the people and leadership systems can operate this way.</a:t>
            </a:r>
            <a:endParaRPr>
              <a:solidFill>
                <a:schemeClr val="dk1"/>
              </a:solidFill>
            </a:endParaRPr>
          </a:p>
          <a:p>
            <a:pPr marL="0" lvl="0" indent="0" algn="l" rtl="0">
              <a:spcBef>
                <a:spcPts val="0"/>
              </a:spcBef>
              <a:spcAft>
                <a:spcPts val="0"/>
              </a:spcAft>
              <a:buClr>
                <a:schemeClr val="dk1"/>
              </a:buClr>
              <a:buFont typeface="Arial"/>
              <a:buNone/>
            </a:pPr>
            <a:endParaRPr>
              <a:solidFill>
                <a:schemeClr val="dk1"/>
              </a:solidFill>
            </a:endParaRPr>
          </a:p>
          <a:p>
            <a:pPr marL="0" lvl="0" indent="0" algn="l" rtl="0">
              <a:spcBef>
                <a:spcPts val="0"/>
              </a:spcBef>
              <a:spcAft>
                <a:spcPts val="0"/>
              </a:spcAft>
              <a:buClr>
                <a:schemeClr val="dk1"/>
              </a:buClr>
              <a:buFont typeface="Arial"/>
              <a:buNone/>
            </a:pPr>
            <a:r>
              <a:rPr lang="en">
                <a:solidFill>
                  <a:schemeClr val="dk1"/>
                </a:solidFill>
              </a:rPr>
              <a:t>Acquisition teams do not need to recite a research framework; they need better questions at the right time. Ask these questions before the PWS is frozen and before the contract type is chosen. The questions also help facilitate an integrated project team. They reveal dependencies, data gaps, and governance needs early enough to design around them. This is where the team begins moving from a requirement document to acquisition architecture.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3"/>
        <p:cNvGrpSpPr/>
        <p:nvPr/>
      </p:nvGrpSpPr>
      <p:grpSpPr>
        <a:xfrm>
          <a:off x="0" y="0"/>
          <a:ext cx="0" cy="0"/>
          <a:chOff x="0" y="0"/>
          <a:chExt cx="0" cy="0"/>
        </a:xfrm>
      </p:grpSpPr>
      <p:sp>
        <p:nvSpPr>
          <p:cNvPr id="704" name="Google Shape;704;h4da5b19b68080cc7_1_16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5" name="Google Shape;705;h4da5b19b68080cc7_1_16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p:cNvGrpSpPr/>
        <p:nvPr/>
      </p:nvGrpSpPr>
      <p:grpSpPr>
        <a:xfrm>
          <a:off x="0" y="0"/>
          <a:ext cx="0" cy="0"/>
          <a:chOff x="0" y="0"/>
          <a:chExt cx="0" cy="0"/>
        </a:xfrm>
      </p:grpSpPr>
      <p:sp>
        <p:nvSpPr>
          <p:cNvPr id="710" name="Google Shape;710;h4da5b19b68080cc7_1_16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1" name="Google Shape;711;h4da5b19b68080cc7_1_16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solidFill>
                  <a:schemeClr val="dk1"/>
                </a:solidFill>
              </a:rPr>
              <a:t>Acquisition architecture is not a new mandatory artifact. It is the logic that connects the artifacts we already create. The acquisition plan, PWS or SOO, evaluation approach, contract structure, CLINs, QASP, incentives, governance cadence, data model, funding approach, and market engagement all need to reinforce the same outcome. This framing also explains why the PWS alone cannot carry the burden. You cannot compensate for weak architecture by writing a more ambitious outcome into the requirement.</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8"/>
        <p:cNvGrpSpPr/>
        <p:nvPr/>
      </p:nvGrpSpPr>
      <p:grpSpPr>
        <a:xfrm>
          <a:off x="0" y="0"/>
          <a:ext cx="0" cy="0"/>
          <a:chOff x="0" y="0"/>
          <a:chExt cx="0" cy="0"/>
        </a:xfrm>
      </p:grpSpPr>
      <p:sp>
        <p:nvSpPr>
          <p:cNvPr id="719" name="Google Shape;719;h4da5b19b68080cc7_1_16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0" name="Google Shape;720;h4da5b19b68080cc7_1_16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solidFill>
                  <a:schemeClr val="dk1"/>
                </a:solidFill>
              </a:rPr>
              <a:t>Use this as the architectural model. Mission logic explains how the purchased service contributes to the mission. Requirement structure decides which outputs, intermediate outcomes, and ultimate outcomes appear in the acquisition. Market design asks what supplier capabilities and competition model are needed. Commercial model includes contract type, CLINs, payment events, incentives, and risk allocation. Performance system includes baselines, data, standards, indicators, validation, and the QASP. Governance model decides how the parties review performance and adapt. Learning mechanism builds evidence and adjusts the acquisition over time. Decision rights clarify who can approve, change, escalate, or validate what.</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3"/>
        <p:cNvGrpSpPr/>
        <p:nvPr/>
      </p:nvGrpSpPr>
      <p:grpSpPr>
        <a:xfrm>
          <a:off x="0" y="0"/>
          <a:ext cx="0" cy="0"/>
          <a:chOff x="0" y="0"/>
          <a:chExt cx="0" cy="0"/>
        </a:xfrm>
      </p:grpSpPr>
      <p:sp>
        <p:nvSpPr>
          <p:cNvPr id="734" name="Google Shape;734;h4da5b19b68080cc7_1_16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5" name="Google Shape;735;h4da5b19b68080cc7_1_16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9"/>
        <p:cNvGrpSpPr/>
        <p:nvPr/>
      </p:nvGrpSpPr>
      <p:grpSpPr>
        <a:xfrm>
          <a:off x="0" y="0"/>
          <a:ext cx="0" cy="0"/>
          <a:chOff x="0" y="0"/>
          <a:chExt cx="0" cy="0"/>
        </a:xfrm>
      </p:grpSpPr>
      <p:sp>
        <p:nvSpPr>
          <p:cNvPr id="740" name="Google Shape;740;h4da5b19b68080cc7_1_16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1" name="Google Shape;741;h4da5b19b68080cc7_1_16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h4da5b19b68080cc7_1_16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8" name="Google Shape;748;h4da5b19b68080cc7_1_16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solidFill>
                  <a:schemeClr val="dk1"/>
                </a:solidFill>
              </a:rPr>
              <a:t>First, manage uncertainty instead of pretending it is gone. A design phase can be valuable when the government knows the outcome but not every dependency, sequence, or measure in advance. Second, price the right thing. Fixed-price does not mean bluntly pricing a vague scope; it means defining payment events and milestones that reflect meaningful progress. Third, align incentives. Incentives should reinforce the target outcome and avoid gaming. Fourth, govern adaptively. Outcome-based work often requires learning, decisions, and adjustment. The architecture needs a way to adapt without converting every change into a contract crisis.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h4da5b19b68080cc7_1_16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5" name="Google Shape;755;h4da5b19b68080cc7_1_16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Font typeface="Arial"/>
              <a:buNone/>
            </a:pPr>
            <a:r>
              <a:rPr lang="en">
                <a:solidFill>
                  <a:schemeClr val="dk1"/>
                </a:solidFill>
              </a:rPr>
              <a:t>Close by returning to the webinar's core question. OBC begins with the common-sense idea that government should buy the result it needs rather than manage the labor used to produce it. But the practical work is more demanding. The team must distinguish outputs from outcomes, establish credible measures, determine contractor influence, allocate risk responsibly, and build governance that can support adaptation and shared accountability. The call to action is not to copy Workforce 3.0. The call to action is to ask what architecture each mission outcome requires.</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0"/>
        <p:cNvGrpSpPr/>
        <p:nvPr/>
      </p:nvGrpSpPr>
      <p:grpSpPr>
        <a:xfrm>
          <a:off x="0" y="0"/>
          <a:ext cx="0" cy="0"/>
          <a:chOff x="0" y="0"/>
          <a:chExt cx="0" cy="0"/>
        </a:xfrm>
      </p:grpSpPr>
      <p:sp>
        <p:nvSpPr>
          <p:cNvPr id="761" name="Google Shape;761;h4da5b19b68080cc7_1_26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2" name="Google Shape;762;h4da5b19b68080cc7_1_26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g3fbc19abcac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6" name="Google Shape;766;g3fbc19abcac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4.png"/><Relationship Id="rId1" Type="http://schemas.openxmlformats.org/officeDocument/2006/relationships/slideMaster" Target="../slideMasters/slideMaster2.xml"/><Relationship Id="rId5" Type="http://schemas.openxmlformats.org/officeDocument/2006/relationships/image" Target="../media/image30.png"/><Relationship Id="rId4" Type="http://schemas.openxmlformats.org/officeDocument/2006/relationships/image" Target="../media/image29.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5.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6.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7.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8.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9.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0.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1.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2.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5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18150" y="-34575"/>
            <a:ext cx="9162300" cy="5178000"/>
          </a:xfrm>
          <a:prstGeom prst="rect">
            <a:avLst/>
          </a:prstGeom>
          <a:solidFill>
            <a:srgbClr val="99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1" name="Google Shape;11;p2"/>
          <p:cNvSpPr/>
          <p:nvPr/>
        </p:nvSpPr>
        <p:spPr>
          <a:xfrm>
            <a:off x="-18150" y="1020350"/>
            <a:ext cx="3227100" cy="4131600"/>
          </a:xfrm>
          <a:prstGeom prst="rtTriangle">
            <a:avLst/>
          </a:prstGeom>
          <a:solidFill>
            <a:schemeClr val="lt1"/>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 name="Google Shape;12;p2"/>
          <p:cNvSpPr/>
          <p:nvPr/>
        </p:nvSpPr>
        <p:spPr>
          <a:xfrm rot="5400000">
            <a:off x="-637950" y="581925"/>
            <a:ext cx="5186400" cy="3946800"/>
          </a:xfrm>
          <a:prstGeom prst="rtTriangle">
            <a:avLst/>
          </a:prstGeom>
          <a:solidFill>
            <a:srgbClr val="F76120"/>
          </a:solidFill>
          <a:ln>
            <a:noFill/>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3" name="Google Shape;13;p2"/>
          <p:cNvSpPr txBox="1">
            <a:spLocks noGrp="1"/>
          </p:cNvSpPr>
          <p:nvPr>
            <p:ph type="ctrTitle"/>
          </p:nvPr>
        </p:nvSpPr>
        <p:spPr>
          <a:xfrm>
            <a:off x="2551602" y="1529025"/>
            <a:ext cx="6280800" cy="2052600"/>
          </a:xfrm>
          <a:prstGeom prst="rect">
            <a:avLst/>
          </a:prstGeom>
        </p:spPr>
        <p:txBody>
          <a:bodyPr spcFirstLastPara="1" wrap="square" lIns="91425" tIns="91425" rIns="91425" bIns="91425" anchor="t" anchorCtr="0">
            <a:normAutofit/>
          </a:bodyPr>
          <a:lstStyle>
            <a:lvl1pPr lvl="0" algn="r">
              <a:spcBef>
                <a:spcPts val="0"/>
              </a:spcBef>
              <a:spcAft>
                <a:spcPts val="0"/>
              </a:spcAft>
              <a:buClr>
                <a:schemeClr val="lt1"/>
              </a:buClr>
              <a:buSzPts val="5200"/>
              <a:buNone/>
              <a:defRPr sz="5200">
                <a:solidFill>
                  <a:schemeClr val="lt1"/>
                </a:solidFill>
              </a:defRPr>
            </a:lvl1pPr>
            <a:lvl2pPr lvl="1" algn="r">
              <a:spcBef>
                <a:spcPts val="0"/>
              </a:spcBef>
              <a:spcAft>
                <a:spcPts val="0"/>
              </a:spcAft>
              <a:buClr>
                <a:schemeClr val="lt1"/>
              </a:buClr>
              <a:buSzPts val="5200"/>
              <a:buNone/>
              <a:defRPr sz="5200">
                <a:solidFill>
                  <a:schemeClr val="lt1"/>
                </a:solidFill>
              </a:defRPr>
            </a:lvl2pPr>
            <a:lvl3pPr lvl="2" algn="r">
              <a:spcBef>
                <a:spcPts val="0"/>
              </a:spcBef>
              <a:spcAft>
                <a:spcPts val="0"/>
              </a:spcAft>
              <a:buClr>
                <a:schemeClr val="lt1"/>
              </a:buClr>
              <a:buSzPts val="5200"/>
              <a:buNone/>
              <a:defRPr sz="5200">
                <a:solidFill>
                  <a:schemeClr val="lt1"/>
                </a:solidFill>
              </a:defRPr>
            </a:lvl3pPr>
            <a:lvl4pPr lvl="3" algn="r">
              <a:spcBef>
                <a:spcPts val="0"/>
              </a:spcBef>
              <a:spcAft>
                <a:spcPts val="0"/>
              </a:spcAft>
              <a:buClr>
                <a:schemeClr val="lt1"/>
              </a:buClr>
              <a:buSzPts val="5200"/>
              <a:buNone/>
              <a:defRPr sz="5200">
                <a:solidFill>
                  <a:schemeClr val="lt1"/>
                </a:solidFill>
              </a:defRPr>
            </a:lvl4pPr>
            <a:lvl5pPr lvl="4" algn="r">
              <a:spcBef>
                <a:spcPts val="0"/>
              </a:spcBef>
              <a:spcAft>
                <a:spcPts val="0"/>
              </a:spcAft>
              <a:buClr>
                <a:schemeClr val="lt1"/>
              </a:buClr>
              <a:buSzPts val="5200"/>
              <a:buNone/>
              <a:defRPr sz="5200">
                <a:solidFill>
                  <a:schemeClr val="lt1"/>
                </a:solidFill>
              </a:defRPr>
            </a:lvl5pPr>
            <a:lvl6pPr lvl="5" algn="r">
              <a:spcBef>
                <a:spcPts val="0"/>
              </a:spcBef>
              <a:spcAft>
                <a:spcPts val="0"/>
              </a:spcAft>
              <a:buClr>
                <a:schemeClr val="lt1"/>
              </a:buClr>
              <a:buSzPts val="5200"/>
              <a:buNone/>
              <a:defRPr sz="5200">
                <a:solidFill>
                  <a:schemeClr val="lt1"/>
                </a:solidFill>
              </a:defRPr>
            </a:lvl6pPr>
            <a:lvl7pPr lvl="6" algn="r">
              <a:spcBef>
                <a:spcPts val="0"/>
              </a:spcBef>
              <a:spcAft>
                <a:spcPts val="0"/>
              </a:spcAft>
              <a:buClr>
                <a:schemeClr val="lt1"/>
              </a:buClr>
              <a:buSzPts val="5200"/>
              <a:buNone/>
              <a:defRPr sz="5200">
                <a:solidFill>
                  <a:schemeClr val="lt1"/>
                </a:solidFill>
              </a:defRPr>
            </a:lvl7pPr>
            <a:lvl8pPr lvl="7" algn="r">
              <a:spcBef>
                <a:spcPts val="0"/>
              </a:spcBef>
              <a:spcAft>
                <a:spcPts val="0"/>
              </a:spcAft>
              <a:buClr>
                <a:schemeClr val="lt1"/>
              </a:buClr>
              <a:buSzPts val="5200"/>
              <a:buNone/>
              <a:defRPr sz="5200">
                <a:solidFill>
                  <a:schemeClr val="lt1"/>
                </a:solidFill>
              </a:defRPr>
            </a:lvl8pPr>
            <a:lvl9pPr lvl="8" algn="r">
              <a:spcBef>
                <a:spcPts val="0"/>
              </a:spcBef>
              <a:spcAft>
                <a:spcPts val="0"/>
              </a:spcAft>
              <a:buClr>
                <a:schemeClr val="lt1"/>
              </a:buClr>
              <a:buSzPts val="5200"/>
              <a:buNone/>
              <a:defRPr sz="5200">
                <a:solidFill>
                  <a:schemeClr val="lt1"/>
                </a:solidFill>
              </a:defRPr>
            </a:lvl9pPr>
          </a:lstStyle>
          <a:p>
            <a:endParaRPr/>
          </a:p>
        </p:txBody>
      </p:sp>
      <p:sp>
        <p:nvSpPr>
          <p:cNvPr id="14" name="Google Shape;14;p2"/>
          <p:cNvSpPr txBox="1">
            <a:spLocks noGrp="1"/>
          </p:cNvSpPr>
          <p:nvPr>
            <p:ph type="subTitle" idx="1"/>
          </p:nvPr>
        </p:nvSpPr>
        <p:spPr>
          <a:xfrm>
            <a:off x="3208950" y="3618575"/>
            <a:ext cx="5623500" cy="792600"/>
          </a:xfrm>
          <a:prstGeom prst="rect">
            <a:avLst/>
          </a:prstGeom>
        </p:spPr>
        <p:txBody>
          <a:bodyPr spcFirstLastPara="1" wrap="square" lIns="91425" tIns="91425" rIns="91425" bIns="91425" anchor="t" anchorCtr="0">
            <a:normAutofit/>
          </a:bodyPr>
          <a:lstStyle>
            <a:lvl1pPr lvl="0" algn="r">
              <a:lnSpc>
                <a:spcPct val="100000"/>
              </a:lnSpc>
              <a:spcBef>
                <a:spcPts val="0"/>
              </a:spcBef>
              <a:spcAft>
                <a:spcPts val="0"/>
              </a:spcAft>
              <a:buClr>
                <a:schemeClr val="lt1"/>
              </a:buClr>
              <a:buSzPts val="2800"/>
              <a:buNone/>
              <a:defRPr sz="2800">
                <a:solidFill>
                  <a:schemeClr val="lt1"/>
                </a:solidFill>
              </a:defRPr>
            </a:lvl1pPr>
            <a:lvl2pPr lvl="1" algn="r">
              <a:lnSpc>
                <a:spcPct val="100000"/>
              </a:lnSpc>
              <a:spcBef>
                <a:spcPts val="0"/>
              </a:spcBef>
              <a:spcAft>
                <a:spcPts val="0"/>
              </a:spcAft>
              <a:buClr>
                <a:schemeClr val="lt1"/>
              </a:buClr>
              <a:buSzPts val="2800"/>
              <a:buNone/>
              <a:defRPr sz="2800">
                <a:solidFill>
                  <a:schemeClr val="lt1"/>
                </a:solidFill>
              </a:defRPr>
            </a:lvl2pPr>
            <a:lvl3pPr lvl="2" algn="r">
              <a:lnSpc>
                <a:spcPct val="100000"/>
              </a:lnSpc>
              <a:spcBef>
                <a:spcPts val="0"/>
              </a:spcBef>
              <a:spcAft>
                <a:spcPts val="0"/>
              </a:spcAft>
              <a:buClr>
                <a:schemeClr val="lt1"/>
              </a:buClr>
              <a:buSzPts val="2800"/>
              <a:buNone/>
              <a:defRPr sz="2800">
                <a:solidFill>
                  <a:schemeClr val="lt1"/>
                </a:solidFill>
              </a:defRPr>
            </a:lvl3pPr>
            <a:lvl4pPr lvl="3" algn="r">
              <a:lnSpc>
                <a:spcPct val="100000"/>
              </a:lnSpc>
              <a:spcBef>
                <a:spcPts val="0"/>
              </a:spcBef>
              <a:spcAft>
                <a:spcPts val="0"/>
              </a:spcAft>
              <a:buClr>
                <a:schemeClr val="lt1"/>
              </a:buClr>
              <a:buSzPts val="2800"/>
              <a:buNone/>
              <a:defRPr sz="2800">
                <a:solidFill>
                  <a:schemeClr val="lt1"/>
                </a:solidFill>
              </a:defRPr>
            </a:lvl4pPr>
            <a:lvl5pPr lvl="4" algn="r">
              <a:lnSpc>
                <a:spcPct val="100000"/>
              </a:lnSpc>
              <a:spcBef>
                <a:spcPts val="0"/>
              </a:spcBef>
              <a:spcAft>
                <a:spcPts val="0"/>
              </a:spcAft>
              <a:buClr>
                <a:schemeClr val="lt1"/>
              </a:buClr>
              <a:buSzPts val="2800"/>
              <a:buNone/>
              <a:defRPr sz="2800">
                <a:solidFill>
                  <a:schemeClr val="lt1"/>
                </a:solidFill>
              </a:defRPr>
            </a:lvl5pPr>
            <a:lvl6pPr lvl="5" algn="r">
              <a:lnSpc>
                <a:spcPct val="100000"/>
              </a:lnSpc>
              <a:spcBef>
                <a:spcPts val="0"/>
              </a:spcBef>
              <a:spcAft>
                <a:spcPts val="0"/>
              </a:spcAft>
              <a:buClr>
                <a:schemeClr val="lt1"/>
              </a:buClr>
              <a:buSzPts val="2800"/>
              <a:buNone/>
              <a:defRPr sz="2800">
                <a:solidFill>
                  <a:schemeClr val="lt1"/>
                </a:solidFill>
              </a:defRPr>
            </a:lvl6pPr>
            <a:lvl7pPr lvl="6" algn="r">
              <a:lnSpc>
                <a:spcPct val="100000"/>
              </a:lnSpc>
              <a:spcBef>
                <a:spcPts val="0"/>
              </a:spcBef>
              <a:spcAft>
                <a:spcPts val="0"/>
              </a:spcAft>
              <a:buClr>
                <a:schemeClr val="lt1"/>
              </a:buClr>
              <a:buSzPts val="2800"/>
              <a:buNone/>
              <a:defRPr sz="2800">
                <a:solidFill>
                  <a:schemeClr val="lt1"/>
                </a:solidFill>
              </a:defRPr>
            </a:lvl7pPr>
            <a:lvl8pPr lvl="7" algn="r">
              <a:lnSpc>
                <a:spcPct val="100000"/>
              </a:lnSpc>
              <a:spcBef>
                <a:spcPts val="0"/>
              </a:spcBef>
              <a:spcAft>
                <a:spcPts val="0"/>
              </a:spcAft>
              <a:buClr>
                <a:schemeClr val="lt1"/>
              </a:buClr>
              <a:buSzPts val="2800"/>
              <a:buNone/>
              <a:defRPr sz="2800">
                <a:solidFill>
                  <a:schemeClr val="lt1"/>
                </a:solidFill>
              </a:defRPr>
            </a:lvl8pPr>
            <a:lvl9pPr lvl="8" algn="r">
              <a:lnSpc>
                <a:spcPct val="100000"/>
              </a:lnSpc>
              <a:spcBef>
                <a:spcPts val="0"/>
              </a:spcBef>
              <a:spcAft>
                <a:spcPts val="0"/>
              </a:spcAft>
              <a:buClr>
                <a:schemeClr val="lt1"/>
              </a:buClr>
              <a:buSzPts val="2800"/>
              <a:buNone/>
              <a:defRPr sz="2800">
                <a:solidFill>
                  <a:schemeClr val="lt1"/>
                </a:solidFill>
              </a:defRPr>
            </a:lvl9pPr>
          </a:lstStyle>
          <a:p>
            <a:endParaRPr/>
          </a:p>
        </p:txBody>
      </p:sp>
      <p:grpSp>
        <p:nvGrpSpPr>
          <p:cNvPr id="15" name="Google Shape;15;p2"/>
          <p:cNvGrpSpPr/>
          <p:nvPr/>
        </p:nvGrpSpPr>
        <p:grpSpPr>
          <a:xfrm>
            <a:off x="-16650" y="-37134"/>
            <a:ext cx="9160500" cy="1036500"/>
            <a:chOff x="-16650" y="-37134"/>
            <a:chExt cx="9160500" cy="1036500"/>
          </a:xfrm>
        </p:grpSpPr>
        <p:sp>
          <p:nvSpPr>
            <p:cNvPr id="16" name="Google Shape;16;p2"/>
            <p:cNvSpPr/>
            <p:nvPr/>
          </p:nvSpPr>
          <p:spPr>
            <a:xfrm>
              <a:off x="-16650" y="-37134"/>
              <a:ext cx="9160500" cy="1036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7" name="Google Shape;17;p2" title="GSA Star Mark 250 2026 Logo STARMARK SIGNATURE_300dpi.pn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067874" y="174191"/>
              <a:ext cx="1483725" cy="613825"/>
            </a:xfrm>
            <a:prstGeom prst="rect">
              <a:avLst/>
            </a:prstGeom>
            <a:noFill/>
            <a:ln>
              <a:noFill/>
            </a:ln>
          </p:spPr>
        </p:pic>
        <p:pic>
          <p:nvPicPr>
            <p:cNvPr id="18" name="Google Shape;18;p2" title="gsa-seal.png"/>
            <p:cNvPicPr preferRelativeResize="0"/>
            <p:nvPr/>
          </p:nvPicPr>
          <p:blipFill>
            <a:blip r:embed="rId3">
              <a:alphaModFix/>
            </a:blip>
            <a:stretch>
              <a:fillRect/>
            </a:stretch>
          </p:blipFill>
          <p:spPr>
            <a:xfrm>
              <a:off x="480150" y="207516"/>
              <a:ext cx="548700" cy="548722"/>
            </a:xfrm>
            <a:prstGeom prst="rect">
              <a:avLst/>
            </a:prstGeom>
            <a:noFill/>
            <a:ln>
              <a:noFill/>
            </a:ln>
          </p:spPr>
        </p:pic>
      </p:grpSp>
      <p:sp>
        <p:nvSpPr>
          <p:cNvPr id="19" name="Google Shape;19;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0"/>
        <p:cNvGrpSpPr/>
        <p:nvPr/>
      </p:nvGrpSpPr>
      <p:grpSpPr>
        <a:xfrm>
          <a:off x="0" y="0"/>
          <a:ext cx="0" cy="0"/>
          <a:chOff x="0" y="0"/>
          <a:chExt cx="0" cy="0"/>
        </a:xfrm>
      </p:grpSpPr>
      <p:pic>
        <p:nvPicPr>
          <p:cNvPr id="21" name="Google Shape;21;p3" title="FY27 ATRW-4-FAST 26 April Header &amp; Signature 600x155.png"/>
          <p:cNvPicPr preferRelativeResize="0"/>
          <p:nvPr/>
        </p:nvPicPr>
        <p:blipFill>
          <a:blip r:embed="rId2">
            <a:alphaModFix/>
          </a:blip>
          <a:stretch>
            <a:fillRect/>
          </a:stretch>
        </p:blipFill>
        <p:spPr>
          <a:xfrm>
            <a:off x="0" y="-34225"/>
            <a:ext cx="9144000" cy="5177725"/>
          </a:xfrm>
          <a:prstGeom prst="rect">
            <a:avLst/>
          </a:prstGeom>
          <a:noFill/>
          <a:ln>
            <a:noFill/>
          </a:ln>
        </p:spPr>
      </p:pic>
      <p:sp>
        <p:nvSpPr>
          <p:cNvPr id="22" name="Google Shape;22;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3" name="Google Shape;23;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grpSp>
        <p:nvGrpSpPr>
          <p:cNvPr id="24" name="Google Shape;24;p3"/>
          <p:cNvGrpSpPr/>
          <p:nvPr/>
        </p:nvGrpSpPr>
        <p:grpSpPr>
          <a:xfrm>
            <a:off x="-16650" y="-37134"/>
            <a:ext cx="9160500" cy="1036500"/>
            <a:chOff x="-16650" y="-37134"/>
            <a:chExt cx="9160500" cy="1036500"/>
          </a:xfrm>
        </p:grpSpPr>
        <p:sp>
          <p:nvSpPr>
            <p:cNvPr id="25" name="Google Shape;25;p3"/>
            <p:cNvSpPr/>
            <p:nvPr/>
          </p:nvSpPr>
          <p:spPr>
            <a:xfrm>
              <a:off x="-16650" y="-37134"/>
              <a:ext cx="9160500" cy="1036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26" name="Google Shape;26;p3" title="GSA Star Mark 250 2026 Logo STARMARK SIGNATURE_300dpi.png"/>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1067874" y="174191"/>
              <a:ext cx="1483725" cy="613825"/>
            </a:xfrm>
            <a:prstGeom prst="rect">
              <a:avLst/>
            </a:prstGeom>
            <a:noFill/>
            <a:ln>
              <a:noFill/>
            </a:ln>
          </p:spPr>
        </p:pic>
        <p:pic>
          <p:nvPicPr>
            <p:cNvPr id="27" name="Google Shape;27;p3" title="gsa-seal.png"/>
            <p:cNvPicPr preferRelativeResize="0"/>
            <p:nvPr/>
          </p:nvPicPr>
          <p:blipFill>
            <a:blip r:embed="rId4">
              <a:alphaModFix/>
            </a:blip>
            <a:stretch>
              <a:fillRect/>
            </a:stretch>
          </p:blipFill>
          <p:spPr>
            <a:xfrm>
              <a:off x="480150" y="207516"/>
              <a:ext cx="548700" cy="548722"/>
            </a:xfrm>
            <a:prstGeom prst="rect">
              <a:avLst/>
            </a:prstGeom>
            <a:noFill/>
            <a:ln>
              <a:noFill/>
            </a:ln>
          </p:spPr>
        </p:pic>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8"/>
        <p:cNvGrpSpPr/>
        <p:nvPr/>
      </p:nvGrpSpPr>
      <p:grpSpPr>
        <a:xfrm>
          <a:off x="0" y="0"/>
          <a:ext cx="0" cy="0"/>
          <a:chOff x="0" y="0"/>
          <a:chExt cx="0" cy="0"/>
        </a:xfrm>
      </p:grpSpPr>
      <p:pic>
        <p:nvPicPr>
          <p:cNvPr id="29" name="Google Shape;29;p4" title="FY27 ATRW-5-FAST 26 April Header &amp; Signature 600x155.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30" name="Google Shape;30;p4"/>
          <p:cNvSpPr txBox="1">
            <a:spLocks noGrp="1"/>
          </p:cNvSpPr>
          <p:nvPr>
            <p:ph type="title"/>
          </p:nvPr>
        </p:nvSpPr>
        <p:spPr>
          <a:xfrm>
            <a:off x="311700" y="390050"/>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4"/>
          <p:cNvSpPr txBox="1">
            <a:spLocks noGrp="1"/>
          </p:cNvSpPr>
          <p:nvPr>
            <p:ph type="body" idx="1"/>
          </p:nvPr>
        </p:nvSpPr>
        <p:spPr>
          <a:xfrm>
            <a:off x="311700" y="1097500"/>
            <a:ext cx="8520600" cy="3565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32" name="Google Shape;32;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3"/>
        <p:cNvGrpSpPr/>
        <p:nvPr/>
      </p:nvGrpSpPr>
      <p:grpSpPr>
        <a:xfrm>
          <a:off x="0" y="0"/>
          <a:ext cx="0" cy="0"/>
          <a:chOff x="0" y="0"/>
          <a:chExt cx="0" cy="0"/>
        </a:xfrm>
      </p:grpSpPr>
      <p:pic>
        <p:nvPicPr>
          <p:cNvPr id="34" name="Google Shape;34;p5" title="FY27 ATRW-5-FAST 26 April Header &amp; Signature 600x155.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35" name="Google Shape;3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6" name="Google Shape;3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7" name="Google Shape;3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 name="Google Shape;38;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Speaker" type="titleOnly">
  <p:cSld name="TITLE_ONLY">
    <p:spTree>
      <p:nvGrpSpPr>
        <p:cNvPr id="1" name="Shape 39"/>
        <p:cNvGrpSpPr/>
        <p:nvPr/>
      </p:nvGrpSpPr>
      <p:grpSpPr>
        <a:xfrm>
          <a:off x="0" y="0"/>
          <a:ext cx="0" cy="0"/>
          <a:chOff x="0" y="0"/>
          <a:chExt cx="0" cy="0"/>
        </a:xfrm>
      </p:grpSpPr>
      <p:pic>
        <p:nvPicPr>
          <p:cNvPr id="40" name="Google Shape;40;p6" title="FY27 ATRW-5-FAST 26 April Header &amp; Signature 600x155.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41" name="Google Shape;41;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42" name="Google Shape;42;p6"/>
          <p:cNvGrpSpPr/>
          <p:nvPr/>
        </p:nvGrpSpPr>
        <p:grpSpPr>
          <a:xfrm>
            <a:off x="3511607" y="1233605"/>
            <a:ext cx="2120768" cy="2120768"/>
            <a:chOff x="3059125" y="889175"/>
            <a:chExt cx="2743200" cy="2743200"/>
          </a:xfrm>
        </p:grpSpPr>
        <p:sp>
          <p:nvSpPr>
            <p:cNvPr id="43" name="Google Shape;43;p6"/>
            <p:cNvSpPr/>
            <p:nvPr/>
          </p:nvSpPr>
          <p:spPr>
            <a:xfrm>
              <a:off x="3059125" y="889175"/>
              <a:ext cx="2743200" cy="2743200"/>
            </a:xfrm>
            <a:prstGeom prst="rect">
              <a:avLst/>
            </a:prstGeom>
            <a:solidFill>
              <a:srgbClr val="E69138"/>
            </a:solidFill>
            <a:ln>
              <a:noFill/>
            </a:ln>
          </p:spPr>
          <p:txBody>
            <a:bodyPr spcFirstLastPara="1" wrap="square" lIns="70675" tIns="70675" rIns="70675" bIns="70675" anchor="ctr" anchorCtr="0">
              <a:noAutofit/>
            </a:bodyPr>
            <a:lstStyle/>
            <a:p>
              <a:pPr marL="0" lvl="0" indent="0" algn="ctr" rtl="0">
                <a:spcBef>
                  <a:spcPts val="0"/>
                </a:spcBef>
                <a:spcAft>
                  <a:spcPts val="0"/>
                </a:spcAft>
                <a:buNone/>
              </a:pPr>
              <a:endParaRPr sz="1082"/>
            </a:p>
          </p:txBody>
        </p:sp>
        <p:sp>
          <p:nvSpPr>
            <p:cNvPr id="44" name="Google Shape;44;p6"/>
            <p:cNvSpPr/>
            <p:nvPr/>
          </p:nvSpPr>
          <p:spPr>
            <a:xfrm>
              <a:off x="3140125" y="992375"/>
              <a:ext cx="2581200" cy="2536800"/>
            </a:xfrm>
            <a:prstGeom prst="rect">
              <a:avLst/>
            </a:prstGeom>
            <a:solidFill>
              <a:srgbClr val="B7B7B7"/>
            </a:solidFill>
            <a:ln>
              <a:noFill/>
            </a:ln>
          </p:spPr>
          <p:txBody>
            <a:bodyPr spcFirstLastPara="1" wrap="square" lIns="70675" tIns="70675" rIns="70675" bIns="70675" anchor="ctr" anchorCtr="0">
              <a:noAutofit/>
            </a:bodyPr>
            <a:lstStyle/>
            <a:p>
              <a:pPr marL="0" lvl="0" indent="0" algn="ctr" rtl="0">
                <a:spcBef>
                  <a:spcPts val="0"/>
                </a:spcBef>
                <a:spcAft>
                  <a:spcPts val="0"/>
                </a:spcAft>
                <a:buNone/>
              </a:pPr>
              <a:endParaRPr sz="1082"/>
            </a:p>
          </p:txBody>
        </p:sp>
      </p:grpSp>
      <p:grpSp>
        <p:nvGrpSpPr>
          <p:cNvPr id="45" name="Google Shape;45;p6"/>
          <p:cNvGrpSpPr/>
          <p:nvPr/>
        </p:nvGrpSpPr>
        <p:grpSpPr>
          <a:xfrm>
            <a:off x="-16650" y="-37134"/>
            <a:ext cx="9160500" cy="1036500"/>
            <a:chOff x="-16650" y="-37134"/>
            <a:chExt cx="9160500" cy="1036500"/>
          </a:xfrm>
        </p:grpSpPr>
        <p:sp>
          <p:nvSpPr>
            <p:cNvPr id="46" name="Google Shape;46;p6"/>
            <p:cNvSpPr/>
            <p:nvPr/>
          </p:nvSpPr>
          <p:spPr>
            <a:xfrm>
              <a:off x="-16650" y="-37134"/>
              <a:ext cx="9160500" cy="1036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47" name="Google Shape;47;p6" title="GSA Star Mark 250 2026 Logo STARMARK SIGNATURE_300dpi.png"/>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1067874" y="174191"/>
              <a:ext cx="1483725" cy="613825"/>
            </a:xfrm>
            <a:prstGeom prst="rect">
              <a:avLst/>
            </a:prstGeom>
            <a:noFill/>
            <a:ln>
              <a:noFill/>
            </a:ln>
          </p:spPr>
        </p:pic>
        <p:pic>
          <p:nvPicPr>
            <p:cNvPr id="48" name="Google Shape;48;p6" title="gsa-seal.png"/>
            <p:cNvPicPr preferRelativeResize="0"/>
            <p:nvPr/>
          </p:nvPicPr>
          <p:blipFill>
            <a:blip r:embed="rId4">
              <a:alphaModFix/>
            </a:blip>
            <a:stretch>
              <a:fillRect/>
            </a:stretch>
          </p:blipFill>
          <p:spPr>
            <a:xfrm>
              <a:off x="480150" y="207516"/>
              <a:ext cx="548700" cy="548722"/>
            </a:xfrm>
            <a:prstGeom prst="rect">
              <a:avLst/>
            </a:prstGeom>
            <a:noFill/>
            <a:ln>
              <a:noFill/>
            </a:ln>
          </p:spPr>
        </p:pic>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Speakers">
  <p:cSld name="TITLE_ONLY_1">
    <p:spTree>
      <p:nvGrpSpPr>
        <p:cNvPr id="1" name="Shape 49"/>
        <p:cNvGrpSpPr/>
        <p:nvPr/>
      </p:nvGrpSpPr>
      <p:grpSpPr>
        <a:xfrm>
          <a:off x="0" y="0"/>
          <a:ext cx="0" cy="0"/>
          <a:chOff x="0" y="0"/>
          <a:chExt cx="0" cy="0"/>
        </a:xfrm>
      </p:grpSpPr>
      <p:pic>
        <p:nvPicPr>
          <p:cNvPr id="50" name="Google Shape;50;p7" title="FY27 ATRW-5-FAST 26 April Header &amp; Signature 600x155.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51" name="Google Shape;51;p7"/>
          <p:cNvSpPr txBox="1">
            <a:spLocks noGrp="1"/>
          </p:cNvSpPr>
          <p:nvPr>
            <p:ph type="sldNum" idx="12"/>
          </p:nvPr>
        </p:nvSpPr>
        <p:spPr>
          <a:xfrm>
            <a:off x="8462933"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grpSp>
        <p:nvGrpSpPr>
          <p:cNvPr id="52" name="Google Shape;52;p7"/>
          <p:cNvGrpSpPr/>
          <p:nvPr/>
        </p:nvGrpSpPr>
        <p:grpSpPr>
          <a:xfrm>
            <a:off x="1659020" y="1227167"/>
            <a:ext cx="2120768" cy="2120768"/>
            <a:chOff x="3059125" y="889175"/>
            <a:chExt cx="2743200" cy="2743200"/>
          </a:xfrm>
        </p:grpSpPr>
        <p:sp>
          <p:nvSpPr>
            <p:cNvPr id="53" name="Google Shape;53;p7"/>
            <p:cNvSpPr/>
            <p:nvPr/>
          </p:nvSpPr>
          <p:spPr>
            <a:xfrm>
              <a:off x="3059125" y="889175"/>
              <a:ext cx="2743200" cy="2743200"/>
            </a:xfrm>
            <a:prstGeom prst="rect">
              <a:avLst/>
            </a:prstGeom>
            <a:solidFill>
              <a:srgbClr val="E69138"/>
            </a:solidFill>
            <a:ln>
              <a:noFill/>
            </a:ln>
          </p:spPr>
          <p:txBody>
            <a:bodyPr spcFirstLastPara="1" wrap="square" lIns="70675" tIns="70675" rIns="70675" bIns="70675" anchor="ctr" anchorCtr="0">
              <a:noAutofit/>
            </a:bodyPr>
            <a:lstStyle/>
            <a:p>
              <a:pPr marL="0" lvl="0" indent="0" algn="ctr" rtl="0">
                <a:spcBef>
                  <a:spcPts val="0"/>
                </a:spcBef>
                <a:spcAft>
                  <a:spcPts val="0"/>
                </a:spcAft>
                <a:buNone/>
              </a:pPr>
              <a:endParaRPr sz="1082"/>
            </a:p>
          </p:txBody>
        </p:sp>
        <p:sp>
          <p:nvSpPr>
            <p:cNvPr id="54" name="Google Shape;54;p7"/>
            <p:cNvSpPr/>
            <p:nvPr/>
          </p:nvSpPr>
          <p:spPr>
            <a:xfrm>
              <a:off x="3140125" y="992375"/>
              <a:ext cx="2581200" cy="2536800"/>
            </a:xfrm>
            <a:prstGeom prst="rect">
              <a:avLst/>
            </a:prstGeom>
            <a:solidFill>
              <a:srgbClr val="B7B7B7"/>
            </a:solidFill>
            <a:ln>
              <a:noFill/>
            </a:ln>
          </p:spPr>
          <p:txBody>
            <a:bodyPr spcFirstLastPara="1" wrap="square" lIns="70675" tIns="70675" rIns="70675" bIns="70675" anchor="ctr" anchorCtr="0">
              <a:noAutofit/>
            </a:bodyPr>
            <a:lstStyle/>
            <a:p>
              <a:pPr marL="0" lvl="0" indent="0" algn="ctr" rtl="0">
                <a:spcBef>
                  <a:spcPts val="0"/>
                </a:spcBef>
                <a:spcAft>
                  <a:spcPts val="0"/>
                </a:spcAft>
                <a:buNone/>
              </a:pPr>
              <a:endParaRPr sz="1082"/>
            </a:p>
          </p:txBody>
        </p:sp>
      </p:grpSp>
      <p:grpSp>
        <p:nvGrpSpPr>
          <p:cNvPr id="55" name="Google Shape;55;p7"/>
          <p:cNvGrpSpPr/>
          <p:nvPr/>
        </p:nvGrpSpPr>
        <p:grpSpPr>
          <a:xfrm>
            <a:off x="5364232" y="1227167"/>
            <a:ext cx="2120768" cy="2120768"/>
            <a:chOff x="3059125" y="889175"/>
            <a:chExt cx="2743200" cy="2743200"/>
          </a:xfrm>
        </p:grpSpPr>
        <p:sp>
          <p:nvSpPr>
            <p:cNvPr id="56" name="Google Shape;56;p7"/>
            <p:cNvSpPr/>
            <p:nvPr/>
          </p:nvSpPr>
          <p:spPr>
            <a:xfrm>
              <a:off x="3059125" y="889175"/>
              <a:ext cx="2743200" cy="2743200"/>
            </a:xfrm>
            <a:prstGeom prst="rect">
              <a:avLst/>
            </a:prstGeom>
            <a:solidFill>
              <a:srgbClr val="E69138"/>
            </a:solidFill>
            <a:ln>
              <a:noFill/>
            </a:ln>
          </p:spPr>
          <p:txBody>
            <a:bodyPr spcFirstLastPara="1" wrap="square" lIns="70675" tIns="70675" rIns="70675" bIns="70675" anchor="ctr" anchorCtr="0">
              <a:noAutofit/>
            </a:bodyPr>
            <a:lstStyle/>
            <a:p>
              <a:pPr marL="0" lvl="0" indent="0" algn="ctr" rtl="0">
                <a:spcBef>
                  <a:spcPts val="0"/>
                </a:spcBef>
                <a:spcAft>
                  <a:spcPts val="0"/>
                </a:spcAft>
                <a:buNone/>
              </a:pPr>
              <a:endParaRPr sz="1082"/>
            </a:p>
          </p:txBody>
        </p:sp>
        <p:sp>
          <p:nvSpPr>
            <p:cNvPr id="57" name="Google Shape;57;p7"/>
            <p:cNvSpPr/>
            <p:nvPr/>
          </p:nvSpPr>
          <p:spPr>
            <a:xfrm>
              <a:off x="3140125" y="992375"/>
              <a:ext cx="2581200" cy="2536800"/>
            </a:xfrm>
            <a:prstGeom prst="rect">
              <a:avLst/>
            </a:prstGeom>
            <a:solidFill>
              <a:srgbClr val="B7B7B7"/>
            </a:solidFill>
            <a:ln>
              <a:noFill/>
            </a:ln>
          </p:spPr>
          <p:txBody>
            <a:bodyPr spcFirstLastPara="1" wrap="square" lIns="70675" tIns="70675" rIns="70675" bIns="70675" anchor="ctr" anchorCtr="0">
              <a:noAutofit/>
            </a:bodyPr>
            <a:lstStyle/>
            <a:p>
              <a:pPr marL="0" lvl="0" indent="0" algn="ctr" rtl="0">
                <a:spcBef>
                  <a:spcPts val="0"/>
                </a:spcBef>
                <a:spcAft>
                  <a:spcPts val="0"/>
                </a:spcAft>
                <a:buNone/>
              </a:pPr>
              <a:endParaRPr sz="1082"/>
            </a:p>
          </p:txBody>
        </p:sp>
      </p:grpSp>
      <p:grpSp>
        <p:nvGrpSpPr>
          <p:cNvPr id="58" name="Google Shape;58;p7"/>
          <p:cNvGrpSpPr/>
          <p:nvPr/>
        </p:nvGrpSpPr>
        <p:grpSpPr>
          <a:xfrm>
            <a:off x="-16650" y="-37134"/>
            <a:ext cx="9160500" cy="1036500"/>
            <a:chOff x="-16650" y="-37134"/>
            <a:chExt cx="9160500" cy="1036500"/>
          </a:xfrm>
        </p:grpSpPr>
        <p:sp>
          <p:nvSpPr>
            <p:cNvPr id="59" name="Google Shape;59;p7"/>
            <p:cNvSpPr/>
            <p:nvPr/>
          </p:nvSpPr>
          <p:spPr>
            <a:xfrm>
              <a:off x="-16650" y="-37134"/>
              <a:ext cx="9160500" cy="10365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0" name="Google Shape;60;p7" title="GSA Star Mark 250 2026 Logo STARMARK SIGNATURE_300dpi.png"/>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1067874" y="174191"/>
              <a:ext cx="1483725" cy="613825"/>
            </a:xfrm>
            <a:prstGeom prst="rect">
              <a:avLst/>
            </a:prstGeom>
            <a:noFill/>
            <a:ln>
              <a:noFill/>
            </a:ln>
          </p:spPr>
        </p:pic>
        <p:pic>
          <p:nvPicPr>
            <p:cNvPr id="61" name="Google Shape;61;p7" title="gsa-seal.png"/>
            <p:cNvPicPr preferRelativeResize="0"/>
            <p:nvPr/>
          </p:nvPicPr>
          <p:blipFill>
            <a:blip r:embed="rId4">
              <a:alphaModFix/>
            </a:blip>
            <a:stretch>
              <a:fillRect/>
            </a:stretch>
          </p:blipFill>
          <p:spPr>
            <a:xfrm>
              <a:off x="480150" y="207516"/>
              <a:ext cx="548700" cy="548722"/>
            </a:xfrm>
            <a:prstGeom prst="rect">
              <a:avLst/>
            </a:prstGeom>
            <a:noFill/>
            <a:ln>
              <a:noFill/>
            </a:ln>
          </p:spPr>
        </p:pic>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62"/>
        <p:cNvGrpSpPr/>
        <p:nvPr/>
      </p:nvGrpSpPr>
      <p:grpSpPr>
        <a:xfrm>
          <a:off x="0" y="0"/>
          <a:ext cx="0" cy="0"/>
          <a:chOff x="0" y="0"/>
          <a:chExt cx="0" cy="0"/>
        </a:xfrm>
      </p:grpSpPr>
      <p:pic>
        <p:nvPicPr>
          <p:cNvPr id="63" name="Google Shape;63;p8" title="FY27 ATRW-5-FAST 26 April Header &amp; Signature 600x155.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64" name="Google Shape;64;p8"/>
          <p:cNvSpPr txBox="1">
            <a:spLocks noGrp="1"/>
          </p:cNvSpPr>
          <p:nvPr>
            <p:ph type="title"/>
          </p:nvPr>
        </p:nvSpPr>
        <p:spPr>
          <a:xfrm>
            <a:off x="311700" y="555600"/>
            <a:ext cx="42618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65" name="Google Shape;65;p8"/>
          <p:cNvSpPr txBox="1">
            <a:spLocks noGrp="1"/>
          </p:cNvSpPr>
          <p:nvPr>
            <p:ph type="body" idx="1"/>
          </p:nvPr>
        </p:nvSpPr>
        <p:spPr>
          <a:xfrm>
            <a:off x="311700" y="1389600"/>
            <a:ext cx="42618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66" name="Google Shape;66;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7"/>
        <p:cNvGrpSpPr/>
        <p:nvPr/>
      </p:nvGrpSpPr>
      <p:grpSpPr>
        <a:xfrm>
          <a:off x="0" y="0"/>
          <a:ext cx="0" cy="0"/>
          <a:chOff x="0" y="0"/>
          <a:chExt cx="0" cy="0"/>
        </a:xfrm>
      </p:grpSpPr>
      <p:pic>
        <p:nvPicPr>
          <p:cNvPr id="68" name="Google Shape;68;p9" title="FY27 ATRW-5-FAST 26 April Header &amp; Signature 600x155.png"/>
          <p:cNvPicPr preferRelativeResize="0"/>
          <p:nvPr/>
        </p:nvPicPr>
        <p:blipFill>
          <a:blip r:embed="rId2">
            <a:alphaModFix/>
          </a:blip>
          <a:stretch>
            <a:fillRect/>
          </a:stretch>
        </p:blipFill>
        <p:spPr>
          <a:xfrm>
            <a:off x="0" y="0"/>
            <a:ext cx="9144000" cy="5143500"/>
          </a:xfrm>
          <a:prstGeom prst="rect">
            <a:avLst/>
          </a:prstGeom>
          <a:noFill/>
          <a:ln>
            <a:noFill/>
          </a:ln>
        </p:spPr>
      </p:pic>
      <p:sp>
        <p:nvSpPr>
          <p:cNvPr id="69" name="Google Shape;69;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1">
  <p:cSld name="BLANK_1">
    <p:spTree>
      <p:nvGrpSpPr>
        <p:cNvPr id="1" name="Shape 70"/>
        <p:cNvGrpSpPr/>
        <p:nvPr/>
      </p:nvGrpSpPr>
      <p:grpSpPr>
        <a:xfrm>
          <a:off x="0" y="0"/>
          <a:ext cx="0" cy="0"/>
          <a:chOff x="0" y="0"/>
          <a:chExt cx="0" cy="0"/>
        </a:xfrm>
      </p:grpSpPr>
      <p:sp>
        <p:nvSpPr>
          <p:cNvPr id="71" name="Google Shape;71;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72" name="Google Shape;72;p10" title="gsa-seal.png"/>
          <p:cNvPicPr preferRelativeResize="0"/>
          <p:nvPr/>
        </p:nvPicPr>
        <p:blipFill>
          <a:blip r:embed="rId2">
            <a:alphaModFix/>
          </a:blip>
          <a:stretch>
            <a:fillRect/>
          </a:stretch>
        </p:blipFill>
        <p:spPr>
          <a:xfrm>
            <a:off x="4013551" y="1925525"/>
            <a:ext cx="1238875" cy="123887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1">
  <p:cSld name="TITLE_2_1">
    <p:spTree>
      <p:nvGrpSpPr>
        <p:cNvPr id="1" name="Shape 77"/>
        <p:cNvGrpSpPr/>
        <p:nvPr/>
      </p:nvGrpSpPr>
      <p:grpSpPr>
        <a:xfrm>
          <a:off x="0" y="0"/>
          <a:ext cx="0" cy="0"/>
          <a:chOff x="0" y="0"/>
          <a:chExt cx="0" cy="0"/>
        </a:xfrm>
      </p:grpSpPr>
      <p:pic>
        <p:nvPicPr>
          <p:cNvPr id="78" name="Google Shape;78;p12" descr="background image showing people at work, brainstorming, a picture of a contract" title="CoE Outcome-Based Contracting.pn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1192425"/>
            <a:ext cx="9144000" cy="3555025"/>
          </a:xfrm>
          <a:prstGeom prst="rect">
            <a:avLst/>
          </a:prstGeom>
          <a:noFill/>
          <a:ln>
            <a:noFill/>
          </a:ln>
        </p:spPr>
      </p:pic>
      <p:sp>
        <p:nvSpPr>
          <p:cNvPr id="79" name="Google Shape;79;p12"/>
          <p:cNvSpPr txBox="1">
            <a:spLocks noGrp="1"/>
          </p:cNvSpPr>
          <p:nvPr>
            <p:ph type="sldNum" idx="12"/>
          </p:nvPr>
        </p:nvSpPr>
        <p:spPr>
          <a:xfrm>
            <a:off x="8764393" y="4663225"/>
            <a:ext cx="256800" cy="393600"/>
          </a:xfrm>
          <a:prstGeom prst="rect">
            <a:avLst/>
          </a:prstGeom>
        </p:spPr>
        <p:txBody>
          <a:bodyPr spcFirstLastPara="1" wrap="square" lIns="91425" tIns="91425" rIns="91425" bIns="91425" anchor="ctr" anchorCtr="0">
            <a:normAutofit/>
          </a:bodyPr>
          <a:lstStyle>
            <a:lvl1pPr lvl="0">
              <a:buNone/>
              <a:defRPr>
                <a:latin typeface="Helvetica Neue"/>
                <a:ea typeface="Helvetica Neue"/>
                <a:cs typeface="Helvetica Neue"/>
                <a:sym typeface="Helvetica Neue"/>
              </a:defRPr>
            </a:lvl1pPr>
            <a:lvl2pPr lvl="1">
              <a:buNone/>
              <a:defRPr>
                <a:latin typeface="Helvetica Neue"/>
                <a:ea typeface="Helvetica Neue"/>
                <a:cs typeface="Helvetica Neue"/>
                <a:sym typeface="Helvetica Neue"/>
              </a:defRPr>
            </a:lvl2pPr>
            <a:lvl3pPr lvl="2">
              <a:buNone/>
              <a:defRPr>
                <a:latin typeface="Helvetica Neue"/>
                <a:ea typeface="Helvetica Neue"/>
                <a:cs typeface="Helvetica Neue"/>
                <a:sym typeface="Helvetica Neue"/>
              </a:defRPr>
            </a:lvl3pPr>
            <a:lvl4pPr lvl="3">
              <a:buNone/>
              <a:defRPr>
                <a:latin typeface="Helvetica Neue"/>
                <a:ea typeface="Helvetica Neue"/>
                <a:cs typeface="Helvetica Neue"/>
                <a:sym typeface="Helvetica Neue"/>
              </a:defRPr>
            </a:lvl4pPr>
            <a:lvl5pPr lvl="4">
              <a:buNone/>
              <a:defRPr>
                <a:latin typeface="Helvetica Neue"/>
                <a:ea typeface="Helvetica Neue"/>
                <a:cs typeface="Helvetica Neue"/>
                <a:sym typeface="Helvetica Neue"/>
              </a:defRPr>
            </a:lvl5pPr>
            <a:lvl6pPr lvl="5">
              <a:buNone/>
              <a:defRPr>
                <a:latin typeface="Helvetica Neue"/>
                <a:ea typeface="Helvetica Neue"/>
                <a:cs typeface="Helvetica Neue"/>
                <a:sym typeface="Helvetica Neue"/>
              </a:defRPr>
            </a:lvl6pPr>
            <a:lvl7pPr lvl="6">
              <a:buNone/>
              <a:defRPr>
                <a:latin typeface="Helvetica Neue"/>
                <a:ea typeface="Helvetica Neue"/>
                <a:cs typeface="Helvetica Neue"/>
                <a:sym typeface="Helvetica Neue"/>
              </a:defRPr>
            </a:lvl7pPr>
            <a:lvl8pPr lvl="7">
              <a:buNone/>
              <a:defRPr>
                <a:latin typeface="Helvetica Neue"/>
                <a:ea typeface="Helvetica Neue"/>
                <a:cs typeface="Helvetica Neue"/>
                <a:sym typeface="Helvetica Neue"/>
              </a:defRPr>
            </a:lvl8pPr>
            <a:lvl9pPr lvl="8">
              <a:buNone/>
              <a:defRPr>
                <a:latin typeface="Helvetica Neue"/>
                <a:ea typeface="Helvetica Neue"/>
                <a:cs typeface="Helvetica Neue"/>
                <a:sym typeface="Helvetica Neue"/>
              </a:defRPr>
            </a:lvl9pPr>
          </a:lstStyle>
          <a:p>
            <a:pPr marL="0" lvl="0" indent="0" algn="r" rtl="0">
              <a:spcBef>
                <a:spcPts val="0"/>
              </a:spcBef>
              <a:spcAft>
                <a:spcPts val="0"/>
              </a:spcAft>
              <a:buNone/>
            </a:pPr>
            <a:fld id="{00000000-1234-1234-1234-123412341234}" type="slidenum">
              <a:rPr lang="en"/>
              <a:t>‹#›</a:t>
            </a:fld>
            <a:endParaRPr/>
          </a:p>
        </p:txBody>
      </p:sp>
      <p:sp>
        <p:nvSpPr>
          <p:cNvPr id="80" name="Google Shape;80;p12" descr="decorative yellow bar"/>
          <p:cNvSpPr/>
          <p:nvPr/>
        </p:nvSpPr>
        <p:spPr>
          <a:xfrm>
            <a:off x="0" y="4760500"/>
            <a:ext cx="9144000" cy="393600"/>
          </a:xfrm>
          <a:prstGeom prst="rect">
            <a:avLst/>
          </a:prstGeom>
          <a:solidFill>
            <a:srgbClr val="FFD96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12"/>
          <p:cNvSpPr txBox="1"/>
          <p:nvPr/>
        </p:nvSpPr>
        <p:spPr>
          <a:xfrm>
            <a:off x="5828750" y="195025"/>
            <a:ext cx="2827800" cy="31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300">
              <a:solidFill>
                <a:schemeClr val="dk1"/>
              </a:solidFill>
              <a:latin typeface="Helvetica Neue"/>
              <a:ea typeface="Helvetica Neue"/>
              <a:cs typeface="Helvetica Neue"/>
              <a:sym typeface="Helvetica Neue"/>
            </a:endParaRPr>
          </a:p>
        </p:txBody>
      </p:sp>
      <p:pic>
        <p:nvPicPr>
          <p:cNvPr id="82" name="Google Shape;82;p12" title="250 GSA banner.png"/>
          <p:cNvPicPr preferRelativeResize="0"/>
          <p:nvPr/>
        </p:nvPicPr>
        <p:blipFill>
          <a:blip r:embed="rId3">
            <a:alphaModFix/>
          </a:blip>
          <a:stretch>
            <a:fillRect/>
          </a:stretch>
        </p:blipFill>
        <p:spPr>
          <a:xfrm>
            <a:off x="152400" y="152400"/>
            <a:ext cx="2390775" cy="733425"/>
          </a:xfrm>
          <a:prstGeom prst="rect">
            <a:avLst/>
          </a:prstGeom>
          <a:noFill/>
          <a:ln>
            <a:noFill/>
          </a:ln>
        </p:spPr>
      </p:pic>
      <p:sp>
        <p:nvSpPr>
          <p:cNvPr id="83" name="Google Shape;83;p12"/>
          <p:cNvSpPr txBox="1">
            <a:spLocks noGrp="1"/>
          </p:cNvSpPr>
          <p:nvPr>
            <p:ph type="subTitle" idx="1"/>
          </p:nvPr>
        </p:nvSpPr>
        <p:spPr>
          <a:xfrm>
            <a:off x="129553" y="4747450"/>
            <a:ext cx="4207800" cy="419700"/>
          </a:xfrm>
          <a:prstGeom prst="rect">
            <a:avLst/>
          </a:prstGeom>
          <a:noFill/>
          <a:ln>
            <a:noFill/>
          </a:ln>
        </p:spPr>
        <p:txBody>
          <a:bodyPr spcFirstLastPara="1" wrap="square" lIns="91425" tIns="91425" rIns="91425" bIns="91425" anchor="t" anchorCtr="0">
            <a:noAutofit/>
          </a:bodyPr>
          <a:lstStyle>
            <a:lvl1pPr lvl="0">
              <a:lnSpc>
                <a:spcPct val="100000"/>
              </a:lnSpc>
              <a:spcBef>
                <a:spcPts val="0"/>
              </a:spcBef>
              <a:spcAft>
                <a:spcPts val="0"/>
              </a:spcAft>
              <a:buClr>
                <a:srgbClr val="084680"/>
              </a:buClr>
              <a:buSzPts val="1200"/>
              <a:buFont typeface="Arial"/>
              <a:buNone/>
              <a:defRPr sz="1200" i="1">
                <a:solidFill>
                  <a:srgbClr val="084680"/>
                </a:solidFill>
                <a:latin typeface="Arial"/>
                <a:ea typeface="Arial"/>
                <a:cs typeface="Arial"/>
                <a:sym typeface="Arial"/>
              </a:defRPr>
            </a:lvl1pPr>
            <a:lvl2pPr lvl="1" algn="r">
              <a:lnSpc>
                <a:spcPct val="100000"/>
              </a:lnSpc>
              <a:spcBef>
                <a:spcPts val="0"/>
              </a:spcBef>
              <a:spcAft>
                <a:spcPts val="0"/>
              </a:spcAft>
              <a:buSzPts val="2800"/>
              <a:buNone/>
              <a:defRPr sz="2800"/>
            </a:lvl2pPr>
            <a:lvl3pPr lvl="2" algn="r">
              <a:lnSpc>
                <a:spcPct val="100000"/>
              </a:lnSpc>
              <a:spcBef>
                <a:spcPts val="0"/>
              </a:spcBef>
              <a:spcAft>
                <a:spcPts val="0"/>
              </a:spcAft>
              <a:buSzPts val="2800"/>
              <a:buNone/>
              <a:defRPr sz="2800"/>
            </a:lvl3pPr>
            <a:lvl4pPr lvl="3" algn="r">
              <a:lnSpc>
                <a:spcPct val="100000"/>
              </a:lnSpc>
              <a:spcBef>
                <a:spcPts val="0"/>
              </a:spcBef>
              <a:spcAft>
                <a:spcPts val="0"/>
              </a:spcAft>
              <a:buSzPts val="2800"/>
              <a:buNone/>
              <a:defRPr sz="2800"/>
            </a:lvl4pPr>
            <a:lvl5pPr lvl="4" algn="r">
              <a:lnSpc>
                <a:spcPct val="100000"/>
              </a:lnSpc>
              <a:spcBef>
                <a:spcPts val="0"/>
              </a:spcBef>
              <a:spcAft>
                <a:spcPts val="0"/>
              </a:spcAft>
              <a:buSzPts val="2800"/>
              <a:buNone/>
              <a:defRPr sz="2800"/>
            </a:lvl5pPr>
            <a:lvl6pPr lvl="5" algn="r">
              <a:lnSpc>
                <a:spcPct val="100000"/>
              </a:lnSpc>
              <a:spcBef>
                <a:spcPts val="0"/>
              </a:spcBef>
              <a:spcAft>
                <a:spcPts val="0"/>
              </a:spcAft>
              <a:buSzPts val="2800"/>
              <a:buNone/>
              <a:defRPr sz="2800"/>
            </a:lvl6pPr>
            <a:lvl7pPr lvl="6" algn="r">
              <a:lnSpc>
                <a:spcPct val="100000"/>
              </a:lnSpc>
              <a:spcBef>
                <a:spcPts val="0"/>
              </a:spcBef>
              <a:spcAft>
                <a:spcPts val="0"/>
              </a:spcAft>
              <a:buSzPts val="2800"/>
              <a:buNone/>
              <a:defRPr sz="2800"/>
            </a:lvl7pPr>
            <a:lvl8pPr lvl="7" algn="r">
              <a:lnSpc>
                <a:spcPct val="100000"/>
              </a:lnSpc>
              <a:spcBef>
                <a:spcPts val="0"/>
              </a:spcBef>
              <a:spcAft>
                <a:spcPts val="0"/>
              </a:spcAft>
              <a:buSzPts val="2800"/>
              <a:buNone/>
              <a:defRPr sz="2800"/>
            </a:lvl8pPr>
            <a:lvl9pPr lvl="8" algn="r">
              <a:lnSpc>
                <a:spcPct val="100000"/>
              </a:lnSpc>
              <a:spcBef>
                <a:spcPts val="0"/>
              </a:spcBef>
              <a:spcAft>
                <a:spcPts val="0"/>
              </a:spcAft>
              <a:buSzPts val="2800"/>
              <a:buNone/>
              <a:defRPr sz="2800"/>
            </a:lvl9pPr>
          </a:lstStyle>
          <a:p>
            <a:endParaRPr/>
          </a:p>
        </p:txBody>
      </p:sp>
      <p:sp>
        <p:nvSpPr>
          <p:cNvPr id="84" name="Google Shape;84;p12"/>
          <p:cNvSpPr txBox="1">
            <a:spLocks noGrp="1"/>
          </p:cNvSpPr>
          <p:nvPr>
            <p:ph type="subTitle" idx="2"/>
          </p:nvPr>
        </p:nvSpPr>
        <p:spPr>
          <a:xfrm>
            <a:off x="5360075" y="4747450"/>
            <a:ext cx="3783900" cy="4197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rgbClr val="084680"/>
              </a:buClr>
              <a:buSzPts val="1000"/>
              <a:buFont typeface="Arial"/>
              <a:buNone/>
              <a:defRPr sz="1000" b="1" i="1">
                <a:solidFill>
                  <a:srgbClr val="084680"/>
                </a:solidFill>
                <a:latin typeface="Arial"/>
                <a:ea typeface="Arial"/>
                <a:cs typeface="Arial"/>
                <a:sym typeface="Arial"/>
              </a:defRPr>
            </a:lvl1pPr>
            <a:lvl2pPr lvl="1" algn="r">
              <a:lnSpc>
                <a:spcPct val="100000"/>
              </a:lnSpc>
              <a:spcBef>
                <a:spcPts val="0"/>
              </a:spcBef>
              <a:spcAft>
                <a:spcPts val="0"/>
              </a:spcAft>
              <a:buSzPts val="2800"/>
              <a:buNone/>
              <a:defRPr sz="2800"/>
            </a:lvl2pPr>
            <a:lvl3pPr lvl="2" algn="r">
              <a:lnSpc>
                <a:spcPct val="100000"/>
              </a:lnSpc>
              <a:spcBef>
                <a:spcPts val="0"/>
              </a:spcBef>
              <a:spcAft>
                <a:spcPts val="0"/>
              </a:spcAft>
              <a:buSzPts val="2800"/>
              <a:buNone/>
              <a:defRPr sz="2800"/>
            </a:lvl3pPr>
            <a:lvl4pPr lvl="3" algn="r">
              <a:lnSpc>
                <a:spcPct val="100000"/>
              </a:lnSpc>
              <a:spcBef>
                <a:spcPts val="0"/>
              </a:spcBef>
              <a:spcAft>
                <a:spcPts val="0"/>
              </a:spcAft>
              <a:buSzPts val="2800"/>
              <a:buNone/>
              <a:defRPr sz="2800"/>
            </a:lvl4pPr>
            <a:lvl5pPr lvl="4" algn="r">
              <a:lnSpc>
                <a:spcPct val="100000"/>
              </a:lnSpc>
              <a:spcBef>
                <a:spcPts val="0"/>
              </a:spcBef>
              <a:spcAft>
                <a:spcPts val="0"/>
              </a:spcAft>
              <a:buSzPts val="2800"/>
              <a:buNone/>
              <a:defRPr sz="2800"/>
            </a:lvl5pPr>
            <a:lvl6pPr lvl="5" algn="r">
              <a:lnSpc>
                <a:spcPct val="100000"/>
              </a:lnSpc>
              <a:spcBef>
                <a:spcPts val="0"/>
              </a:spcBef>
              <a:spcAft>
                <a:spcPts val="0"/>
              </a:spcAft>
              <a:buSzPts val="2800"/>
              <a:buNone/>
              <a:defRPr sz="2800"/>
            </a:lvl6pPr>
            <a:lvl7pPr lvl="6" algn="r">
              <a:lnSpc>
                <a:spcPct val="100000"/>
              </a:lnSpc>
              <a:spcBef>
                <a:spcPts val="0"/>
              </a:spcBef>
              <a:spcAft>
                <a:spcPts val="0"/>
              </a:spcAft>
              <a:buSzPts val="2800"/>
              <a:buNone/>
              <a:defRPr sz="2800"/>
            </a:lvl7pPr>
            <a:lvl8pPr lvl="7" algn="r">
              <a:lnSpc>
                <a:spcPct val="100000"/>
              </a:lnSpc>
              <a:spcBef>
                <a:spcPts val="0"/>
              </a:spcBef>
              <a:spcAft>
                <a:spcPts val="0"/>
              </a:spcAft>
              <a:buSzPts val="2800"/>
              <a:buNone/>
              <a:defRPr sz="2800"/>
            </a:lvl8pPr>
            <a:lvl9pPr lvl="8" algn="r">
              <a:lnSpc>
                <a:spcPct val="100000"/>
              </a:lnSpc>
              <a:spcBef>
                <a:spcPts val="0"/>
              </a:spcBef>
              <a:spcAft>
                <a:spcPts val="0"/>
              </a:spcAft>
              <a:buSzPts val="2800"/>
              <a:buNone/>
              <a:defRPr sz="2800"/>
            </a:lvl9pPr>
          </a:lstStyle>
          <a:p>
            <a:endParaRPr/>
          </a:p>
        </p:txBody>
      </p:sp>
      <p:sp>
        <p:nvSpPr>
          <p:cNvPr id="85" name="Google Shape;85;p12" descr="decorative blue overlay"/>
          <p:cNvSpPr/>
          <p:nvPr/>
        </p:nvSpPr>
        <p:spPr>
          <a:xfrm>
            <a:off x="0" y="1192425"/>
            <a:ext cx="9144000" cy="35550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12"/>
          <p:cNvSpPr txBox="1">
            <a:spLocks noGrp="1"/>
          </p:cNvSpPr>
          <p:nvPr>
            <p:ph type="ctrTitle"/>
          </p:nvPr>
        </p:nvSpPr>
        <p:spPr>
          <a:xfrm>
            <a:off x="437630" y="2647314"/>
            <a:ext cx="8236200" cy="747000"/>
          </a:xfrm>
          <a:prstGeom prst="rect">
            <a:avLst/>
          </a:prstGeom>
        </p:spPr>
        <p:txBody>
          <a:bodyPr spcFirstLastPara="1" wrap="square" lIns="91425" tIns="91425" rIns="91425" bIns="91425" anchor="t" anchorCtr="0">
            <a:noAutofit/>
          </a:bodyPr>
          <a:lstStyle>
            <a:lvl1pPr lvl="0" algn="l">
              <a:spcBef>
                <a:spcPts val="0"/>
              </a:spcBef>
              <a:spcAft>
                <a:spcPts val="0"/>
              </a:spcAft>
              <a:buClr>
                <a:schemeClr val="lt1"/>
              </a:buClr>
              <a:buSzPts val="1700"/>
              <a:buNone/>
              <a:defRPr sz="1700" b="0" i="1">
                <a:solidFill>
                  <a:schemeClr val="lt1"/>
                </a:solidFill>
              </a:defRPr>
            </a:lvl1pPr>
            <a:lvl2pPr lvl="1">
              <a:spcBef>
                <a:spcPts val="0"/>
              </a:spcBef>
              <a:spcAft>
                <a:spcPts val="0"/>
              </a:spcAft>
              <a:buSzPts val="5200"/>
              <a:buNone/>
              <a:defRPr sz="5200"/>
            </a:lvl2pPr>
            <a:lvl3pPr lvl="2">
              <a:spcBef>
                <a:spcPts val="0"/>
              </a:spcBef>
              <a:spcAft>
                <a:spcPts val="0"/>
              </a:spcAft>
              <a:buSzPts val="5200"/>
              <a:buNone/>
              <a:defRPr sz="5200"/>
            </a:lvl3pPr>
            <a:lvl4pPr lvl="3">
              <a:spcBef>
                <a:spcPts val="0"/>
              </a:spcBef>
              <a:spcAft>
                <a:spcPts val="0"/>
              </a:spcAft>
              <a:buSzPts val="5200"/>
              <a:buNone/>
              <a:defRPr sz="5200"/>
            </a:lvl4pPr>
            <a:lvl5pPr lvl="4">
              <a:spcBef>
                <a:spcPts val="0"/>
              </a:spcBef>
              <a:spcAft>
                <a:spcPts val="0"/>
              </a:spcAft>
              <a:buSzPts val="5200"/>
              <a:buNone/>
              <a:defRPr sz="5200"/>
            </a:lvl5pPr>
            <a:lvl6pPr lvl="5">
              <a:spcBef>
                <a:spcPts val="0"/>
              </a:spcBef>
              <a:spcAft>
                <a:spcPts val="0"/>
              </a:spcAft>
              <a:buSzPts val="5200"/>
              <a:buNone/>
              <a:defRPr sz="5200"/>
            </a:lvl6pPr>
            <a:lvl7pPr lvl="6">
              <a:spcBef>
                <a:spcPts val="0"/>
              </a:spcBef>
              <a:spcAft>
                <a:spcPts val="0"/>
              </a:spcAft>
              <a:buSzPts val="5200"/>
              <a:buNone/>
              <a:defRPr sz="5200"/>
            </a:lvl7pPr>
            <a:lvl8pPr lvl="7">
              <a:spcBef>
                <a:spcPts val="0"/>
              </a:spcBef>
              <a:spcAft>
                <a:spcPts val="0"/>
              </a:spcAft>
              <a:buSzPts val="5200"/>
              <a:buNone/>
              <a:defRPr sz="5200"/>
            </a:lvl8pPr>
            <a:lvl9pPr lvl="8">
              <a:spcBef>
                <a:spcPts val="0"/>
              </a:spcBef>
              <a:spcAft>
                <a:spcPts val="0"/>
              </a:spcAft>
              <a:buSzPts val="5200"/>
              <a:buNone/>
              <a:defRPr sz="5200"/>
            </a:lvl9pPr>
          </a:lstStyle>
          <a:p>
            <a:endParaRPr/>
          </a:p>
        </p:txBody>
      </p:sp>
      <p:sp>
        <p:nvSpPr>
          <p:cNvPr id="87" name="Google Shape;87;p12"/>
          <p:cNvSpPr txBox="1">
            <a:spLocks noGrp="1"/>
          </p:cNvSpPr>
          <p:nvPr>
            <p:ph type="subTitle" idx="3"/>
          </p:nvPr>
        </p:nvSpPr>
        <p:spPr>
          <a:xfrm>
            <a:off x="437630" y="1732525"/>
            <a:ext cx="7501500" cy="530400"/>
          </a:xfrm>
          <a:prstGeom prst="rect">
            <a:avLst/>
          </a:prstGeom>
          <a:noFill/>
          <a:ln>
            <a:noFill/>
          </a:ln>
        </p:spPr>
        <p:txBody>
          <a:bodyPr spcFirstLastPara="1" wrap="square" lIns="91425" tIns="91425" rIns="91425" bIns="91425" anchor="ctr" anchorCtr="0">
            <a:noAutofit/>
          </a:bodyPr>
          <a:lstStyle>
            <a:lvl1pPr lvl="0">
              <a:lnSpc>
                <a:spcPct val="100000"/>
              </a:lnSpc>
              <a:spcBef>
                <a:spcPts val="0"/>
              </a:spcBef>
              <a:spcAft>
                <a:spcPts val="0"/>
              </a:spcAft>
              <a:buClr>
                <a:srgbClr val="FFD966"/>
              </a:buClr>
              <a:buSzPts val="3400"/>
              <a:buFont typeface="Arial"/>
              <a:buNone/>
              <a:defRPr sz="3400" b="1">
                <a:solidFill>
                  <a:srgbClr val="FFD966"/>
                </a:solidFill>
                <a:latin typeface="Arial"/>
                <a:ea typeface="Arial"/>
                <a:cs typeface="Arial"/>
                <a:sym typeface="Arial"/>
              </a:defRPr>
            </a:lvl1pPr>
            <a:lvl2pPr lvl="1">
              <a:lnSpc>
                <a:spcPct val="100000"/>
              </a:lnSpc>
              <a:spcBef>
                <a:spcPts val="0"/>
              </a:spcBef>
              <a:spcAft>
                <a:spcPts val="0"/>
              </a:spcAft>
              <a:buSzPts val="2800"/>
              <a:buNone/>
              <a:defRPr sz="2800"/>
            </a:lvl2pPr>
            <a:lvl3pPr lvl="2">
              <a:lnSpc>
                <a:spcPct val="100000"/>
              </a:lnSpc>
              <a:spcBef>
                <a:spcPts val="0"/>
              </a:spcBef>
              <a:spcAft>
                <a:spcPts val="0"/>
              </a:spcAft>
              <a:buSzPts val="2800"/>
              <a:buNone/>
              <a:defRPr sz="2800"/>
            </a:lvl3pPr>
            <a:lvl4pPr lvl="3">
              <a:lnSpc>
                <a:spcPct val="100000"/>
              </a:lnSpc>
              <a:spcBef>
                <a:spcPts val="0"/>
              </a:spcBef>
              <a:spcAft>
                <a:spcPts val="0"/>
              </a:spcAft>
              <a:buSzPts val="2800"/>
              <a:buNone/>
              <a:defRPr sz="2800"/>
            </a:lvl4pPr>
            <a:lvl5pPr lvl="4">
              <a:lnSpc>
                <a:spcPct val="100000"/>
              </a:lnSpc>
              <a:spcBef>
                <a:spcPts val="0"/>
              </a:spcBef>
              <a:spcAft>
                <a:spcPts val="0"/>
              </a:spcAft>
              <a:buSzPts val="2800"/>
              <a:buNone/>
              <a:defRPr sz="2800"/>
            </a:lvl5pPr>
            <a:lvl6pPr lvl="5">
              <a:lnSpc>
                <a:spcPct val="100000"/>
              </a:lnSpc>
              <a:spcBef>
                <a:spcPts val="0"/>
              </a:spcBef>
              <a:spcAft>
                <a:spcPts val="0"/>
              </a:spcAft>
              <a:buSzPts val="2800"/>
              <a:buNone/>
              <a:defRPr sz="2800"/>
            </a:lvl6pPr>
            <a:lvl7pPr lvl="6">
              <a:lnSpc>
                <a:spcPct val="100000"/>
              </a:lnSpc>
              <a:spcBef>
                <a:spcPts val="0"/>
              </a:spcBef>
              <a:spcAft>
                <a:spcPts val="0"/>
              </a:spcAft>
              <a:buSzPts val="2800"/>
              <a:buNone/>
              <a:defRPr sz="2800"/>
            </a:lvl7pPr>
            <a:lvl8pPr lvl="7">
              <a:lnSpc>
                <a:spcPct val="100000"/>
              </a:lnSpc>
              <a:spcBef>
                <a:spcPts val="0"/>
              </a:spcBef>
              <a:spcAft>
                <a:spcPts val="0"/>
              </a:spcAft>
              <a:buSzPts val="2800"/>
              <a:buNone/>
              <a:defRPr sz="2800"/>
            </a:lvl8pPr>
            <a:lvl9pPr lvl="8">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Break 6">
  <p:cSld name="SECTION_HEADER_4">
    <p:spTree>
      <p:nvGrpSpPr>
        <p:cNvPr id="1" name="Shape 88"/>
        <p:cNvGrpSpPr/>
        <p:nvPr/>
      </p:nvGrpSpPr>
      <p:grpSpPr>
        <a:xfrm>
          <a:off x="0" y="0"/>
          <a:ext cx="0" cy="0"/>
          <a:chOff x="0" y="0"/>
          <a:chExt cx="0" cy="0"/>
        </a:xfrm>
      </p:grpSpPr>
      <p:pic>
        <p:nvPicPr>
          <p:cNvPr id="89" name="Google Shape;89;p13" descr="business people at a computer, on a call" title="shutterstock_669170680.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21950" y="-30550"/>
            <a:ext cx="9327000" cy="5210400"/>
          </a:xfrm>
          <a:prstGeom prst="rect">
            <a:avLst/>
          </a:prstGeom>
          <a:noFill/>
          <a:ln>
            <a:noFill/>
          </a:ln>
        </p:spPr>
      </p:pic>
      <p:sp>
        <p:nvSpPr>
          <p:cNvPr id="90" name="Google Shape;90;p13" descr="decorative blue overlay"/>
          <p:cNvSpPr/>
          <p:nvPr/>
        </p:nvSpPr>
        <p:spPr>
          <a:xfrm>
            <a:off x="-132600" y="-30575"/>
            <a:ext cx="93270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1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92" name="Google Shape;92;p13"/>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F1C232"/>
              </a:buClr>
              <a:buSzPts val="3700"/>
              <a:buFont typeface="Arial"/>
              <a:buNone/>
              <a:defRPr sz="3700" b="1">
                <a:solidFill>
                  <a:srgbClr val="F1C232"/>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Break 6 1">
  <p:cSld name="SECTION_HEADER_4_1">
    <p:spTree>
      <p:nvGrpSpPr>
        <p:cNvPr id="1" name="Shape 93"/>
        <p:cNvGrpSpPr/>
        <p:nvPr/>
      </p:nvGrpSpPr>
      <p:grpSpPr>
        <a:xfrm>
          <a:off x="0" y="0"/>
          <a:ext cx="0" cy="0"/>
          <a:chOff x="0" y="0"/>
          <a:chExt cx="0" cy="0"/>
        </a:xfrm>
      </p:grpSpPr>
      <p:pic>
        <p:nvPicPr>
          <p:cNvPr id="94" name="Google Shape;94;p14" descr="colleagues working together in an architectural firm going over plans. " title="shutterstock_1017015727.jp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21950" y="-30550"/>
            <a:ext cx="9327000" cy="5210400"/>
          </a:xfrm>
          <a:prstGeom prst="rect">
            <a:avLst/>
          </a:prstGeom>
          <a:noFill/>
          <a:ln>
            <a:noFill/>
          </a:ln>
        </p:spPr>
      </p:pic>
      <p:sp>
        <p:nvSpPr>
          <p:cNvPr id="95" name="Google Shape;95;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96" name="Google Shape;96;p14" descr="decorative blue overlay"/>
          <p:cNvSpPr/>
          <p:nvPr/>
        </p:nvSpPr>
        <p:spPr>
          <a:xfrm>
            <a:off x="-132600" y="-30575"/>
            <a:ext cx="93270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4"/>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98" name="Google Shape;98;p14"/>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Break 6 1 1">
  <p:cSld name="SECTION_HEADER_4_1_1">
    <p:spTree>
      <p:nvGrpSpPr>
        <p:cNvPr id="1" name="Shape 99"/>
        <p:cNvGrpSpPr/>
        <p:nvPr/>
      </p:nvGrpSpPr>
      <p:grpSpPr>
        <a:xfrm>
          <a:off x="0" y="0"/>
          <a:ext cx="0" cy="0"/>
          <a:chOff x="0" y="0"/>
          <a:chExt cx="0" cy="0"/>
        </a:xfrm>
      </p:grpSpPr>
      <p:pic>
        <p:nvPicPr>
          <p:cNvPr id="100" name="Google Shape;100;p15" descr="colleagues working together on landscape plans" title="shutterstock_1713749044.jp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21950" y="-30550"/>
            <a:ext cx="9327000" cy="5210400"/>
          </a:xfrm>
          <a:prstGeom prst="rect">
            <a:avLst/>
          </a:prstGeom>
          <a:noFill/>
          <a:ln>
            <a:noFill/>
          </a:ln>
        </p:spPr>
      </p:pic>
      <p:sp>
        <p:nvSpPr>
          <p:cNvPr id="101" name="Google Shape;101;p1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102" name="Google Shape;102;p15" descr="decorative blue overlay"/>
          <p:cNvSpPr/>
          <p:nvPr/>
        </p:nvSpPr>
        <p:spPr>
          <a:xfrm>
            <a:off x="-132600" y="-30575"/>
            <a:ext cx="93270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15"/>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04" name="Google Shape;104;p15"/>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Break 6 1 1 1">
  <p:cSld name="SECTION_HEADER_4_1_1_1">
    <p:spTree>
      <p:nvGrpSpPr>
        <p:cNvPr id="1" name="Shape 105"/>
        <p:cNvGrpSpPr/>
        <p:nvPr/>
      </p:nvGrpSpPr>
      <p:grpSpPr>
        <a:xfrm>
          <a:off x="0" y="0"/>
          <a:ext cx="0" cy="0"/>
          <a:chOff x="0" y="0"/>
          <a:chExt cx="0" cy="0"/>
        </a:xfrm>
      </p:grpSpPr>
      <p:pic>
        <p:nvPicPr>
          <p:cNvPr id="106" name="Google Shape;106;p16" descr="woman using a drill" title="shutterstock_758828518.jp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21950" y="-30550"/>
            <a:ext cx="9327000" cy="5210400"/>
          </a:xfrm>
          <a:prstGeom prst="rect">
            <a:avLst/>
          </a:prstGeom>
          <a:noFill/>
          <a:ln>
            <a:noFill/>
          </a:ln>
        </p:spPr>
      </p:pic>
      <p:sp>
        <p:nvSpPr>
          <p:cNvPr id="107" name="Google Shape;107;p1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108" name="Google Shape;108;p16" descr="decorative blue overlay"/>
          <p:cNvSpPr/>
          <p:nvPr/>
        </p:nvSpPr>
        <p:spPr>
          <a:xfrm>
            <a:off x="-132600" y="-30575"/>
            <a:ext cx="93270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16"/>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10" name="Google Shape;110;p16"/>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Break 6 1 1 1 1">
  <p:cSld name="SECTION_HEADER_4_1_1_1_1">
    <p:spTree>
      <p:nvGrpSpPr>
        <p:cNvPr id="1" name="Shape 111"/>
        <p:cNvGrpSpPr/>
        <p:nvPr/>
      </p:nvGrpSpPr>
      <p:grpSpPr>
        <a:xfrm>
          <a:off x="0" y="0"/>
          <a:ext cx="0" cy="0"/>
          <a:chOff x="0" y="0"/>
          <a:chExt cx="0" cy="0"/>
        </a:xfrm>
      </p:grpSpPr>
      <p:pic>
        <p:nvPicPr>
          <p:cNvPr id="112" name="Google Shape;112;p17" descr="woman working on a woodworking project" title="shutterstock_1824322379.jp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21950" y="-30550"/>
            <a:ext cx="9327000" cy="5210400"/>
          </a:xfrm>
          <a:prstGeom prst="rect">
            <a:avLst/>
          </a:prstGeom>
          <a:noFill/>
          <a:ln>
            <a:noFill/>
          </a:ln>
        </p:spPr>
      </p:pic>
      <p:sp>
        <p:nvSpPr>
          <p:cNvPr id="113" name="Google Shape;113;p17" descr="decorative blue overlay"/>
          <p:cNvSpPr/>
          <p:nvPr/>
        </p:nvSpPr>
        <p:spPr>
          <a:xfrm>
            <a:off x="-132600" y="-30575"/>
            <a:ext cx="93270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17"/>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15" name="Google Shape;115;p1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Break 6 1 1 1 1 2">
  <p:cSld name="SECTION_HEADER_4_1_1_1_1_2">
    <p:spTree>
      <p:nvGrpSpPr>
        <p:cNvPr id="1" name="Shape 116"/>
        <p:cNvGrpSpPr/>
        <p:nvPr/>
      </p:nvGrpSpPr>
      <p:grpSpPr>
        <a:xfrm>
          <a:off x="0" y="0"/>
          <a:ext cx="0" cy="0"/>
          <a:chOff x="0" y="0"/>
          <a:chExt cx="0" cy="0"/>
        </a:xfrm>
      </p:grpSpPr>
      <p:pic>
        <p:nvPicPr>
          <p:cNvPr id="117" name="Google Shape;117;p18" descr="woman working on a woodworking project" title="shutterstock_1824322379.jp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21950" y="-30550"/>
            <a:ext cx="9327000" cy="5210400"/>
          </a:xfrm>
          <a:prstGeom prst="rect">
            <a:avLst/>
          </a:prstGeom>
          <a:noFill/>
          <a:ln>
            <a:noFill/>
          </a:ln>
        </p:spPr>
      </p:pic>
      <p:sp>
        <p:nvSpPr>
          <p:cNvPr id="118" name="Google Shape;118;p18" descr="decorative blue overlay"/>
          <p:cNvSpPr/>
          <p:nvPr/>
        </p:nvSpPr>
        <p:spPr>
          <a:xfrm>
            <a:off x="-132600" y="-30575"/>
            <a:ext cx="93378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18"/>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20" name="Google Shape;120;p1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Break 6 1 1 1 1 1">
  <p:cSld name="SECTION_HEADER_4_1_1_1_1_1">
    <p:spTree>
      <p:nvGrpSpPr>
        <p:cNvPr id="1" name="Shape 121"/>
        <p:cNvGrpSpPr/>
        <p:nvPr/>
      </p:nvGrpSpPr>
      <p:grpSpPr>
        <a:xfrm>
          <a:off x="0" y="0"/>
          <a:ext cx="0" cy="0"/>
          <a:chOff x="0" y="0"/>
          <a:chExt cx="0" cy="0"/>
        </a:xfrm>
      </p:grpSpPr>
      <p:pic>
        <p:nvPicPr>
          <p:cNvPr id="122" name="Google Shape;122;p19" descr="image of circles with graphic images to suggest movement" title="AdobeStock_1951584705.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21950" y="-30550"/>
            <a:ext cx="9327000" cy="5210400"/>
          </a:xfrm>
          <a:prstGeom prst="rect">
            <a:avLst/>
          </a:prstGeom>
          <a:noFill/>
          <a:ln>
            <a:noFill/>
          </a:ln>
        </p:spPr>
      </p:pic>
      <p:sp>
        <p:nvSpPr>
          <p:cNvPr id="123" name="Google Shape;123;p19" descr="decorative blue overlay"/>
          <p:cNvSpPr/>
          <p:nvPr/>
        </p:nvSpPr>
        <p:spPr>
          <a:xfrm>
            <a:off x="-132600" y="-30575"/>
            <a:ext cx="9327000" cy="5210400"/>
          </a:xfrm>
          <a:prstGeom prst="rect">
            <a:avLst/>
          </a:prstGeom>
          <a:solidFill>
            <a:srgbClr val="0A202C">
              <a:alpha val="6352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19"/>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FFD966"/>
              </a:buClr>
              <a:buSzPts val="4200"/>
              <a:buFont typeface="Arial"/>
              <a:buNone/>
              <a:defRPr sz="4200" b="1">
                <a:solidFill>
                  <a:srgbClr val="FFD966"/>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25" name="Google Shape;125;p1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ection Break 6 1 1 1 1 1 2">
  <p:cSld name="SECTION_HEADER_4_1_1_1_1_1_2">
    <p:spTree>
      <p:nvGrpSpPr>
        <p:cNvPr id="1" name="Shape 126"/>
        <p:cNvGrpSpPr/>
        <p:nvPr/>
      </p:nvGrpSpPr>
      <p:grpSpPr>
        <a:xfrm>
          <a:off x="0" y="0"/>
          <a:ext cx="0" cy="0"/>
          <a:chOff x="0" y="0"/>
          <a:chExt cx="0" cy="0"/>
        </a:xfrm>
      </p:grpSpPr>
      <p:pic>
        <p:nvPicPr>
          <p:cNvPr id="127" name="Google Shape;127;p20" descr="a bunch of numbers floating on a screen to represent technology or code" title="Info Tech.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21950" y="-30550"/>
            <a:ext cx="9327000" cy="5210400"/>
          </a:xfrm>
          <a:prstGeom prst="rect">
            <a:avLst/>
          </a:prstGeom>
          <a:noFill/>
          <a:ln>
            <a:noFill/>
          </a:ln>
        </p:spPr>
      </p:pic>
      <p:sp>
        <p:nvSpPr>
          <p:cNvPr id="128" name="Google Shape;128;p20" descr="decorative blue overlay"/>
          <p:cNvSpPr/>
          <p:nvPr/>
        </p:nvSpPr>
        <p:spPr>
          <a:xfrm>
            <a:off x="-132600" y="-30575"/>
            <a:ext cx="93270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0"/>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0" name="Google Shape;130;p2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Break 6 1 1 1 1 1 1">
  <p:cSld name="SECTION_HEADER_4_1_1_1_1_1_1">
    <p:spTree>
      <p:nvGrpSpPr>
        <p:cNvPr id="1" name="Shape 131"/>
        <p:cNvGrpSpPr/>
        <p:nvPr/>
      </p:nvGrpSpPr>
      <p:grpSpPr>
        <a:xfrm>
          <a:off x="0" y="0"/>
          <a:ext cx="0" cy="0"/>
          <a:chOff x="0" y="0"/>
          <a:chExt cx="0" cy="0"/>
        </a:xfrm>
      </p:grpSpPr>
      <p:pic>
        <p:nvPicPr>
          <p:cNvPr id="132" name="Google Shape;132;p21" descr="scientist working on report or quality control check" title="tech engineering.jp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21950" y="-30550"/>
            <a:ext cx="9327000" cy="5210400"/>
          </a:xfrm>
          <a:prstGeom prst="rect">
            <a:avLst/>
          </a:prstGeom>
          <a:noFill/>
          <a:ln>
            <a:noFill/>
          </a:ln>
        </p:spPr>
      </p:pic>
      <p:sp>
        <p:nvSpPr>
          <p:cNvPr id="133" name="Google Shape;133;p21" descr="decorative blue overlay"/>
          <p:cNvSpPr/>
          <p:nvPr/>
        </p:nvSpPr>
        <p:spPr>
          <a:xfrm>
            <a:off x="-132600" y="-30575"/>
            <a:ext cx="93270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1"/>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35" name="Google Shape;135;p2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ection Break 6 1 1 1 1 1 1 1">
  <p:cSld name="SECTION_HEADER_4_1_1_1_1_1_1_1">
    <p:spTree>
      <p:nvGrpSpPr>
        <p:cNvPr id="1" name="Shape 136"/>
        <p:cNvGrpSpPr/>
        <p:nvPr/>
      </p:nvGrpSpPr>
      <p:grpSpPr>
        <a:xfrm>
          <a:off x="0" y="0"/>
          <a:ext cx="0" cy="0"/>
          <a:chOff x="0" y="0"/>
          <a:chExt cx="0" cy="0"/>
        </a:xfrm>
      </p:grpSpPr>
      <p:pic>
        <p:nvPicPr>
          <p:cNvPr id="137" name="Google Shape;137;p22" descr="IT technology, computer, person, buildings, numbers, collage" title="shutterstock_1187255977.jp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21950" y="-30550"/>
            <a:ext cx="9327000" cy="5210400"/>
          </a:xfrm>
          <a:prstGeom prst="rect">
            <a:avLst/>
          </a:prstGeom>
          <a:noFill/>
          <a:ln>
            <a:noFill/>
          </a:ln>
        </p:spPr>
      </p:pic>
      <p:sp>
        <p:nvSpPr>
          <p:cNvPr id="138" name="Google Shape;138;p22" descr="decorative blue overlay"/>
          <p:cNvSpPr/>
          <p:nvPr/>
        </p:nvSpPr>
        <p:spPr>
          <a:xfrm>
            <a:off x="-132600" y="-30575"/>
            <a:ext cx="93270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2"/>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40" name="Google Shape;140;p2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Break 6 1 1 1 1 1 1 1 1">
  <p:cSld name="SECTION_HEADER_4_1_1_1_1_1_1_1_1">
    <p:spTree>
      <p:nvGrpSpPr>
        <p:cNvPr id="1" name="Shape 141"/>
        <p:cNvGrpSpPr/>
        <p:nvPr/>
      </p:nvGrpSpPr>
      <p:grpSpPr>
        <a:xfrm>
          <a:off x="0" y="0"/>
          <a:ext cx="0" cy="0"/>
          <a:chOff x="0" y="0"/>
          <a:chExt cx="0" cy="0"/>
        </a:xfrm>
      </p:grpSpPr>
      <p:pic>
        <p:nvPicPr>
          <p:cNvPr id="142" name="Google Shape;142;p23" descr="image of trucks to represent fleet" title="trucks fleet.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21950" y="-30550"/>
            <a:ext cx="9327000" cy="5210400"/>
          </a:xfrm>
          <a:prstGeom prst="rect">
            <a:avLst/>
          </a:prstGeom>
          <a:noFill/>
          <a:ln>
            <a:noFill/>
          </a:ln>
        </p:spPr>
      </p:pic>
      <p:sp>
        <p:nvSpPr>
          <p:cNvPr id="143" name="Google Shape;143;p23" descr="decorative blue overlay"/>
          <p:cNvSpPr/>
          <p:nvPr/>
        </p:nvSpPr>
        <p:spPr>
          <a:xfrm>
            <a:off x="-132600" y="-30575"/>
            <a:ext cx="93270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3"/>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45" name="Google Shape;145;p2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Section Break 5">
  <p:cSld name="SECTION_HEADER_3">
    <p:spTree>
      <p:nvGrpSpPr>
        <p:cNvPr id="1" name="Shape 146"/>
        <p:cNvGrpSpPr/>
        <p:nvPr/>
      </p:nvGrpSpPr>
      <p:grpSpPr>
        <a:xfrm>
          <a:off x="0" y="0"/>
          <a:ext cx="0" cy="0"/>
          <a:chOff x="0" y="0"/>
          <a:chExt cx="0" cy="0"/>
        </a:xfrm>
      </p:grpSpPr>
      <p:pic>
        <p:nvPicPr>
          <p:cNvPr id="147" name="Google Shape;147;p24" descr="image of an architech, blueprints" title="shutterstock_2014989953.jp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21950" y="-30550"/>
            <a:ext cx="9327000" cy="5210400"/>
          </a:xfrm>
          <a:prstGeom prst="rect">
            <a:avLst/>
          </a:prstGeom>
          <a:noFill/>
          <a:ln>
            <a:noFill/>
          </a:ln>
        </p:spPr>
      </p:pic>
      <p:sp>
        <p:nvSpPr>
          <p:cNvPr id="148" name="Google Shape;148;p24" descr="decorative blue overlay"/>
          <p:cNvSpPr/>
          <p:nvPr/>
        </p:nvSpPr>
        <p:spPr>
          <a:xfrm>
            <a:off x="-132600" y="-30575"/>
            <a:ext cx="93270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4"/>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50" name="Google Shape;150;p2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Break 1">
  <p:cSld name="SECTION_HEADER_2">
    <p:spTree>
      <p:nvGrpSpPr>
        <p:cNvPr id="1" name="Shape 151"/>
        <p:cNvGrpSpPr/>
        <p:nvPr/>
      </p:nvGrpSpPr>
      <p:grpSpPr>
        <a:xfrm>
          <a:off x="0" y="0"/>
          <a:ext cx="0" cy="0"/>
          <a:chOff x="0" y="0"/>
          <a:chExt cx="0" cy="0"/>
        </a:xfrm>
      </p:grpSpPr>
      <p:pic>
        <p:nvPicPr>
          <p:cNvPr id="152" name="Google Shape;152;p25" descr="business people shaking hands" title="shutterstock_1007935567.jp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21950" y="-30550"/>
            <a:ext cx="9327000" cy="5210400"/>
          </a:xfrm>
          <a:prstGeom prst="rect">
            <a:avLst/>
          </a:prstGeom>
          <a:noFill/>
          <a:ln>
            <a:noFill/>
          </a:ln>
        </p:spPr>
      </p:pic>
      <p:sp>
        <p:nvSpPr>
          <p:cNvPr id="153" name="Google Shape;153;p25" descr="decorative blue overlay"/>
          <p:cNvSpPr/>
          <p:nvPr/>
        </p:nvSpPr>
        <p:spPr>
          <a:xfrm>
            <a:off x="-132600" y="-30575"/>
            <a:ext cx="93270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5"/>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55" name="Google Shape;155;p2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Break 2">
  <p:cSld name="SECTION_HEADER_1">
    <p:spTree>
      <p:nvGrpSpPr>
        <p:cNvPr id="1" name="Shape 156"/>
        <p:cNvGrpSpPr/>
        <p:nvPr/>
      </p:nvGrpSpPr>
      <p:grpSpPr>
        <a:xfrm>
          <a:off x="0" y="0"/>
          <a:ext cx="0" cy="0"/>
          <a:chOff x="0" y="0"/>
          <a:chExt cx="0" cy="0"/>
        </a:xfrm>
      </p:grpSpPr>
      <p:pic>
        <p:nvPicPr>
          <p:cNvPr id="157" name="Google Shape;157;p26" descr="exterior of buildin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09537" y="-22800"/>
            <a:ext cx="9363079" cy="5189102"/>
          </a:xfrm>
          <a:prstGeom prst="rect">
            <a:avLst/>
          </a:prstGeom>
          <a:noFill/>
          <a:ln>
            <a:noFill/>
          </a:ln>
        </p:spPr>
      </p:pic>
      <p:sp>
        <p:nvSpPr>
          <p:cNvPr id="158" name="Google Shape;158;p26" descr="decorative blue overlay"/>
          <p:cNvSpPr/>
          <p:nvPr/>
        </p:nvSpPr>
        <p:spPr>
          <a:xfrm>
            <a:off x="-132600" y="-30575"/>
            <a:ext cx="93861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6"/>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60" name="Google Shape;160;p2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Break 3">
  <p:cSld name="SECTION_HEADER_1_1">
    <p:spTree>
      <p:nvGrpSpPr>
        <p:cNvPr id="1" name="Shape 161"/>
        <p:cNvGrpSpPr/>
        <p:nvPr/>
      </p:nvGrpSpPr>
      <p:grpSpPr>
        <a:xfrm>
          <a:off x="0" y="0"/>
          <a:ext cx="0" cy="0"/>
          <a:chOff x="0" y="0"/>
          <a:chExt cx="0" cy="0"/>
        </a:xfrm>
      </p:grpSpPr>
      <p:pic>
        <p:nvPicPr>
          <p:cNvPr id="162" name="Google Shape;162;p27" descr="group of business people sitting around a table conducting business"/>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109525" y="-22800"/>
            <a:ext cx="9253524" cy="5189099"/>
          </a:xfrm>
          <a:prstGeom prst="rect">
            <a:avLst/>
          </a:prstGeom>
          <a:noFill/>
          <a:ln>
            <a:noFill/>
          </a:ln>
        </p:spPr>
      </p:pic>
      <p:sp>
        <p:nvSpPr>
          <p:cNvPr id="163" name="Google Shape;163;p27" descr="decorative blue overlay"/>
          <p:cNvSpPr/>
          <p:nvPr/>
        </p:nvSpPr>
        <p:spPr>
          <a:xfrm>
            <a:off x="-132600" y="-30575"/>
            <a:ext cx="93270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7"/>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65" name="Google Shape;165;p2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Break 3 1 1">
  <p:cSld name="SECTION_HEADER_1_1_2_1">
    <p:spTree>
      <p:nvGrpSpPr>
        <p:cNvPr id="1" name="Shape 166"/>
        <p:cNvGrpSpPr/>
        <p:nvPr/>
      </p:nvGrpSpPr>
      <p:grpSpPr>
        <a:xfrm>
          <a:off x="0" y="0"/>
          <a:ext cx="0" cy="0"/>
          <a:chOff x="0" y="0"/>
          <a:chExt cx="0" cy="0"/>
        </a:xfrm>
      </p:grpSpPr>
      <p:pic>
        <p:nvPicPr>
          <p:cNvPr id="167" name="Google Shape;167;p28" descr="colleague sittting in a wheel chair working at their desk" title="shutterstock_1365246356.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99806" y="-22800"/>
            <a:ext cx="9253525" cy="5189098"/>
          </a:xfrm>
          <a:prstGeom prst="rect">
            <a:avLst/>
          </a:prstGeom>
          <a:noFill/>
          <a:ln>
            <a:noFill/>
          </a:ln>
        </p:spPr>
      </p:pic>
      <p:sp>
        <p:nvSpPr>
          <p:cNvPr id="168" name="Google Shape;168;p28" descr="decorative blue overlay"/>
          <p:cNvSpPr/>
          <p:nvPr/>
        </p:nvSpPr>
        <p:spPr>
          <a:xfrm>
            <a:off x="-113149" y="-30575"/>
            <a:ext cx="92535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8"/>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70" name="Google Shape;170;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ection Break 3 1 1 1">
  <p:cSld name="SECTION_HEADER_1_1_2_1_1">
    <p:spTree>
      <p:nvGrpSpPr>
        <p:cNvPr id="1" name="Shape 171"/>
        <p:cNvGrpSpPr/>
        <p:nvPr/>
      </p:nvGrpSpPr>
      <p:grpSpPr>
        <a:xfrm>
          <a:off x="0" y="0"/>
          <a:ext cx="0" cy="0"/>
          <a:chOff x="0" y="0"/>
          <a:chExt cx="0" cy="0"/>
        </a:xfrm>
      </p:grpSpPr>
      <p:pic>
        <p:nvPicPr>
          <p:cNvPr id="172" name="Google Shape;172;p29" descr="image of hard hat, level, blueprints, people in background" title="contruction_shutterstock_638290864.jp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99806" y="-22800"/>
            <a:ext cx="9253524" cy="5189099"/>
          </a:xfrm>
          <a:prstGeom prst="rect">
            <a:avLst/>
          </a:prstGeom>
          <a:noFill/>
          <a:ln>
            <a:noFill/>
          </a:ln>
        </p:spPr>
      </p:pic>
      <p:sp>
        <p:nvSpPr>
          <p:cNvPr id="173" name="Google Shape;173;p29" descr="decorative blue overlay"/>
          <p:cNvSpPr/>
          <p:nvPr/>
        </p:nvSpPr>
        <p:spPr>
          <a:xfrm>
            <a:off x="-93717" y="-30575"/>
            <a:ext cx="92535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9"/>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75" name="Google Shape;175;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 Break 3 1 1 1 1">
  <p:cSld name="SECTION_HEADER_1_1_2_1_1_1">
    <p:spTree>
      <p:nvGrpSpPr>
        <p:cNvPr id="1" name="Shape 176"/>
        <p:cNvGrpSpPr/>
        <p:nvPr/>
      </p:nvGrpSpPr>
      <p:grpSpPr>
        <a:xfrm>
          <a:off x="0" y="0"/>
          <a:ext cx="0" cy="0"/>
          <a:chOff x="0" y="0"/>
          <a:chExt cx="0" cy="0"/>
        </a:xfrm>
      </p:grpSpPr>
      <p:pic>
        <p:nvPicPr>
          <p:cNvPr id="177" name="Google Shape;177;p30" descr="hard hat, pencil, blueprints" title="shutterstock_619632089.jp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99806" y="-22800"/>
            <a:ext cx="9253525" cy="5189098"/>
          </a:xfrm>
          <a:prstGeom prst="rect">
            <a:avLst/>
          </a:prstGeom>
          <a:noFill/>
          <a:ln>
            <a:noFill/>
          </a:ln>
        </p:spPr>
      </p:pic>
      <p:sp>
        <p:nvSpPr>
          <p:cNvPr id="178" name="Google Shape;178;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179" name="Google Shape;179;p30" descr="decorative blue overlay"/>
          <p:cNvSpPr/>
          <p:nvPr/>
        </p:nvSpPr>
        <p:spPr>
          <a:xfrm>
            <a:off x="-103451" y="-30575"/>
            <a:ext cx="92535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30"/>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A3D9FF"/>
              </a:buClr>
              <a:buSzPts val="3700"/>
              <a:buFont typeface="Arial"/>
              <a:buNone/>
              <a:defRPr sz="3700" b="1">
                <a:solidFill>
                  <a:srgbClr val="A3D9FF"/>
                </a:solidFill>
                <a:latin typeface="Arial"/>
                <a:ea typeface="Arial"/>
                <a:cs typeface="Arial"/>
                <a:sym typeface="Aria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81" name="Google Shape;181;p30"/>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2"/>
        <p:cNvGrpSpPr/>
        <p:nvPr/>
      </p:nvGrpSpPr>
      <p:grpSpPr>
        <a:xfrm>
          <a:off x="0" y="0"/>
          <a:ext cx="0" cy="0"/>
          <a:chOff x="0" y="0"/>
          <a:chExt cx="0" cy="0"/>
        </a:xfrm>
      </p:grpSpPr>
      <p:sp>
        <p:nvSpPr>
          <p:cNvPr id="183" name="Google Shape;183;p31"/>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4" name="Google Shape;184;p3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85" name="Google Shape;185;p31"/>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86" name="Google Shape;186;p31"/>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
        <p:nvSpPr>
          <p:cNvPr id="187" name="Google Shape;187;p31"/>
          <p:cNvSpPr txBox="1">
            <a:spLocks noGrp="1"/>
          </p:cNvSpPr>
          <p:nvPr>
            <p:ph type="body" idx="1"/>
          </p:nvPr>
        </p:nvSpPr>
        <p:spPr>
          <a:xfrm>
            <a:off x="644625" y="851800"/>
            <a:ext cx="79938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pic>
        <p:nvPicPr>
          <p:cNvPr id="188" name="Google Shape;188;p31"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body 4">
  <p:cSld name="TITLE_AND_BODY_4">
    <p:spTree>
      <p:nvGrpSpPr>
        <p:cNvPr id="1" name="Shape 189"/>
        <p:cNvGrpSpPr/>
        <p:nvPr/>
      </p:nvGrpSpPr>
      <p:grpSpPr>
        <a:xfrm>
          <a:off x="0" y="0"/>
          <a:ext cx="0" cy="0"/>
          <a:chOff x="0" y="0"/>
          <a:chExt cx="0" cy="0"/>
        </a:xfrm>
      </p:grpSpPr>
      <p:sp>
        <p:nvSpPr>
          <p:cNvPr id="190" name="Google Shape;190;p32"/>
          <p:cNvSpPr>
            <a:spLocks noGrp="1"/>
          </p:cNvSpPr>
          <p:nvPr>
            <p:ph type="pic" idx="2"/>
          </p:nvPr>
        </p:nvSpPr>
        <p:spPr>
          <a:xfrm>
            <a:off x="5263424" y="0"/>
            <a:ext cx="3880500" cy="5143500"/>
          </a:xfrm>
          <a:prstGeom prst="rect">
            <a:avLst/>
          </a:prstGeom>
          <a:noFill/>
          <a:ln>
            <a:noFill/>
          </a:ln>
        </p:spPr>
      </p:sp>
      <p:sp>
        <p:nvSpPr>
          <p:cNvPr id="191" name="Google Shape;191;p32"/>
          <p:cNvSpPr txBox="1">
            <a:spLocks noGrp="1"/>
          </p:cNvSpPr>
          <p:nvPr>
            <p:ph type="title"/>
          </p:nvPr>
        </p:nvSpPr>
        <p:spPr>
          <a:xfrm>
            <a:off x="311700" y="279100"/>
            <a:ext cx="42321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2" name="Google Shape;192;p3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93" name="Google Shape;193;p32"/>
          <p:cNvSpPr txBox="1">
            <a:spLocks noGrp="1"/>
          </p:cNvSpPr>
          <p:nvPr>
            <p:ph type="sldNum" idx="3"/>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94" name="Google Shape;194;p32"/>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i="1">
                <a:solidFill>
                  <a:srgbClr val="595959"/>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
        <p:nvSpPr>
          <p:cNvPr id="195" name="Google Shape;195;p32"/>
          <p:cNvSpPr txBox="1">
            <a:spLocks noGrp="1"/>
          </p:cNvSpPr>
          <p:nvPr>
            <p:ph type="body" idx="1"/>
          </p:nvPr>
        </p:nvSpPr>
        <p:spPr>
          <a:xfrm>
            <a:off x="644625" y="851800"/>
            <a:ext cx="41469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pic>
        <p:nvPicPr>
          <p:cNvPr id="196" name="Google Shape;196;p32"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and body 4 3">
  <p:cSld name="TITLE_AND_BODY_4_3">
    <p:spTree>
      <p:nvGrpSpPr>
        <p:cNvPr id="1" name="Shape 197"/>
        <p:cNvGrpSpPr/>
        <p:nvPr/>
      </p:nvGrpSpPr>
      <p:grpSpPr>
        <a:xfrm>
          <a:off x="0" y="0"/>
          <a:ext cx="0" cy="0"/>
          <a:chOff x="0" y="0"/>
          <a:chExt cx="0" cy="0"/>
        </a:xfrm>
      </p:grpSpPr>
      <p:pic>
        <p:nvPicPr>
          <p:cNvPr id="198" name="Google Shape;198;p33" descr="decorative image of a paper airplane" title="gradient airplane-AdobeStock_1724376766.png"/>
          <p:cNvPicPr preferRelativeResize="0"/>
          <p:nvPr/>
        </p:nvPicPr>
        <p:blipFill rotWithShape="1">
          <a:blip r:embed="rId2" cstate="hqprint">
            <a:alphaModFix amt="26000"/>
            <a:extLst>
              <a:ext uri="{28A0092B-C50C-407E-A947-70E740481C1C}">
                <a14:useLocalDpi xmlns:a14="http://schemas.microsoft.com/office/drawing/2010/main"/>
              </a:ext>
            </a:extLst>
          </a:blip>
          <a:srcRect/>
          <a:stretch/>
        </p:blipFill>
        <p:spPr>
          <a:xfrm>
            <a:off x="0" y="0"/>
            <a:ext cx="9144003" cy="5143501"/>
          </a:xfrm>
          <a:prstGeom prst="rect">
            <a:avLst/>
          </a:prstGeom>
          <a:noFill/>
          <a:ln>
            <a:noFill/>
          </a:ln>
        </p:spPr>
      </p:pic>
      <p:sp>
        <p:nvSpPr>
          <p:cNvPr id="199" name="Google Shape;199;p3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00" name="Google Shape;200;p33"/>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01" name="Google Shape;201;p33"/>
          <p:cNvSpPr txBox="1">
            <a:spLocks noGrp="1"/>
          </p:cNvSpPr>
          <p:nvPr>
            <p:ph type="body" idx="1"/>
          </p:nvPr>
        </p:nvSpPr>
        <p:spPr>
          <a:xfrm>
            <a:off x="644625" y="851800"/>
            <a:ext cx="41469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sp>
        <p:nvSpPr>
          <p:cNvPr id="202" name="Google Shape;202;p33"/>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
        <p:nvSpPr>
          <p:cNvPr id="203" name="Google Shape;203;p33"/>
          <p:cNvSpPr txBox="1">
            <a:spLocks noGrp="1"/>
          </p:cNvSpPr>
          <p:nvPr>
            <p:ph type="title"/>
          </p:nvPr>
        </p:nvSpPr>
        <p:spPr>
          <a:xfrm>
            <a:off x="311700" y="279100"/>
            <a:ext cx="42321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204" name="Google Shape;204;p33"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body 4 2">
  <p:cSld name="TITLE_AND_BODY_4_2">
    <p:spTree>
      <p:nvGrpSpPr>
        <p:cNvPr id="1" name="Shape 205"/>
        <p:cNvGrpSpPr/>
        <p:nvPr/>
      </p:nvGrpSpPr>
      <p:grpSpPr>
        <a:xfrm>
          <a:off x="0" y="0"/>
          <a:ext cx="0" cy="0"/>
          <a:chOff x="0" y="0"/>
          <a:chExt cx="0" cy="0"/>
        </a:xfrm>
      </p:grpSpPr>
      <p:sp>
        <p:nvSpPr>
          <p:cNvPr id="206" name="Google Shape;206;p34"/>
          <p:cNvSpPr>
            <a:spLocks noGrp="1"/>
          </p:cNvSpPr>
          <p:nvPr>
            <p:ph type="pic" idx="2"/>
          </p:nvPr>
        </p:nvSpPr>
        <p:spPr>
          <a:xfrm>
            <a:off x="-74" y="0"/>
            <a:ext cx="9144000" cy="5143500"/>
          </a:xfrm>
          <a:prstGeom prst="rect">
            <a:avLst/>
          </a:prstGeom>
          <a:noFill/>
          <a:ln>
            <a:noFill/>
          </a:ln>
        </p:spPr>
      </p:sp>
      <p:sp>
        <p:nvSpPr>
          <p:cNvPr id="207" name="Google Shape;207;p34"/>
          <p:cNvSpPr txBox="1">
            <a:spLocks noGrp="1"/>
          </p:cNvSpPr>
          <p:nvPr>
            <p:ph type="title"/>
          </p:nvPr>
        </p:nvSpPr>
        <p:spPr>
          <a:xfrm>
            <a:off x="311700" y="279100"/>
            <a:ext cx="42321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08" name="Google Shape;208;p3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09" name="Google Shape;209;p34"/>
          <p:cNvSpPr txBox="1">
            <a:spLocks noGrp="1"/>
          </p:cNvSpPr>
          <p:nvPr>
            <p:ph type="sldNum" idx="3"/>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10" name="Google Shape;210;p34"/>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i="1">
                <a:solidFill>
                  <a:srgbClr val="595959"/>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
        <p:nvSpPr>
          <p:cNvPr id="211" name="Google Shape;211;p34"/>
          <p:cNvSpPr txBox="1">
            <a:spLocks noGrp="1"/>
          </p:cNvSpPr>
          <p:nvPr>
            <p:ph type="body" idx="1"/>
          </p:nvPr>
        </p:nvSpPr>
        <p:spPr>
          <a:xfrm>
            <a:off x="644625" y="851800"/>
            <a:ext cx="41469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pic>
        <p:nvPicPr>
          <p:cNvPr id="212" name="Google Shape;212;p34"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body 4 1">
  <p:cSld name="TITLE_AND_BODY_4_1">
    <p:spTree>
      <p:nvGrpSpPr>
        <p:cNvPr id="1" name="Shape 213"/>
        <p:cNvGrpSpPr/>
        <p:nvPr/>
      </p:nvGrpSpPr>
      <p:grpSpPr>
        <a:xfrm>
          <a:off x="0" y="0"/>
          <a:ext cx="0" cy="0"/>
          <a:chOff x="0" y="0"/>
          <a:chExt cx="0" cy="0"/>
        </a:xfrm>
      </p:grpSpPr>
      <p:pic>
        <p:nvPicPr>
          <p:cNvPr id="214" name="Google Shape;214;p35" descr="image of a light bulb with a question mark in it" title="light bulbs-AdobeStock_1238505539.jpg"/>
          <p:cNvPicPr preferRelativeResize="0"/>
          <p:nvPr/>
        </p:nvPicPr>
        <p:blipFill rotWithShape="1">
          <a:blip r:embed="rId2" cstate="hqprint">
            <a:alphaModFix/>
            <a:extLst>
              <a:ext uri="{28A0092B-C50C-407E-A947-70E740481C1C}">
                <a14:useLocalDpi xmlns:a14="http://schemas.microsoft.com/office/drawing/2010/main"/>
              </a:ext>
            </a:extLst>
          </a:blip>
          <a:srcRect t="-151"/>
          <a:stretch/>
        </p:blipFill>
        <p:spPr>
          <a:xfrm>
            <a:off x="5263425" y="0"/>
            <a:ext cx="3880499" cy="5143501"/>
          </a:xfrm>
          <a:prstGeom prst="rect">
            <a:avLst/>
          </a:prstGeom>
          <a:noFill/>
          <a:ln>
            <a:noFill/>
          </a:ln>
        </p:spPr>
      </p:pic>
      <p:sp>
        <p:nvSpPr>
          <p:cNvPr id="215" name="Google Shape;215;p35"/>
          <p:cNvSpPr txBox="1">
            <a:spLocks noGrp="1"/>
          </p:cNvSpPr>
          <p:nvPr>
            <p:ph type="title"/>
          </p:nvPr>
        </p:nvSpPr>
        <p:spPr>
          <a:xfrm>
            <a:off x="311700" y="279100"/>
            <a:ext cx="42321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16" name="Google Shape;216;p3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17" name="Google Shape;217;p35"/>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218" name="Google Shape;218;p35"/>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i="1">
                <a:solidFill>
                  <a:srgbClr val="595959"/>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
        <p:nvSpPr>
          <p:cNvPr id="219" name="Google Shape;219;p35"/>
          <p:cNvSpPr txBox="1">
            <a:spLocks noGrp="1"/>
          </p:cNvSpPr>
          <p:nvPr>
            <p:ph type="body" idx="1"/>
          </p:nvPr>
        </p:nvSpPr>
        <p:spPr>
          <a:xfrm>
            <a:off x="644625" y="851800"/>
            <a:ext cx="41469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pic>
        <p:nvPicPr>
          <p:cNvPr id="220" name="Google Shape;220;p35"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and body 3">
  <p:cSld name="TITLE_AND_BODY_3">
    <p:spTree>
      <p:nvGrpSpPr>
        <p:cNvPr id="1" name="Shape 221"/>
        <p:cNvGrpSpPr/>
        <p:nvPr/>
      </p:nvGrpSpPr>
      <p:grpSpPr>
        <a:xfrm>
          <a:off x="0" y="0"/>
          <a:ext cx="0" cy="0"/>
          <a:chOff x="0" y="0"/>
          <a:chExt cx="0" cy="0"/>
        </a:xfrm>
      </p:grpSpPr>
      <p:sp>
        <p:nvSpPr>
          <p:cNvPr id="222" name="Google Shape;222;p36" descr="decorative background"/>
          <p:cNvSpPr/>
          <p:nvPr/>
        </p:nvSpPr>
        <p:spPr>
          <a:xfrm>
            <a:off x="0" y="0"/>
            <a:ext cx="9144000" cy="4663200"/>
          </a:xfrm>
          <a:prstGeom prst="rect">
            <a:avLst/>
          </a:prstGeom>
          <a:solidFill>
            <a:srgbClr val="124D6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3" name="Google Shape;223;p36"/>
          <p:cNvSpPr txBox="1">
            <a:spLocks noGrp="1"/>
          </p:cNvSpPr>
          <p:nvPr>
            <p:ph type="title"/>
          </p:nvPr>
        </p:nvSpPr>
        <p:spPr>
          <a:xfrm>
            <a:off x="549725" y="603925"/>
            <a:ext cx="7977300" cy="12240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FFD966"/>
              </a:buClr>
              <a:buSzPts val="4400"/>
              <a:buFont typeface="Arial"/>
              <a:buNone/>
              <a:defRPr sz="4400" b="1">
                <a:solidFill>
                  <a:srgbClr val="FFD966"/>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4" name="Google Shape;224;p3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25" name="Google Shape;225;p36"/>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26" name="Google Shape;226;p36"/>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
        <p:nvSpPr>
          <p:cNvPr id="227" name="Google Shape;227;p36"/>
          <p:cNvSpPr txBox="1">
            <a:spLocks noGrp="1"/>
          </p:cNvSpPr>
          <p:nvPr>
            <p:ph type="title" idx="3"/>
          </p:nvPr>
        </p:nvSpPr>
        <p:spPr>
          <a:xfrm>
            <a:off x="799775" y="1634125"/>
            <a:ext cx="7608000" cy="12240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1"/>
              </a:buClr>
              <a:buSzPts val="2600"/>
              <a:buNone/>
              <a:defRPr b="0" i="1">
                <a:solidFill>
                  <a:schemeClr val="lt1"/>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body 3 1">
  <p:cSld name="TITLE_AND_BODY_3_1">
    <p:spTree>
      <p:nvGrpSpPr>
        <p:cNvPr id="1" name="Shape 228"/>
        <p:cNvGrpSpPr/>
        <p:nvPr/>
      </p:nvGrpSpPr>
      <p:grpSpPr>
        <a:xfrm>
          <a:off x="0" y="0"/>
          <a:ext cx="0" cy="0"/>
          <a:chOff x="0" y="0"/>
          <a:chExt cx="0" cy="0"/>
        </a:xfrm>
      </p:grpSpPr>
      <p:sp>
        <p:nvSpPr>
          <p:cNvPr id="229" name="Google Shape;229;p37" descr="background image blue"/>
          <p:cNvSpPr/>
          <p:nvPr/>
        </p:nvSpPr>
        <p:spPr>
          <a:xfrm>
            <a:off x="0" y="1262888"/>
            <a:ext cx="9144000" cy="3400500"/>
          </a:xfrm>
          <a:prstGeom prst="rect">
            <a:avLst/>
          </a:prstGeom>
          <a:solidFill>
            <a:srgbClr val="124D6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30" name="Google Shape;230;p37"/>
          <p:cNvSpPr txBox="1">
            <a:spLocks noGrp="1"/>
          </p:cNvSpPr>
          <p:nvPr>
            <p:ph type="title"/>
          </p:nvPr>
        </p:nvSpPr>
        <p:spPr>
          <a:xfrm>
            <a:off x="311700" y="1529950"/>
            <a:ext cx="3711900" cy="6504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FFD966"/>
              </a:buClr>
              <a:buSzPts val="2500"/>
              <a:buFont typeface="Arial"/>
              <a:buNone/>
              <a:defRPr sz="2500" b="1">
                <a:solidFill>
                  <a:srgbClr val="FFD966"/>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31" name="Google Shape;231;p3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32" name="Google Shape;232;p37"/>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33" name="Google Shape;233;p37"/>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
        <p:nvSpPr>
          <p:cNvPr id="234" name="Google Shape;234;p37"/>
          <p:cNvSpPr txBox="1">
            <a:spLocks noGrp="1"/>
          </p:cNvSpPr>
          <p:nvPr>
            <p:ph type="title" idx="3"/>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235" name="Google Shape;235;p37"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pic>
        <p:nvPicPr>
          <p:cNvPr id="236" name="Google Shape;236;p37" descr="Center of Excellence Outcome-Based Contracting logo" title="COE Logo.png"/>
          <p:cNvPicPr preferRelativeResize="0"/>
          <p:nvPr/>
        </p:nvPicPr>
        <p:blipFill>
          <a:blip r:embed="rId3" cstate="hqprint">
            <a:alphaModFix/>
            <a:extLst>
              <a:ext uri="{28A0092B-C50C-407E-A947-70E740481C1C}">
                <a14:useLocalDpi xmlns:a14="http://schemas.microsoft.com/office/drawing/2010/main"/>
              </a:ext>
            </a:extLst>
          </a:blip>
          <a:stretch>
            <a:fillRect/>
          </a:stretch>
        </p:blipFill>
        <p:spPr>
          <a:xfrm>
            <a:off x="6273249" y="279100"/>
            <a:ext cx="2747899" cy="904350"/>
          </a:xfrm>
          <a:prstGeom prst="rect">
            <a:avLst/>
          </a:prstGeom>
          <a:noFill/>
          <a:ln>
            <a:noFill/>
          </a:ln>
        </p:spPr>
      </p:pic>
      <p:cxnSp>
        <p:nvCxnSpPr>
          <p:cNvPr id="237" name="Google Shape;237;p37" descr="divider line"/>
          <p:cNvCxnSpPr/>
          <p:nvPr/>
        </p:nvCxnSpPr>
        <p:spPr>
          <a:xfrm>
            <a:off x="4574150" y="1381122"/>
            <a:ext cx="0" cy="3155100"/>
          </a:xfrm>
          <a:prstGeom prst="straightConnector1">
            <a:avLst/>
          </a:prstGeom>
          <a:noFill/>
          <a:ln w="38100" cap="flat" cmpd="sng">
            <a:solidFill>
              <a:schemeClr val="lt1"/>
            </a:solidFill>
            <a:prstDash val="solid"/>
            <a:round/>
            <a:headEnd type="none" w="med" len="med"/>
            <a:tailEnd type="none" w="med" len="med"/>
          </a:ln>
        </p:spPr>
      </p:cxnSp>
      <p:sp>
        <p:nvSpPr>
          <p:cNvPr id="238" name="Google Shape;238;p37"/>
          <p:cNvSpPr txBox="1">
            <a:spLocks noGrp="1"/>
          </p:cNvSpPr>
          <p:nvPr>
            <p:ph type="title" idx="4"/>
          </p:nvPr>
        </p:nvSpPr>
        <p:spPr>
          <a:xfrm>
            <a:off x="5124700" y="1548419"/>
            <a:ext cx="3711900" cy="6504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FFD966"/>
              </a:buClr>
              <a:buSzPts val="2500"/>
              <a:buFont typeface="Arial"/>
              <a:buNone/>
              <a:defRPr sz="2500" b="1">
                <a:solidFill>
                  <a:srgbClr val="FFD966"/>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body 3 1 2">
  <p:cSld name="TITLE_AND_BODY_3_1_2">
    <p:spTree>
      <p:nvGrpSpPr>
        <p:cNvPr id="1" name="Shape 239"/>
        <p:cNvGrpSpPr/>
        <p:nvPr/>
      </p:nvGrpSpPr>
      <p:grpSpPr>
        <a:xfrm>
          <a:off x="0" y="0"/>
          <a:ext cx="0" cy="0"/>
          <a:chOff x="0" y="0"/>
          <a:chExt cx="0" cy="0"/>
        </a:xfrm>
      </p:grpSpPr>
      <p:sp>
        <p:nvSpPr>
          <p:cNvPr id="240" name="Google Shape;240;p38" descr="background image blue"/>
          <p:cNvSpPr/>
          <p:nvPr/>
        </p:nvSpPr>
        <p:spPr>
          <a:xfrm>
            <a:off x="0" y="958097"/>
            <a:ext cx="9144000" cy="2650200"/>
          </a:xfrm>
          <a:prstGeom prst="rect">
            <a:avLst/>
          </a:prstGeom>
          <a:solidFill>
            <a:srgbClr val="124D6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41" name="Google Shape;241;p38"/>
          <p:cNvSpPr txBox="1">
            <a:spLocks noGrp="1"/>
          </p:cNvSpPr>
          <p:nvPr>
            <p:ph type="title"/>
          </p:nvPr>
        </p:nvSpPr>
        <p:spPr>
          <a:xfrm>
            <a:off x="311700" y="1301350"/>
            <a:ext cx="3711900" cy="6504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FFD966"/>
              </a:buClr>
              <a:buSzPts val="2100"/>
              <a:buFont typeface="Arial"/>
              <a:buNone/>
              <a:defRPr sz="2100" b="1">
                <a:solidFill>
                  <a:srgbClr val="FFD966"/>
                </a:solidFill>
                <a:latin typeface="Arial"/>
                <a:ea typeface="Arial"/>
                <a:cs typeface="Arial"/>
                <a:sym typeface="Arial"/>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42" name="Google Shape;242;p3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43" name="Google Shape;243;p38"/>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44" name="Google Shape;244;p38"/>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
        <p:nvSpPr>
          <p:cNvPr id="245" name="Google Shape;245;p38"/>
          <p:cNvSpPr txBox="1">
            <a:spLocks noGrp="1"/>
          </p:cNvSpPr>
          <p:nvPr>
            <p:ph type="title" idx="3"/>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246" name="Google Shape;246;p38"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cxnSp>
        <p:nvCxnSpPr>
          <p:cNvPr id="247" name="Google Shape;247;p38" descr="divider line"/>
          <p:cNvCxnSpPr/>
          <p:nvPr/>
        </p:nvCxnSpPr>
        <p:spPr>
          <a:xfrm>
            <a:off x="4574150" y="1076322"/>
            <a:ext cx="0" cy="2246100"/>
          </a:xfrm>
          <a:prstGeom prst="straightConnector1">
            <a:avLst/>
          </a:prstGeom>
          <a:noFill/>
          <a:ln w="38100" cap="flat" cmpd="sng">
            <a:solidFill>
              <a:schemeClr val="lt1"/>
            </a:solidFill>
            <a:prstDash val="solid"/>
            <a:round/>
            <a:headEnd type="none" w="med" len="med"/>
            <a:tailEnd type="none" w="med" len="med"/>
          </a:ln>
        </p:spPr>
      </p:cxnSp>
      <p:sp>
        <p:nvSpPr>
          <p:cNvPr id="248" name="Google Shape;248;p38"/>
          <p:cNvSpPr txBox="1">
            <a:spLocks noGrp="1"/>
          </p:cNvSpPr>
          <p:nvPr>
            <p:ph type="title" idx="4"/>
          </p:nvPr>
        </p:nvSpPr>
        <p:spPr>
          <a:xfrm>
            <a:off x="5124700" y="1319819"/>
            <a:ext cx="3711900" cy="650400"/>
          </a:xfrm>
          <a:prstGeom prst="rect">
            <a:avLst/>
          </a:prstGeom>
        </p:spPr>
        <p:txBody>
          <a:bodyPr spcFirstLastPara="1" wrap="square" lIns="91425" tIns="91425" rIns="91425" bIns="91425" anchor="t" anchorCtr="0">
            <a:noAutofit/>
          </a:bodyPr>
          <a:lstStyle>
            <a:lvl1pPr lvl="0" algn="ctr">
              <a:spcBef>
                <a:spcPts val="0"/>
              </a:spcBef>
              <a:spcAft>
                <a:spcPts val="0"/>
              </a:spcAft>
              <a:buClr>
                <a:srgbClr val="FFD966"/>
              </a:buClr>
              <a:buSzPts val="2100"/>
              <a:buFont typeface="Arial"/>
              <a:buNone/>
              <a:defRPr sz="2100" b="1">
                <a:solidFill>
                  <a:srgbClr val="FFD966"/>
                </a:solidFill>
                <a:latin typeface="Arial"/>
                <a:ea typeface="Arial"/>
                <a:cs typeface="Arial"/>
                <a:sym typeface="Arial"/>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49" name="Google Shape;249;p38"/>
          <p:cNvSpPr txBox="1">
            <a:spLocks noGrp="1"/>
          </p:cNvSpPr>
          <p:nvPr>
            <p:ph type="title" idx="5"/>
          </p:nvPr>
        </p:nvSpPr>
        <p:spPr>
          <a:xfrm>
            <a:off x="1952700" y="3849425"/>
            <a:ext cx="6784800" cy="572700"/>
          </a:xfrm>
          <a:prstGeom prst="rect">
            <a:avLst/>
          </a:prstGeom>
        </p:spPr>
        <p:txBody>
          <a:bodyPr spcFirstLastPara="1" wrap="square" lIns="91425" tIns="91425" rIns="91425" bIns="91425" anchor="t" anchorCtr="0">
            <a:noAutofit/>
          </a:bodyPr>
          <a:lstStyle>
            <a:lvl1pPr lvl="0">
              <a:spcBef>
                <a:spcPts val="0"/>
              </a:spcBef>
              <a:spcAft>
                <a:spcPts val="0"/>
              </a:spcAft>
              <a:buSzPts val="1500"/>
              <a:buNone/>
              <a:defRPr sz="1500" b="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250" name="Google Shape;250;p38" descr="A lightbulb with the word TIP underneath it. "/>
          <p:cNvPicPr preferRelativeResize="0"/>
          <p:nvPr/>
        </p:nvPicPr>
        <p:blipFill>
          <a:blip r:embed="rId3" cstate="hqprint">
            <a:alphaModFix/>
            <a:extLst>
              <a:ext uri="{28A0092B-C50C-407E-A947-70E740481C1C}">
                <a14:useLocalDpi xmlns:a14="http://schemas.microsoft.com/office/drawing/2010/main"/>
              </a:ext>
            </a:extLst>
          </a:blip>
          <a:stretch>
            <a:fillRect/>
          </a:stretch>
        </p:blipFill>
        <p:spPr>
          <a:xfrm>
            <a:off x="1129175" y="3718925"/>
            <a:ext cx="658774" cy="1175250"/>
          </a:xfrm>
          <a:prstGeom prst="rect">
            <a:avLst/>
          </a:prstGeom>
          <a:noFill/>
          <a:ln>
            <a:noFill/>
          </a:ln>
        </p:spPr>
      </p:pic>
      <p:pic>
        <p:nvPicPr>
          <p:cNvPr id="251" name="Google Shape;251;p38" descr="green circle with while checkmark"/>
          <p:cNvPicPr preferRelativeResize="0"/>
          <p:nvPr/>
        </p:nvPicPr>
        <p:blipFill>
          <a:blip r:embed="rId4" cstate="hqprint">
            <a:alphaModFix/>
            <a:extLst>
              <a:ext uri="{28A0092B-C50C-407E-A947-70E740481C1C}">
                <a14:useLocalDpi xmlns:a14="http://schemas.microsoft.com/office/drawing/2010/main"/>
              </a:ext>
            </a:extLst>
          </a:blip>
          <a:stretch>
            <a:fillRect/>
          </a:stretch>
        </p:blipFill>
        <p:spPr>
          <a:xfrm>
            <a:off x="371350" y="851801"/>
            <a:ext cx="480773" cy="480773"/>
          </a:xfrm>
          <a:prstGeom prst="rect">
            <a:avLst/>
          </a:prstGeom>
          <a:noFill/>
          <a:ln>
            <a:noFill/>
          </a:ln>
        </p:spPr>
      </p:pic>
      <p:pic>
        <p:nvPicPr>
          <p:cNvPr id="252" name="Google Shape;252;p38" descr="red circle with a white X"/>
          <p:cNvPicPr preferRelativeResize="0"/>
          <p:nvPr/>
        </p:nvPicPr>
        <p:blipFill>
          <a:blip r:embed="rId5" cstate="hqprint">
            <a:alphaModFix/>
            <a:extLst>
              <a:ext uri="{28A0092B-C50C-407E-A947-70E740481C1C}">
                <a14:useLocalDpi xmlns:a14="http://schemas.microsoft.com/office/drawing/2010/main"/>
              </a:ext>
            </a:extLst>
          </a:blip>
          <a:stretch>
            <a:fillRect/>
          </a:stretch>
        </p:blipFill>
        <p:spPr>
          <a:xfrm>
            <a:off x="4967599" y="851800"/>
            <a:ext cx="480773" cy="480773"/>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and body 3 1 1">
  <p:cSld name="TITLE_AND_BODY_3_1_1">
    <p:spTree>
      <p:nvGrpSpPr>
        <p:cNvPr id="1" name="Shape 253"/>
        <p:cNvGrpSpPr/>
        <p:nvPr/>
      </p:nvGrpSpPr>
      <p:grpSpPr>
        <a:xfrm>
          <a:off x="0" y="0"/>
          <a:ext cx="0" cy="0"/>
          <a:chOff x="0" y="0"/>
          <a:chExt cx="0" cy="0"/>
        </a:xfrm>
      </p:grpSpPr>
      <p:sp>
        <p:nvSpPr>
          <p:cNvPr id="254" name="Google Shape;254;p3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55" name="Google Shape;255;p39"/>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56" name="Google Shape;256;p39"/>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
        <p:nvSpPr>
          <p:cNvPr id="257" name="Google Shape;257;p39"/>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258" name="Google Shape;258;p39"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pic>
        <p:nvPicPr>
          <p:cNvPr id="259" name="Google Shape;259;p39" descr="Center of Excellence Outcome-Based Contracting logo" title="COE Logo.png"/>
          <p:cNvPicPr preferRelativeResize="0"/>
          <p:nvPr/>
        </p:nvPicPr>
        <p:blipFill>
          <a:blip r:embed="rId3" cstate="hqprint">
            <a:alphaModFix/>
            <a:extLst>
              <a:ext uri="{28A0092B-C50C-407E-A947-70E740481C1C}">
                <a14:useLocalDpi xmlns:a14="http://schemas.microsoft.com/office/drawing/2010/main"/>
              </a:ext>
            </a:extLst>
          </a:blip>
          <a:stretch>
            <a:fillRect/>
          </a:stretch>
        </p:blipFill>
        <p:spPr>
          <a:xfrm>
            <a:off x="6273249" y="279100"/>
            <a:ext cx="2747899" cy="904350"/>
          </a:xfrm>
          <a:prstGeom prst="rect">
            <a:avLst/>
          </a:prstGeom>
          <a:noFill/>
          <a:ln>
            <a:noFill/>
          </a:ln>
        </p:spPr>
      </p:pic>
      <p:sp>
        <p:nvSpPr>
          <p:cNvPr id="260" name="Google Shape;260;p39"/>
          <p:cNvSpPr txBox="1">
            <a:spLocks noGrp="1"/>
          </p:cNvSpPr>
          <p:nvPr>
            <p:ph type="body" idx="1"/>
          </p:nvPr>
        </p:nvSpPr>
        <p:spPr>
          <a:xfrm>
            <a:off x="644625" y="851800"/>
            <a:ext cx="41469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body 2">
  <p:cSld name="TITLE_AND_BODY_2">
    <p:spTree>
      <p:nvGrpSpPr>
        <p:cNvPr id="1" name="Shape 261"/>
        <p:cNvGrpSpPr/>
        <p:nvPr/>
      </p:nvGrpSpPr>
      <p:grpSpPr>
        <a:xfrm>
          <a:off x="0" y="0"/>
          <a:ext cx="0" cy="0"/>
          <a:chOff x="0" y="0"/>
          <a:chExt cx="0" cy="0"/>
        </a:xfrm>
      </p:grpSpPr>
      <p:cxnSp>
        <p:nvCxnSpPr>
          <p:cNvPr id="262" name="Google Shape;262;p40" descr="vertical divider line"/>
          <p:cNvCxnSpPr/>
          <p:nvPr/>
        </p:nvCxnSpPr>
        <p:spPr>
          <a:xfrm>
            <a:off x="5970125" y="1054950"/>
            <a:ext cx="0" cy="3342000"/>
          </a:xfrm>
          <a:prstGeom prst="straightConnector1">
            <a:avLst/>
          </a:prstGeom>
          <a:noFill/>
          <a:ln w="9525" cap="flat" cmpd="sng">
            <a:solidFill>
              <a:srgbClr val="1F5C99"/>
            </a:solidFill>
            <a:prstDash val="solid"/>
            <a:round/>
            <a:headEnd type="none" w="med" len="med"/>
            <a:tailEnd type="none" w="med" len="med"/>
          </a:ln>
        </p:spPr>
      </p:cxnSp>
      <p:sp>
        <p:nvSpPr>
          <p:cNvPr id="263" name="Google Shape;263;p40"/>
          <p:cNvSpPr txBox="1"/>
          <p:nvPr/>
        </p:nvSpPr>
        <p:spPr>
          <a:xfrm>
            <a:off x="6235975" y="2270500"/>
            <a:ext cx="1808700" cy="1283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i="1">
                <a:solidFill>
                  <a:srgbClr val="1F5C99"/>
                </a:solidFill>
              </a:rPr>
              <a:t>Scan the QR code to learn more.about the </a:t>
            </a:r>
            <a:r>
              <a:rPr lang="en" sz="1100" b="1" i="1">
                <a:solidFill>
                  <a:srgbClr val="1F5C99"/>
                </a:solidFill>
              </a:rPr>
              <a:t>Center of Excellence for Outcome-Based Contracting</a:t>
            </a:r>
            <a:endParaRPr sz="1100" b="1" i="1">
              <a:solidFill>
                <a:srgbClr val="1F5C99"/>
              </a:solidFill>
            </a:endParaRPr>
          </a:p>
          <a:p>
            <a:pPr marL="457200" lvl="0" indent="0" algn="l" rtl="0">
              <a:lnSpc>
                <a:spcPct val="200000"/>
              </a:lnSpc>
              <a:spcBef>
                <a:spcPts val="0"/>
              </a:spcBef>
              <a:spcAft>
                <a:spcPts val="0"/>
              </a:spcAft>
              <a:buNone/>
            </a:pPr>
            <a:endParaRPr/>
          </a:p>
          <a:p>
            <a:pPr marL="457200" lvl="0" indent="0" algn="l" rtl="0">
              <a:lnSpc>
                <a:spcPct val="200000"/>
              </a:lnSpc>
              <a:spcBef>
                <a:spcPts val="0"/>
              </a:spcBef>
              <a:spcAft>
                <a:spcPts val="0"/>
              </a:spcAft>
              <a:buNone/>
            </a:pPr>
            <a:endParaRPr/>
          </a:p>
        </p:txBody>
      </p:sp>
      <p:sp>
        <p:nvSpPr>
          <p:cNvPr id="264" name="Google Shape;264;p4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65" name="Google Shape;265;p40"/>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66" name="Google Shape;266;p40"/>
          <p:cNvSpPr/>
          <p:nvPr/>
        </p:nvSpPr>
        <p:spPr>
          <a:xfrm>
            <a:off x="6599475" y="1301503"/>
            <a:ext cx="205125" cy="233475"/>
          </a:xfrm>
          <a:custGeom>
            <a:avLst/>
            <a:gdLst/>
            <a:ahLst/>
            <a:cxnLst/>
            <a:rect l="l" t="t" r="r" b="b"/>
            <a:pathLst>
              <a:path w="8205" h="9339" extrusionOk="0">
                <a:moveTo>
                  <a:pt x="1841" y="8772"/>
                </a:moveTo>
                <a:cubicBezTo>
                  <a:pt x="2828" y="9199"/>
                  <a:pt x="5429" y="9799"/>
                  <a:pt x="6483" y="8692"/>
                </a:cubicBezTo>
                <a:cubicBezTo>
                  <a:pt x="7537" y="7585"/>
                  <a:pt x="8044" y="3556"/>
                  <a:pt x="8164" y="2128"/>
                </a:cubicBezTo>
                <a:cubicBezTo>
                  <a:pt x="8284" y="701"/>
                  <a:pt x="8110" y="420"/>
                  <a:pt x="7203" y="127"/>
                </a:cubicBezTo>
                <a:cubicBezTo>
                  <a:pt x="6296" y="-166"/>
                  <a:pt x="3762" y="141"/>
                  <a:pt x="2721" y="368"/>
                </a:cubicBezTo>
                <a:cubicBezTo>
                  <a:pt x="1681" y="595"/>
                  <a:pt x="1320" y="1101"/>
                  <a:pt x="960" y="1488"/>
                </a:cubicBezTo>
                <a:cubicBezTo>
                  <a:pt x="600" y="1875"/>
                  <a:pt x="720" y="2129"/>
                  <a:pt x="560" y="2689"/>
                </a:cubicBezTo>
                <a:cubicBezTo>
                  <a:pt x="400" y="3249"/>
                  <a:pt x="0" y="4276"/>
                  <a:pt x="0" y="4850"/>
                </a:cubicBezTo>
                <a:cubicBezTo>
                  <a:pt x="0" y="5424"/>
                  <a:pt x="253" y="5477"/>
                  <a:pt x="560" y="6131"/>
                </a:cubicBezTo>
                <a:cubicBezTo>
                  <a:pt x="867" y="6785"/>
                  <a:pt x="854" y="8345"/>
                  <a:pt x="1841" y="8772"/>
                </a:cubicBezTo>
                <a:close/>
              </a:path>
            </a:pathLst>
          </a:custGeom>
          <a:solidFill>
            <a:schemeClr val="lt1"/>
          </a:solidFill>
          <a:ln>
            <a:noFill/>
          </a:ln>
        </p:spPr>
      </p:sp>
      <p:sp>
        <p:nvSpPr>
          <p:cNvPr id="267" name="Google Shape;267;p40"/>
          <p:cNvSpPr txBox="1"/>
          <p:nvPr/>
        </p:nvSpPr>
        <p:spPr>
          <a:xfrm>
            <a:off x="-38875" y="-750300"/>
            <a:ext cx="4474800" cy="38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300">
              <a:solidFill>
                <a:schemeClr val="dk1"/>
              </a:solidFill>
            </a:endParaRPr>
          </a:p>
        </p:txBody>
      </p:sp>
      <p:sp>
        <p:nvSpPr>
          <p:cNvPr id="268" name="Google Shape;268;p40"/>
          <p:cNvSpPr txBox="1"/>
          <p:nvPr/>
        </p:nvSpPr>
        <p:spPr>
          <a:xfrm>
            <a:off x="464587" y="428975"/>
            <a:ext cx="5755800" cy="96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1">
                <a:solidFill>
                  <a:srgbClr val="01528E"/>
                </a:solidFill>
              </a:rPr>
              <a:t>Resources</a:t>
            </a:r>
            <a:endParaRPr sz="2200" b="1">
              <a:solidFill>
                <a:srgbClr val="01528E"/>
              </a:solidFill>
            </a:endParaRPr>
          </a:p>
        </p:txBody>
      </p:sp>
      <p:sp>
        <p:nvSpPr>
          <p:cNvPr id="269" name="Google Shape;269;p40"/>
          <p:cNvSpPr>
            <a:spLocks noGrp="1"/>
          </p:cNvSpPr>
          <p:nvPr>
            <p:ph type="pic" idx="3"/>
          </p:nvPr>
        </p:nvSpPr>
        <p:spPr>
          <a:xfrm>
            <a:off x="6337025" y="989475"/>
            <a:ext cx="1088700" cy="1088700"/>
          </a:xfrm>
          <a:prstGeom prst="rect">
            <a:avLst/>
          </a:prstGeom>
          <a:noFill/>
          <a:ln>
            <a:noFill/>
          </a:ln>
        </p:spPr>
      </p:sp>
      <p:sp>
        <p:nvSpPr>
          <p:cNvPr id="270" name="Google Shape;270;p40"/>
          <p:cNvSpPr txBox="1">
            <a:spLocks noGrp="1"/>
          </p:cNvSpPr>
          <p:nvPr>
            <p:ph type="body" idx="1"/>
          </p:nvPr>
        </p:nvSpPr>
        <p:spPr>
          <a:xfrm>
            <a:off x="644625" y="851800"/>
            <a:ext cx="52044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271" name="Google Shape;271;p40"/>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272" name="Google Shape;272;p40"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273"/>
        <p:cNvGrpSpPr/>
        <p:nvPr/>
      </p:nvGrpSpPr>
      <p:grpSpPr>
        <a:xfrm>
          <a:off x="0" y="0"/>
          <a:ext cx="0" cy="0"/>
          <a:chOff x="0" y="0"/>
          <a:chExt cx="0" cy="0"/>
        </a:xfrm>
      </p:grpSpPr>
      <p:sp>
        <p:nvSpPr>
          <p:cNvPr id="274" name="Google Shape;274;p41"/>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5" name="Google Shape;275;p41"/>
          <p:cNvSpPr txBox="1">
            <a:spLocks noGrp="1"/>
          </p:cNvSpPr>
          <p:nvPr>
            <p:ph type="body" idx="1"/>
          </p:nvPr>
        </p:nvSpPr>
        <p:spPr>
          <a:xfrm>
            <a:off x="644625" y="851800"/>
            <a:ext cx="79938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sp>
        <p:nvSpPr>
          <p:cNvPr id="276" name="Google Shape;276;p4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77" name="Google Shape;277;p41"/>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278" name="Google Shape;278;p41"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and body 1 5">
  <p:cSld name="TITLE_AND_BODY_1_5">
    <p:spTree>
      <p:nvGrpSpPr>
        <p:cNvPr id="1" name="Shape 279"/>
        <p:cNvGrpSpPr/>
        <p:nvPr/>
      </p:nvGrpSpPr>
      <p:grpSpPr>
        <a:xfrm>
          <a:off x="0" y="0"/>
          <a:ext cx="0" cy="0"/>
          <a:chOff x="0" y="0"/>
          <a:chExt cx="0" cy="0"/>
        </a:xfrm>
      </p:grpSpPr>
      <p:sp>
        <p:nvSpPr>
          <p:cNvPr id="280" name="Google Shape;280;p42" descr="Each step can be appropriate. &#10;The question is what level of accountability the acquisition can support.&#10;&#10;&#10;PBA often lives around outputs. &#10;OBC pushes toward measurable changes in mission or business performance.&#10;"/>
          <p:cNvSpPr txBox="1"/>
          <p:nvPr/>
        </p:nvSpPr>
        <p:spPr>
          <a:xfrm>
            <a:off x="684074" y="2683825"/>
            <a:ext cx="7861200" cy="1941000"/>
          </a:xfrm>
          <a:prstGeom prst="rect">
            <a:avLst/>
          </a:prstGeom>
          <a:solidFill>
            <a:srgbClr val="A3D9FF">
              <a:alpha val="34380"/>
            </a:srgbClr>
          </a:solidFill>
          <a:ln w="28575" cap="flat" cmpd="sng">
            <a:solidFill>
              <a:srgbClr val="124D6C"/>
            </a:solidFill>
            <a:prstDash val="solid"/>
            <a:round/>
            <a:headEnd type="none" w="sm" len="sm"/>
            <a:tailEnd type="none" w="sm" len="sm"/>
          </a:ln>
        </p:spPr>
        <p:txBody>
          <a:bodyPr spcFirstLastPara="1" wrap="square" lIns="91425" tIns="182875" rIns="91425" bIns="91425" anchor="t" anchorCtr="0">
            <a:noAutofit/>
          </a:bodyPr>
          <a:lstStyle/>
          <a:p>
            <a:pPr marL="457200" lvl="0" indent="0" algn="l" rtl="0">
              <a:lnSpc>
                <a:spcPct val="115000"/>
              </a:lnSpc>
              <a:spcBef>
                <a:spcPts val="0"/>
              </a:spcBef>
              <a:spcAft>
                <a:spcPts val="0"/>
              </a:spcAft>
              <a:buNone/>
            </a:pPr>
            <a:endParaRPr sz="1300">
              <a:solidFill>
                <a:srgbClr val="0A202C"/>
              </a:solidFill>
            </a:endParaRPr>
          </a:p>
          <a:p>
            <a:pPr marL="457200" lvl="0" indent="0" algn="ctr" rtl="0">
              <a:lnSpc>
                <a:spcPct val="115000"/>
              </a:lnSpc>
              <a:spcBef>
                <a:spcPts val="0"/>
              </a:spcBef>
              <a:spcAft>
                <a:spcPts val="0"/>
              </a:spcAft>
              <a:buNone/>
            </a:pPr>
            <a:endParaRPr sz="1300">
              <a:solidFill>
                <a:srgbClr val="0A202C"/>
              </a:solidFill>
            </a:endParaRPr>
          </a:p>
        </p:txBody>
      </p:sp>
      <p:sp>
        <p:nvSpPr>
          <p:cNvPr id="281" name="Google Shape;281;p42"/>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2" name="Google Shape;282;p4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83" name="Google Shape;283;p42"/>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284" name="Google Shape;284;p42"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285" name="Google Shape;285;p42" descr="decorative background box"/>
          <p:cNvSpPr/>
          <p:nvPr/>
        </p:nvSpPr>
        <p:spPr>
          <a:xfrm>
            <a:off x="6705475" y="997925"/>
            <a:ext cx="1832400" cy="1671300"/>
          </a:xfrm>
          <a:prstGeom prst="rect">
            <a:avLst/>
          </a:prstGeom>
          <a:solidFill>
            <a:srgbClr val="A3D9FF"/>
          </a:solidFill>
          <a:ln w="38100" cap="flat" cmpd="sng">
            <a:solidFill>
              <a:srgbClr val="124D6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solidFill>
                <a:srgbClr val="0A202C"/>
              </a:solidFill>
            </a:endParaRPr>
          </a:p>
        </p:txBody>
      </p:sp>
      <p:sp>
        <p:nvSpPr>
          <p:cNvPr id="286" name="Google Shape;286;p42" descr="decorative background box"/>
          <p:cNvSpPr/>
          <p:nvPr/>
        </p:nvSpPr>
        <p:spPr>
          <a:xfrm>
            <a:off x="4699825" y="999725"/>
            <a:ext cx="1832400" cy="1671300"/>
          </a:xfrm>
          <a:prstGeom prst="rect">
            <a:avLst/>
          </a:prstGeom>
          <a:solidFill>
            <a:srgbClr val="124D6C"/>
          </a:solidFill>
          <a:ln w="38100" cap="flat" cmpd="sng">
            <a:solidFill>
              <a:srgbClr val="124D6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solidFill>
                <a:srgbClr val="0A202C"/>
              </a:solidFill>
            </a:endParaRPr>
          </a:p>
        </p:txBody>
      </p:sp>
      <p:sp>
        <p:nvSpPr>
          <p:cNvPr id="287" name="Google Shape;287;p42"/>
          <p:cNvSpPr txBox="1"/>
          <p:nvPr/>
        </p:nvSpPr>
        <p:spPr>
          <a:xfrm>
            <a:off x="644625" y="851800"/>
            <a:ext cx="7993800" cy="421200"/>
          </a:xfrm>
          <a:prstGeom prst="rect">
            <a:avLst/>
          </a:prstGeom>
          <a:noFill/>
          <a:ln>
            <a:noFill/>
          </a:ln>
        </p:spPr>
        <p:txBody>
          <a:bodyPr spcFirstLastPara="1" wrap="square" lIns="91425" tIns="91425" rIns="91425" bIns="91425" anchor="ctr" anchorCtr="0">
            <a:noAutofit/>
          </a:bodyPr>
          <a:lstStyle/>
          <a:p>
            <a:pPr marL="457200" lvl="0" indent="-317500" algn="l" rtl="0">
              <a:spcBef>
                <a:spcPts val="0"/>
              </a:spcBef>
              <a:spcAft>
                <a:spcPts val="0"/>
              </a:spcAft>
              <a:buSzPts val="1400"/>
              <a:buChar char="●"/>
            </a:pPr>
            <a:r>
              <a:rPr lang="en"/>
              <a:t>x</a:t>
            </a:r>
            <a:endParaRPr/>
          </a:p>
        </p:txBody>
      </p:sp>
      <p:sp>
        <p:nvSpPr>
          <p:cNvPr id="288" name="Google Shape;288;p42" descr="decorative background box"/>
          <p:cNvSpPr/>
          <p:nvPr/>
        </p:nvSpPr>
        <p:spPr>
          <a:xfrm>
            <a:off x="684100" y="999725"/>
            <a:ext cx="1832400" cy="1671300"/>
          </a:xfrm>
          <a:prstGeom prst="rect">
            <a:avLst/>
          </a:prstGeom>
          <a:solidFill>
            <a:srgbClr val="124D6C"/>
          </a:solidFill>
          <a:ln w="38100" cap="flat" cmpd="sng">
            <a:solidFill>
              <a:srgbClr val="124D6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solidFill>
                <a:srgbClr val="0A202C"/>
              </a:solidFill>
            </a:endParaRPr>
          </a:p>
        </p:txBody>
      </p:sp>
      <p:sp>
        <p:nvSpPr>
          <p:cNvPr id="289" name="Google Shape;289;p42" descr="decorative background box"/>
          <p:cNvSpPr/>
          <p:nvPr/>
        </p:nvSpPr>
        <p:spPr>
          <a:xfrm>
            <a:off x="2691950" y="999725"/>
            <a:ext cx="1832400" cy="1671300"/>
          </a:xfrm>
          <a:prstGeom prst="rect">
            <a:avLst/>
          </a:prstGeom>
          <a:solidFill>
            <a:srgbClr val="124D6C"/>
          </a:solidFill>
          <a:ln w="38100" cap="flat" cmpd="sng">
            <a:solidFill>
              <a:srgbClr val="124D6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300">
              <a:solidFill>
                <a:srgbClr val="0A202C"/>
              </a:solidFill>
            </a:endParaRPr>
          </a:p>
        </p:txBody>
      </p:sp>
      <p:sp>
        <p:nvSpPr>
          <p:cNvPr id="290" name="Google Shape;290;p42" descr="decorative circle with a 1"/>
          <p:cNvSpPr/>
          <p:nvPr/>
        </p:nvSpPr>
        <p:spPr>
          <a:xfrm>
            <a:off x="501421" y="791837"/>
            <a:ext cx="475500" cy="460200"/>
          </a:xfrm>
          <a:prstGeom prst="ellipse">
            <a:avLst/>
          </a:prstGeom>
          <a:solidFill>
            <a:srgbClr val="0A202C"/>
          </a:solidFill>
          <a:ln w="76200" cap="flat" cmpd="sng">
            <a:solidFill>
              <a:srgbClr val="A3D9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D966"/>
                </a:solidFill>
              </a:rPr>
              <a:t>1</a:t>
            </a:r>
            <a:endParaRPr sz="1900" b="1">
              <a:solidFill>
                <a:srgbClr val="FFD966"/>
              </a:solidFill>
            </a:endParaRPr>
          </a:p>
        </p:txBody>
      </p:sp>
      <p:sp>
        <p:nvSpPr>
          <p:cNvPr id="291" name="Google Shape;291;p42" descr="decorative circle with a 2"/>
          <p:cNvSpPr/>
          <p:nvPr/>
        </p:nvSpPr>
        <p:spPr>
          <a:xfrm>
            <a:off x="2627654" y="791822"/>
            <a:ext cx="475500" cy="460200"/>
          </a:xfrm>
          <a:prstGeom prst="ellipse">
            <a:avLst/>
          </a:prstGeom>
          <a:solidFill>
            <a:srgbClr val="0A202C"/>
          </a:solidFill>
          <a:ln w="76200" cap="flat" cmpd="sng">
            <a:solidFill>
              <a:srgbClr val="A3D9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D966"/>
                </a:solidFill>
              </a:rPr>
              <a:t>2</a:t>
            </a:r>
            <a:endParaRPr sz="1900" b="1">
              <a:solidFill>
                <a:srgbClr val="FFD966"/>
              </a:solidFill>
            </a:endParaRPr>
          </a:p>
        </p:txBody>
      </p:sp>
      <p:sp>
        <p:nvSpPr>
          <p:cNvPr id="292" name="Google Shape;292;p42" descr="decorative circle with a 3"/>
          <p:cNvSpPr/>
          <p:nvPr/>
        </p:nvSpPr>
        <p:spPr>
          <a:xfrm>
            <a:off x="4623725" y="791815"/>
            <a:ext cx="475500" cy="460200"/>
          </a:xfrm>
          <a:prstGeom prst="ellipse">
            <a:avLst/>
          </a:prstGeom>
          <a:solidFill>
            <a:srgbClr val="0A202C"/>
          </a:solidFill>
          <a:ln w="76200" cap="flat" cmpd="sng">
            <a:solidFill>
              <a:srgbClr val="A3D9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D966"/>
                </a:solidFill>
              </a:rPr>
              <a:t>3</a:t>
            </a:r>
            <a:endParaRPr sz="1900" b="1">
              <a:solidFill>
                <a:srgbClr val="FFD966"/>
              </a:solidFill>
            </a:endParaRPr>
          </a:p>
        </p:txBody>
      </p:sp>
      <p:sp>
        <p:nvSpPr>
          <p:cNvPr id="293" name="Google Shape;293;p42" descr="decorative circle with a 4"/>
          <p:cNvSpPr/>
          <p:nvPr/>
        </p:nvSpPr>
        <p:spPr>
          <a:xfrm>
            <a:off x="6619794" y="791828"/>
            <a:ext cx="475500" cy="460200"/>
          </a:xfrm>
          <a:prstGeom prst="ellipse">
            <a:avLst/>
          </a:prstGeom>
          <a:solidFill>
            <a:srgbClr val="FFD966"/>
          </a:solidFill>
          <a:ln w="76200" cap="flat" cmpd="sng">
            <a:solidFill>
              <a:srgbClr val="0A202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0A202C"/>
                </a:solidFill>
              </a:rPr>
              <a:t>4</a:t>
            </a:r>
            <a:endParaRPr sz="1900" b="1">
              <a:solidFill>
                <a:srgbClr val="0A202C"/>
              </a:solidFill>
            </a:endParaRPr>
          </a:p>
        </p:txBody>
      </p:sp>
      <p:sp>
        <p:nvSpPr>
          <p:cNvPr id="294" name="Google Shape;294;p42" descr="arrow "/>
          <p:cNvSpPr/>
          <p:nvPr/>
        </p:nvSpPr>
        <p:spPr>
          <a:xfrm>
            <a:off x="4099478" y="2103480"/>
            <a:ext cx="1085400" cy="891000"/>
          </a:xfrm>
          <a:prstGeom prst="rightArrow">
            <a:avLst>
              <a:gd name="adj1" fmla="val 34239"/>
              <a:gd name="adj2" fmla="val 57035"/>
            </a:avLst>
          </a:prstGeom>
          <a:solidFill>
            <a:srgbClr val="0A202C"/>
          </a:solidFill>
          <a:ln w="28575" cap="flat" cmpd="sng">
            <a:solidFill>
              <a:srgbClr val="FFE599"/>
            </a:solidFill>
            <a:prstDash val="solid"/>
            <a:round/>
            <a:headEnd type="none" w="sm" len="sm"/>
            <a:tailEnd type="none" w="sm" len="sm"/>
          </a:ln>
        </p:spPr>
        <p:txBody>
          <a:bodyPr spcFirstLastPara="1" wrap="square" lIns="63500" tIns="63500" rIns="63500" bIns="63500" anchor="ctr" anchorCtr="0">
            <a:noAutofit/>
          </a:bodyPr>
          <a:lstStyle/>
          <a:p>
            <a:pPr marL="0" lvl="0" indent="0" algn="l" rtl="0">
              <a:spcBef>
                <a:spcPts val="0"/>
              </a:spcBef>
              <a:spcAft>
                <a:spcPts val="0"/>
              </a:spcAft>
              <a:buNone/>
            </a:pPr>
            <a:endParaRPr sz="903"/>
          </a:p>
        </p:txBody>
      </p:sp>
      <p:sp>
        <p:nvSpPr>
          <p:cNvPr id="295" name="Google Shape;295;p42" descr="arrow "/>
          <p:cNvSpPr/>
          <p:nvPr/>
        </p:nvSpPr>
        <p:spPr>
          <a:xfrm>
            <a:off x="6106740" y="2103480"/>
            <a:ext cx="1085400" cy="891000"/>
          </a:xfrm>
          <a:prstGeom prst="rightArrow">
            <a:avLst>
              <a:gd name="adj1" fmla="val 34239"/>
              <a:gd name="adj2" fmla="val 57035"/>
            </a:avLst>
          </a:prstGeom>
          <a:solidFill>
            <a:srgbClr val="0A202C"/>
          </a:solidFill>
          <a:ln w="28575" cap="flat" cmpd="sng">
            <a:solidFill>
              <a:srgbClr val="FFE599"/>
            </a:solidFill>
            <a:prstDash val="solid"/>
            <a:round/>
            <a:headEnd type="none" w="sm" len="sm"/>
            <a:tailEnd type="none" w="sm" len="sm"/>
          </a:ln>
        </p:spPr>
        <p:txBody>
          <a:bodyPr spcFirstLastPara="1" wrap="square" lIns="63500" tIns="63500" rIns="63500" bIns="63500" anchor="ctr" anchorCtr="0">
            <a:noAutofit/>
          </a:bodyPr>
          <a:lstStyle/>
          <a:p>
            <a:pPr marL="0" lvl="0" indent="0" algn="l" rtl="0">
              <a:spcBef>
                <a:spcPts val="0"/>
              </a:spcBef>
              <a:spcAft>
                <a:spcPts val="0"/>
              </a:spcAft>
              <a:buNone/>
            </a:pPr>
            <a:endParaRPr sz="903"/>
          </a:p>
        </p:txBody>
      </p:sp>
      <p:sp>
        <p:nvSpPr>
          <p:cNvPr id="296" name="Google Shape;296;p42" descr="arrow "/>
          <p:cNvSpPr/>
          <p:nvPr/>
        </p:nvSpPr>
        <p:spPr>
          <a:xfrm>
            <a:off x="2087354" y="2103420"/>
            <a:ext cx="1085400" cy="891000"/>
          </a:xfrm>
          <a:prstGeom prst="rightArrow">
            <a:avLst>
              <a:gd name="adj1" fmla="val 34239"/>
              <a:gd name="adj2" fmla="val 57035"/>
            </a:avLst>
          </a:prstGeom>
          <a:solidFill>
            <a:srgbClr val="0A202C"/>
          </a:solidFill>
          <a:ln w="28575" cap="flat" cmpd="sng">
            <a:solidFill>
              <a:srgbClr val="FFE599"/>
            </a:solidFill>
            <a:prstDash val="solid"/>
            <a:round/>
            <a:headEnd type="none" w="sm" len="sm"/>
            <a:tailEnd type="none" w="sm" len="sm"/>
          </a:ln>
        </p:spPr>
        <p:txBody>
          <a:bodyPr spcFirstLastPara="1" wrap="square" lIns="63500" tIns="63500" rIns="63500" bIns="63500" anchor="ctr" anchorCtr="0">
            <a:noAutofit/>
          </a:bodyPr>
          <a:lstStyle/>
          <a:p>
            <a:pPr marL="0" lvl="0" indent="0" algn="l" rtl="0">
              <a:spcBef>
                <a:spcPts val="0"/>
              </a:spcBef>
              <a:spcAft>
                <a:spcPts val="0"/>
              </a:spcAft>
              <a:buNone/>
            </a:pPr>
            <a:endParaRPr sz="903"/>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body 1 4">
  <p:cSld name="TITLE_AND_BODY_1_4">
    <p:spTree>
      <p:nvGrpSpPr>
        <p:cNvPr id="1" name="Shape 297"/>
        <p:cNvGrpSpPr/>
        <p:nvPr/>
      </p:nvGrpSpPr>
      <p:grpSpPr>
        <a:xfrm>
          <a:off x="0" y="0"/>
          <a:ext cx="0" cy="0"/>
          <a:chOff x="0" y="0"/>
          <a:chExt cx="0" cy="0"/>
        </a:xfrm>
      </p:grpSpPr>
      <p:sp>
        <p:nvSpPr>
          <p:cNvPr id="298" name="Google Shape;298;p43"/>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99" name="Google Shape;299;p4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00" name="Google Shape;300;p43"/>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301" name="Google Shape;301;p43"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302" name="Google Shape;302;p43" descr="decorative box"/>
          <p:cNvSpPr/>
          <p:nvPr/>
        </p:nvSpPr>
        <p:spPr>
          <a:xfrm>
            <a:off x="5485067" y="997925"/>
            <a:ext cx="1461000" cy="1332600"/>
          </a:xfrm>
          <a:prstGeom prst="rect">
            <a:avLst/>
          </a:prstGeom>
          <a:solidFill>
            <a:srgbClr val="A3D9FF"/>
          </a:solidFill>
          <a:ln w="30350" cap="flat" cmpd="sng">
            <a:solidFill>
              <a:srgbClr val="124D6C"/>
            </a:solidFill>
            <a:prstDash val="solid"/>
            <a:round/>
            <a:headEnd type="none" w="sm" len="sm"/>
            <a:tailEnd type="none" w="sm" len="sm"/>
          </a:ln>
        </p:spPr>
        <p:txBody>
          <a:bodyPr spcFirstLastPara="1" wrap="square" lIns="72900" tIns="72900" rIns="72900" bIns="72900" anchor="ctr" anchorCtr="0">
            <a:noAutofit/>
          </a:bodyPr>
          <a:lstStyle/>
          <a:p>
            <a:pPr marL="0" lvl="0" indent="0" algn="l" rtl="0">
              <a:spcBef>
                <a:spcPts val="0"/>
              </a:spcBef>
              <a:spcAft>
                <a:spcPts val="0"/>
              </a:spcAft>
              <a:buNone/>
            </a:pPr>
            <a:endParaRPr sz="1037">
              <a:solidFill>
                <a:srgbClr val="0A202C"/>
              </a:solidFill>
            </a:endParaRPr>
          </a:p>
        </p:txBody>
      </p:sp>
      <p:sp>
        <p:nvSpPr>
          <p:cNvPr id="303" name="Google Shape;303;p43" descr="decorative box"/>
          <p:cNvSpPr/>
          <p:nvPr/>
        </p:nvSpPr>
        <p:spPr>
          <a:xfrm>
            <a:off x="3885921" y="999360"/>
            <a:ext cx="1461000" cy="1332600"/>
          </a:xfrm>
          <a:prstGeom prst="rect">
            <a:avLst/>
          </a:prstGeom>
          <a:solidFill>
            <a:schemeClr val="lt1"/>
          </a:solidFill>
          <a:ln w="30350" cap="flat" cmpd="sng">
            <a:solidFill>
              <a:srgbClr val="124D6C"/>
            </a:solidFill>
            <a:prstDash val="solid"/>
            <a:round/>
            <a:headEnd type="none" w="sm" len="sm"/>
            <a:tailEnd type="none" w="sm" len="sm"/>
          </a:ln>
        </p:spPr>
        <p:txBody>
          <a:bodyPr spcFirstLastPara="1" wrap="square" lIns="72900" tIns="72900" rIns="72900" bIns="72900" anchor="ctr" anchorCtr="0">
            <a:noAutofit/>
          </a:bodyPr>
          <a:lstStyle/>
          <a:p>
            <a:pPr marL="0" lvl="0" indent="0" algn="l" rtl="0">
              <a:spcBef>
                <a:spcPts val="0"/>
              </a:spcBef>
              <a:spcAft>
                <a:spcPts val="0"/>
              </a:spcAft>
              <a:buNone/>
            </a:pPr>
            <a:endParaRPr sz="1037">
              <a:solidFill>
                <a:srgbClr val="0A202C"/>
              </a:solidFill>
            </a:endParaRPr>
          </a:p>
        </p:txBody>
      </p:sp>
      <p:sp>
        <p:nvSpPr>
          <p:cNvPr id="304" name="Google Shape;304;p43" descr="decorative box"/>
          <p:cNvSpPr/>
          <p:nvPr/>
        </p:nvSpPr>
        <p:spPr>
          <a:xfrm>
            <a:off x="684100" y="999360"/>
            <a:ext cx="1461000" cy="1332600"/>
          </a:xfrm>
          <a:prstGeom prst="rect">
            <a:avLst/>
          </a:prstGeom>
          <a:solidFill>
            <a:schemeClr val="lt1"/>
          </a:solidFill>
          <a:ln w="30350" cap="flat" cmpd="sng">
            <a:solidFill>
              <a:srgbClr val="124D6C"/>
            </a:solidFill>
            <a:prstDash val="solid"/>
            <a:round/>
            <a:headEnd type="none" w="sm" len="sm"/>
            <a:tailEnd type="none" w="sm" len="sm"/>
          </a:ln>
        </p:spPr>
        <p:txBody>
          <a:bodyPr spcFirstLastPara="1" wrap="square" lIns="72900" tIns="72900" rIns="72900" bIns="72900" anchor="ctr" anchorCtr="0">
            <a:noAutofit/>
          </a:bodyPr>
          <a:lstStyle/>
          <a:p>
            <a:pPr marL="0" lvl="0" indent="0" algn="l" rtl="0">
              <a:spcBef>
                <a:spcPts val="0"/>
              </a:spcBef>
              <a:spcAft>
                <a:spcPts val="0"/>
              </a:spcAft>
              <a:buNone/>
            </a:pPr>
            <a:endParaRPr sz="1037">
              <a:solidFill>
                <a:srgbClr val="0A202C"/>
              </a:solidFill>
            </a:endParaRPr>
          </a:p>
        </p:txBody>
      </p:sp>
      <p:sp>
        <p:nvSpPr>
          <p:cNvPr id="305" name="Google Shape;305;p43" descr="decorative box"/>
          <p:cNvSpPr/>
          <p:nvPr/>
        </p:nvSpPr>
        <p:spPr>
          <a:xfrm>
            <a:off x="2285000" y="999360"/>
            <a:ext cx="1461000" cy="1332600"/>
          </a:xfrm>
          <a:prstGeom prst="rect">
            <a:avLst/>
          </a:prstGeom>
          <a:solidFill>
            <a:schemeClr val="lt1"/>
          </a:solidFill>
          <a:ln w="30350" cap="flat" cmpd="sng">
            <a:solidFill>
              <a:srgbClr val="124D6C"/>
            </a:solidFill>
            <a:prstDash val="solid"/>
            <a:round/>
            <a:headEnd type="none" w="sm" len="sm"/>
            <a:tailEnd type="none" w="sm" len="sm"/>
          </a:ln>
        </p:spPr>
        <p:txBody>
          <a:bodyPr spcFirstLastPara="1" wrap="square" lIns="72900" tIns="72900" rIns="72900" bIns="72900" anchor="ctr" anchorCtr="0">
            <a:noAutofit/>
          </a:bodyPr>
          <a:lstStyle/>
          <a:p>
            <a:pPr marL="0" lvl="0" indent="0" algn="l" rtl="0">
              <a:spcBef>
                <a:spcPts val="0"/>
              </a:spcBef>
              <a:spcAft>
                <a:spcPts val="0"/>
              </a:spcAft>
              <a:buNone/>
            </a:pPr>
            <a:endParaRPr sz="1037">
              <a:solidFill>
                <a:srgbClr val="0A202C"/>
              </a:solidFill>
            </a:endParaRPr>
          </a:p>
        </p:txBody>
      </p:sp>
      <p:sp>
        <p:nvSpPr>
          <p:cNvPr id="306" name="Google Shape;306;p43" descr="decorative box"/>
          <p:cNvSpPr/>
          <p:nvPr/>
        </p:nvSpPr>
        <p:spPr>
          <a:xfrm>
            <a:off x="7084225" y="1005585"/>
            <a:ext cx="1461000" cy="1332600"/>
          </a:xfrm>
          <a:prstGeom prst="rect">
            <a:avLst/>
          </a:prstGeom>
          <a:solidFill>
            <a:srgbClr val="124D6C"/>
          </a:solidFill>
          <a:ln w="30350" cap="flat" cmpd="sng">
            <a:solidFill>
              <a:srgbClr val="124D6C"/>
            </a:solidFill>
            <a:prstDash val="solid"/>
            <a:round/>
            <a:headEnd type="none" w="sm" len="sm"/>
            <a:tailEnd type="none" w="sm" len="sm"/>
          </a:ln>
        </p:spPr>
        <p:txBody>
          <a:bodyPr spcFirstLastPara="1" wrap="square" lIns="72900" tIns="72900" rIns="72900" bIns="72900" anchor="ctr" anchorCtr="0">
            <a:noAutofit/>
          </a:bodyPr>
          <a:lstStyle/>
          <a:p>
            <a:pPr marL="0" lvl="0" indent="0" algn="l" rtl="0">
              <a:spcBef>
                <a:spcPts val="0"/>
              </a:spcBef>
              <a:spcAft>
                <a:spcPts val="0"/>
              </a:spcAft>
              <a:buNone/>
            </a:pPr>
            <a:endParaRPr sz="1037">
              <a:solidFill>
                <a:srgbClr val="0A202C"/>
              </a:solidFill>
            </a:endParaRPr>
          </a:p>
        </p:txBody>
      </p:sp>
      <p:sp>
        <p:nvSpPr>
          <p:cNvPr id="307" name="Google Shape;307;p43" descr="arrow "/>
          <p:cNvSpPr/>
          <p:nvPr/>
        </p:nvSpPr>
        <p:spPr>
          <a:xfrm>
            <a:off x="1879705" y="2078872"/>
            <a:ext cx="479100" cy="393600"/>
          </a:xfrm>
          <a:prstGeom prst="rightArrow">
            <a:avLst>
              <a:gd name="adj1" fmla="val 34239"/>
              <a:gd name="adj2" fmla="val 57035"/>
            </a:avLst>
          </a:prstGeom>
          <a:solidFill>
            <a:srgbClr val="124D6C"/>
          </a:solidFill>
          <a:ln w="28575" cap="flat" cmpd="sng">
            <a:solidFill>
              <a:schemeClr val="lt1"/>
            </a:solidFill>
            <a:prstDash val="solid"/>
            <a:round/>
            <a:headEnd type="none" w="sm" len="sm"/>
            <a:tailEnd type="none" w="sm" len="sm"/>
          </a:ln>
        </p:spPr>
        <p:txBody>
          <a:bodyPr spcFirstLastPara="1" wrap="square" lIns="28050" tIns="28050" rIns="28050" bIns="28050" anchor="ctr" anchorCtr="0">
            <a:noAutofit/>
          </a:bodyPr>
          <a:lstStyle/>
          <a:p>
            <a:pPr marL="0" lvl="0" indent="0" algn="l" rtl="0">
              <a:spcBef>
                <a:spcPts val="0"/>
              </a:spcBef>
              <a:spcAft>
                <a:spcPts val="0"/>
              </a:spcAft>
              <a:buNone/>
            </a:pPr>
            <a:endParaRPr sz="399">
              <a:solidFill>
                <a:srgbClr val="0A202C"/>
              </a:solidFill>
            </a:endParaRPr>
          </a:p>
        </p:txBody>
      </p:sp>
      <p:sp>
        <p:nvSpPr>
          <p:cNvPr id="308" name="Google Shape;308;p43" descr="arrow "/>
          <p:cNvSpPr/>
          <p:nvPr/>
        </p:nvSpPr>
        <p:spPr>
          <a:xfrm>
            <a:off x="3470380" y="2080822"/>
            <a:ext cx="479100" cy="393600"/>
          </a:xfrm>
          <a:prstGeom prst="rightArrow">
            <a:avLst>
              <a:gd name="adj1" fmla="val 34239"/>
              <a:gd name="adj2" fmla="val 57035"/>
            </a:avLst>
          </a:prstGeom>
          <a:solidFill>
            <a:srgbClr val="124D6C"/>
          </a:solidFill>
          <a:ln w="28575" cap="flat" cmpd="sng">
            <a:solidFill>
              <a:schemeClr val="lt1"/>
            </a:solidFill>
            <a:prstDash val="solid"/>
            <a:round/>
            <a:headEnd type="none" w="sm" len="sm"/>
            <a:tailEnd type="none" w="sm" len="sm"/>
          </a:ln>
        </p:spPr>
        <p:txBody>
          <a:bodyPr spcFirstLastPara="1" wrap="square" lIns="28050" tIns="28050" rIns="28050" bIns="28050" anchor="ctr" anchorCtr="0">
            <a:noAutofit/>
          </a:bodyPr>
          <a:lstStyle/>
          <a:p>
            <a:pPr marL="0" lvl="0" indent="0" algn="l" rtl="0">
              <a:spcBef>
                <a:spcPts val="0"/>
              </a:spcBef>
              <a:spcAft>
                <a:spcPts val="0"/>
              </a:spcAft>
              <a:buNone/>
            </a:pPr>
            <a:endParaRPr sz="399">
              <a:solidFill>
                <a:srgbClr val="0A202C"/>
              </a:solidFill>
            </a:endParaRPr>
          </a:p>
        </p:txBody>
      </p:sp>
      <p:sp>
        <p:nvSpPr>
          <p:cNvPr id="309" name="Google Shape;309;p43" descr="arrow "/>
          <p:cNvSpPr/>
          <p:nvPr/>
        </p:nvSpPr>
        <p:spPr>
          <a:xfrm>
            <a:off x="5084080" y="2079845"/>
            <a:ext cx="479100" cy="393600"/>
          </a:xfrm>
          <a:prstGeom prst="rightArrow">
            <a:avLst>
              <a:gd name="adj1" fmla="val 34239"/>
              <a:gd name="adj2" fmla="val 57035"/>
            </a:avLst>
          </a:prstGeom>
          <a:solidFill>
            <a:srgbClr val="124D6C"/>
          </a:solidFill>
          <a:ln w="28575" cap="flat" cmpd="sng">
            <a:solidFill>
              <a:schemeClr val="lt1"/>
            </a:solidFill>
            <a:prstDash val="solid"/>
            <a:round/>
            <a:headEnd type="none" w="sm" len="sm"/>
            <a:tailEnd type="none" w="sm" len="sm"/>
          </a:ln>
        </p:spPr>
        <p:txBody>
          <a:bodyPr spcFirstLastPara="1" wrap="square" lIns="28050" tIns="28050" rIns="28050" bIns="28050" anchor="ctr" anchorCtr="0">
            <a:noAutofit/>
          </a:bodyPr>
          <a:lstStyle/>
          <a:p>
            <a:pPr marL="0" lvl="0" indent="0" algn="l" rtl="0">
              <a:spcBef>
                <a:spcPts val="0"/>
              </a:spcBef>
              <a:spcAft>
                <a:spcPts val="0"/>
              </a:spcAft>
              <a:buNone/>
            </a:pPr>
            <a:endParaRPr sz="399">
              <a:solidFill>
                <a:srgbClr val="0A202C"/>
              </a:solidFill>
            </a:endParaRPr>
          </a:p>
        </p:txBody>
      </p:sp>
      <p:sp>
        <p:nvSpPr>
          <p:cNvPr id="310" name="Google Shape;310;p43" descr="arrow "/>
          <p:cNvSpPr/>
          <p:nvPr/>
        </p:nvSpPr>
        <p:spPr>
          <a:xfrm>
            <a:off x="6690160" y="2089370"/>
            <a:ext cx="479100" cy="393600"/>
          </a:xfrm>
          <a:prstGeom prst="rightArrow">
            <a:avLst>
              <a:gd name="adj1" fmla="val 34239"/>
              <a:gd name="adj2" fmla="val 57035"/>
            </a:avLst>
          </a:prstGeom>
          <a:solidFill>
            <a:srgbClr val="124D6C"/>
          </a:solidFill>
          <a:ln w="28575" cap="flat" cmpd="sng">
            <a:solidFill>
              <a:schemeClr val="lt1"/>
            </a:solidFill>
            <a:prstDash val="solid"/>
            <a:round/>
            <a:headEnd type="none" w="sm" len="sm"/>
            <a:tailEnd type="none" w="sm" len="sm"/>
          </a:ln>
        </p:spPr>
        <p:txBody>
          <a:bodyPr spcFirstLastPara="1" wrap="square" lIns="28050" tIns="28050" rIns="28050" bIns="28050" anchor="ctr" anchorCtr="0">
            <a:noAutofit/>
          </a:bodyPr>
          <a:lstStyle/>
          <a:p>
            <a:pPr marL="0" lvl="0" indent="0" algn="l" rtl="0">
              <a:spcBef>
                <a:spcPts val="0"/>
              </a:spcBef>
              <a:spcAft>
                <a:spcPts val="0"/>
              </a:spcAft>
              <a:buNone/>
            </a:pPr>
            <a:endParaRPr sz="399">
              <a:solidFill>
                <a:srgbClr val="0A202C"/>
              </a:solidFill>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body 1 4 1">
  <p:cSld name="TITLE_AND_BODY_1_4_1">
    <p:spTree>
      <p:nvGrpSpPr>
        <p:cNvPr id="1" name="Shape 311"/>
        <p:cNvGrpSpPr/>
        <p:nvPr/>
      </p:nvGrpSpPr>
      <p:grpSpPr>
        <a:xfrm>
          <a:off x="0" y="0"/>
          <a:ext cx="0" cy="0"/>
          <a:chOff x="0" y="0"/>
          <a:chExt cx="0" cy="0"/>
        </a:xfrm>
      </p:grpSpPr>
      <p:sp>
        <p:nvSpPr>
          <p:cNvPr id="312" name="Google Shape;312;p44" descr="decorative light blue background"/>
          <p:cNvSpPr/>
          <p:nvPr/>
        </p:nvSpPr>
        <p:spPr>
          <a:xfrm>
            <a:off x="-9625" y="9625"/>
            <a:ext cx="9144000" cy="5143500"/>
          </a:xfrm>
          <a:prstGeom prst="rect">
            <a:avLst/>
          </a:prstGeom>
          <a:solidFill>
            <a:srgbClr val="EBF5F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13" name="Google Shape;313;p44"/>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4" name="Google Shape;314;p4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15" name="Google Shape;315;p44"/>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316" name="Google Shape;316;p44"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317" name="Google Shape;317;p44" descr="decorative box"/>
          <p:cNvSpPr/>
          <p:nvPr/>
        </p:nvSpPr>
        <p:spPr>
          <a:xfrm>
            <a:off x="5485067" y="997925"/>
            <a:ext cx="1461000" cy="1332600"/>
          </a:xfrm>
          <a:prstGeom prst="rect">
            <a:avLst/>
          </a:prstGeom>
          <a:solidFill>
            <a:srgbClr val="A3D9FF"/>
          </a:solidFill>
          <a:ln w="30350" cap="flat" cmpd="sng">
            <a:solidFill>
              <a:srgbClr val="124D6C"/>
            </a:solidFill>
            <a:prstDash val="solid"/>
            <a:round/>
            <a:headEnd type="none" w="sm" len="sm"/>
            <a:tailEnd type="none" w="sm" len="sm"/>
          </a:ln>
        </p:spPr>
        <p:txBody>
          <a:bodyPr spcFirstLastPara="1" wrap="square" lIns="72900" tIns="72900" rIns="72900" bIns="72900" anchor="ctr" anchorCtr="0">
            <a:noAutofit/>
          </a:bodyPr>
          <a:lstStyle/>
          <a:p>
            <a:pPr marL="0" lvl="0" indent="0" algn="l" rtl="0">
              <a:spcBef>
                <a:spcPts val="0"/>
              </a:spcBef>
              <a:spcAft>
                <a:spcPts val="0"/>
              </a:spcAft>
              <a:buNone/>
            </a:pPr>
            <a:endParaRPr sz="1037">
              <a:solidFill>
                <a:srgbClr val="0A202C"/>
              </a:solidFill>
            </a:endParaRPr>
          </a:p>
        </p:txBody>
      </p:sp>
      <p:sp>
        <p:nvSpPr>
          <p:cNvPr id="318" name="Google Shape;318;p44" descr="decorative box"/>
          <p:cNvSpPr/>
          <p:nvPr/>
        </p:nvSpPr>
        <p:spPr>
          <a:xfrm>
            <a:off x="3885921" y="999360"/>
            <a:ext cx="1461000" cy="1332600"/>
          </a:xfrm>
          <a:prstGeom prst="rect">
            <a:avLst/>
          </a:prstGeom>
          <a:solidFill>
            <a:schemeClr val="lt1"/>
          </a:solidFill>
          <a:ln w="30350" cap="flat" cmpd="sng">
            <a:solidFill>
              <a:srgbClr val="124D6C"/>
            </a:solidFill>
            <a:prstDash val="solid"/>
            <a:round/>
            <a:headEnd type="none" w="sm" len="sm"/>
            <a:tailEnd type="none" w="sm" len="sm"/>
          </a:ln>
        </p:spPr>
        <p:txBody>
          <a:bodyPr spcFirstLastPara="1" wrap="square" lIns="72900" tIns="72900" rIns="72900" bIns="72900" anchor="ctr" anchorCtr="0">
            <a:noAutofit/>
          </a:bodyPr>
          <a:lstStyle/>
          <a:p>
            <a:pPr marL="0" lvl="0" indent="0" algn="l" rtl="0">
              <a:spcBef>
                <a:spcPts val="0"/>
              </a:spcBef>
              <a:spcAft>
                <a:spcPts val="0"/>
              </a:spcAft>
              <a:buNone/>
            </a:pPr>
            <a:endParaRPr sz="1037">
              <a:solidFill>
                <a:srgbClr val="0A202C"/>
              </a:solidFill>
            </a:endParaRPr>
          </a:p>
        </p:txBody>
      </p:sp>
      <p:sp>
        <p:nvSpPr>
          <p:cNvPr id="319" name="Google Shape;319;p44" descr="decorative box"/>
          <p:cNvSpPr/>
          <p:nvPr/>
        </p:nvSpPr>
        <p:spPr>
          <a:xfrm>
            <a:off x="684100" y="999360"/>
            <a:ext cx="1461000" cy="1332600"/>
          </a:xfrm>
          <a:prstGeom prst="rect">
            <a:avLst/>
          </a:prstGeom>
          <a:solidFill>
            <a:schemeClr val="lt1"/>
          </a:solidFill>
          <a:ln w="30350" cap="flat" cmpd="sng">
            <a:solidFill>
              <a:srgbClr val="124D6C"/>
            </a:solidFill>
            <a:prstDash val="solid"/>
            <a:round/>
            <a:headEnd type="none" w="sm" len="sm"/>
            <a:tailEnd type="none" w="sm" len="sm"/>
          </a:ln>
        </p:spPr>
        <p:txBody>
          <a:bodyPr spcFirstLastPara="1" wrap="square" lIns="72900" tIns="72900" rIns="72900" bIns="72900" anchor="ctr" anchorCtr="0">
            <a:noAutofit/>
          </a:bodyPr>
          <a:lstStyle/>
          <a:p>
            <a:pPr marL="0" lvl="0" indent="0" algn="l" rtl="0">
              <a:spcBef>
                <a:spcPts val="0"/>
              </a:spcBef>
              <a:spcAft>
                <a:spcPts val="0"/>
              </a:spcAft>
              <a:buNone/>
            </a:pPr>
            <a:endParaRPr sz="1037">
              <a:solidFill>
                <a:srgbClr val="0A202C"/>
              </a:solidFill>
            </a:endParaRPr>
          </a:p>
        </p:txBody>
      </p:sp>
      <p:sp>
        <p:nvSpPr>
          <p:cNvPr id="320" name="Google Shape;320;p44" descr="decorative box"/>
          <p:cNvSpPr/>
          <p:nvPr/>
        </p:nvSpPr>
        <p:spPr>
          <a:xfrm>
            <a:off x="2285000" y="999360"/>
            <a:ext cx="1461000" cy="1332600"/>
          </a:xfrm>
          <a:prstGeom prst="rect">
            <a:avLst/>
          </a:prstGeom>
          <a:solidFill>
            <a:schemeClr val="lt1"/>
          </a:solidFill>
          <a:ln w="30350" cap="flat" cmpd="sng">
            <a:solidFill>
              <a:srgbClr val="124D6C"/>
            </a:solidFill>
            <a:prstDash val="solid"/>
            <a:round/>
            <a:headEnd type="none" w="sm" len="sm"/>
            <a:tailEnd type="none" w="sm" len="sm"/>
          </a:ln>
        </p:spPr>
        <p:txBody>
          <a:bodyPr spcFirstLastPara="1" wrap="square" lIns="72900" tIns="72900" rIns="72900" bIns="72900" anchor="ctr" anchorCtr="0">
            <a:noAutofit/>
          </a:bodyPr>
          <a:lstStyle/>
          <a:p>
            <a:pPr marL="0" lvl="0" indent="0" algn="l" rtl="0">
              <a:spcBef>
                <a:spcPts val="0"/>
              </a:spcBef>
              <a:spcAft>
                <a:spcPts val="0"/>
              </a:spcAft>
              <a:buNone/>
            </a:pPr>
            <a:endParaRPr sz="1037">
              <a:solidFill>
                <a:srgbClr val="0A202C"/>
              </a:solidFill>
            </a:endParaRPr>
          </a:p>
        </p:txBody>
      </p:sp>
      <p:sp>
        <p:nvSpPr>
          <p:cNvPr id="321" name="Google Shape;321;p44" descr="decorative box"/>
          <p:cNvSpPr/>
          <p:nvPr/>
        </p:nvSpPr>
        <p:spPr>
          <a:xfrm>
            <a:off x="7084225" y="1005585"/>
            <a:ext cx="1461000" cy="1332600"/>
          </a:xfrm>
          <a:prstGeom prst="rect">
            <a:avLst/>
          </a:prstGeom>
          <a:solidFill>
            <a:srgbClr val="124D6C"/>
          </a:solidFill>
          <a:ln w="30350" cap="flat" cmpd="sng">
            <a:solidFill>
              <a:srgbClr val="124D6C"/>
            </a:solidFill>
            <a:prstDash val="solid"/>
            <a:round/>
            <a:headEnd type="none" w="sm" len="sm"/>
            <a:tailEnd type="none" w="sm" len="sm"/>
          </a:ln>
        </p:spPr>
        <p:txBody>
          <a:bodyPr spcFirstLastPara="1" wrap="square" lIns="72900" tIns="72900" rIns="72900" bIns="72900" anchor="ctr" anchorCtr="0">
            <a:noAutofit/>
          </a:bodyPr>
          <a:lstStyle/>
          <a:p>
            <a:pPr marL="0" lvl="0" indent="0" algn="l" rtl="0">
              <a:spcBef>
                <a:spcPts val="0"/>
              </a:spcBef>
              <a:spcAft>
                <a:spcPts val="0"/>
              </a:spcAft>
              <a:buNone/>
            </a:pPr>
            <a:endParaRPr sz="1037">
              <a:solidFill>
                <a:srgbClr val="0A202C"/>
              </a:solidFill>
            </a:endParaRPr>
          </a:p>
        </p:txBody>
      </p:sp>
      <p:sp>
        <p:nvSpPr>
          <p:cNvPr id="322" name="Google Shape;322;p44" descr="arrow "/>
          <p:cNvSpPr/>
          <p:nvPr/>
        </p:nvSpPr>
        <p:spPr>
          <a:xfrm>
            <a:off x="1879705" y="2078872"/>
            <a:ext cx="479100" cy="393600"/>
          </a:xfrm>
          <a:prstGeom prst="rightArrow">
            <a:avLst>
              <a:gd name="adj1" fmla="val 34239"/>
              <a:gd name="adj2" fmla="val 57035"/>
            </a:avLst>
          </a:prstGeom>
          <a:solidFill>
            <a:srgbClr val="124D6C"/>
          </a:solidFill>
          <a:ln w="28575" cap="flat" cmpd="sng">
            <a:solidFill>
              <a:schemeClr val="lt1"/>
            </a:solidFill>
            <a:prstDash val="solid"/>
            <a:round/>
            <a:headEnd type="none" w="sm" len="sm"/>
            <a:tailEnd type="none" w="sm" len="sm"/>
          </a:ln>
        </p:spPr>
        <p:txBody>
          <a:bodyPr spcFirstLastPara="1" wrap="square" lIns="28050" tIns="28050" rIns="28050" bIns="28050" anchor="ctr" anchorCtr="0">
            <a:noAutofit/>
          </a:bodyPr>
          <a:lstStyle/>
          <a:p>
            <a:pPr marL="0" lvl="0" indent="0" algn="l" rtl="0">
              <a:spcBef>
                <a:spcPts val="0"/>
              </a:spcBef>
              <a:spcAft>
                <a:spcPts val="0"/>
              </a:spcAft>
              <a:buNone/>
            </a:pPr>
            <a:endParaRPr sz="399">
              <a:solidFill>
                <a:srgbClr val="0A202C"/>
              </a:solidFill>
            </a:endParaRPr>
          </a:p>
        </p:txBody>
      </p:sp>
      <p:sp>
        <p:nvSpPr>
          <p:cNvPr id="323" name="Google Shape;323;p44" descr="arrow "/>
          <p:cNvSpPr/>
          <p:nvPr/>
        </p:nvSpPr>
        <p:spPr>
          <a:xfrm>
            <a:off x="3470380" y="2080822"/>
            <a:ext cx="479100" cy="393600"/>
          </a:xfrm>
          <a:prstGeom prst="rightArrow">
            <a:avLst>
              <a:gd name="adj1" fmla="val 34239"/>
              <a:gd name="adj2" fmla="val 57035"/>
            </a:avLst>
          </a:prstGeom>
          <a:solidFill>
            <a:srgbClr val="124D6C"/>
          </a:solidFill>
          <a:ln w="28575" cap="flat" cmpd="sng">
            <a:solidFill>
              <a:schemeClr val="lt1"/>
            </a:solidFill>
            <a:prstDash val="solid"/>
            <a:round/>
            <a:headEnd type="none" w="sm" len="sm"/>
            <a:tailEnd type="none" w="sm" len="sm"/>
          </a:ln>
        </p:spPr>
        <p:txBody>
          <a:bodyPr spcFirstLastPara="1" wrap="square" lIns="28050" tIns="28050" rIns="28050" bIns="28050" anchor="ctr" anchorCtr="0">
            <a:noAutofit/>
          </a:bodyPr>
          <a:lstStyle/>
          <a:p>
            <a:pPr marL="0" lvl="0" indent="0" algn="l" rtl="0">
              <a:spcBef>
                <a:spcPts val="0"/>
              </a:spcBef>
              <a:spcAft>
                <a:spcPts val="0"/>
              </a:spcAft>
              <a:buNone/>
            </a:pPr>
            <a:endParaRPr sz="399">
              <a:solidFill>
                <a:srgbClr val="0A202C"/>
              </a:solidFill>
            </a:endParaRPr>
          </a:p>
        </p:txBody>
      </p:sp>
      <p:sp>
        <p:nvSpPr>
          <p:cNvPr id="324" name="Google Shape;324;p44" descr="arrow "/>
          <p:cNvSpPr/>
          <p:nvPr/>
        </p:nvSpPr>
        <p:spPr>
          <a:xfrm>
            <a:off x="5084080" y="2079845"/>
            <a:ext cx="479100" cy="393600"/>
          </a:xfrm>
          <a:prstGeom prst="rightArrow">
            <a:avLst>
              <a:gd name="adj1" fmla="val 34239"/>
              <a:gd name="adj2" fmla="val 57035"/>
            </a:avLst>
          </a:prstGeom>
          <a:solidFill>
            <a:srgbClr val="124D6C"/>
          </a:solidFill>
          <a:ln w="28575" cap="flat" cmpd="sng">
            <a:solidFill>
              <a:schemeClr val="lt1"/>
            </a:solidFill>
            <a:prstDash val="solid"/>
            <a:round/>
            <a:headEnd type="none" w="sm" len="sm"/>
            <a:tailEnd type="none" w="sm" len="sm"/>
          </a:ln>
        </p:spPr>
        <p:txBody>
          <a:bodyPr spcFirstLastPara="1" wrap="square" lIns="28050" tIns="28050" rIns="28050" bIns="28050" anchor="ctr" anchorCtr="0">
            <a:noAutofit/>
          </a:bodyPr>
          <a:lstStyle/>
          <a:p>
            <a:pPr marL="0" lvl="0" indent="0" algn="l" rtl="0">
              <a:spcBef>
                <a:spcPts val="0"/>
              </a:spcBef>
              <a:spcAft>
                <a:spcPts val="0"/>
              </a:spcAft>
              <a:buNone/>
            </a:pPr>
            <a:endParaRPr sz="399">
              <a:solidFill>
                <a:srgbClr val="0A202C"/>
              </a:solidFill>
            </a:endParaRPr>
          </a:p>
        </p:txBody>
      </p:sp>
      <p:sp>
        <p:nvSpPr>
          <p:cNvPr id="325" name="Google Shape;325;p44" descr="arrow "/>
          <p:cNvSpPr/>
          <p:nvPr/>
        </p:nvSpPr>
        <p:spPr>
          <a:xfrm>
            <a:off x="6690160" y="2089370"/>
            <a:ext cx="479100" cy="393600"/>
          </a:xfrm>
          <a:prstGeom prst="rightArrow">
            <a:avLst>
              <a:gd name="adj1" fmla="val 34239"/>
              <a:gd name="adj2" fmla="val 57035"/>
            </a:avLst>
          </a:prstGeom>
          <a:solidFill>
            <a:srgbClr val="124D6C"/>
          </a:solidFill>
          <a:ln w="28575" cap="flat" cmpd="sng">
            <a:solidFill>
              <a:schemeClr val="lt1"/>
            </a:solidFill>
            <a:prstDash val="solid"/>
            <a:round/>
            <a:headEnd type="none" w="sm" len="sm"/>
            <a:tailEnd type="none" w="sm" len="sm"/>
          </a:ln>
        </p:spPr>
        <p:txBody>
          <a:bodyPr spcFirstLastPara="1" wrap="square" lIns="28050" tIns="28050" rIns="28050" bIns="28050" anchor="ctr" anchorCtr="0">
            <a:noAutofit/>
          </a:bodyPr>
          <a:lstStyle/>
          <a:p>
            <a:pPr marL="0" lvl="0" indent="0" algn="l" rtl="0">
              <a:spcBef>
                <a:spcPts val="0"/>
              </a:spcBef>
              <a:spcAft>
                <a:spcPts val="0"/>
              </a:spcAft>
              <a:buNone/>
            </a:pPr>
            <a:endParaRPr sz="399">
              <a:solidFill>
                <a:srgbClr val="0A202C"/>
              </a:solidFill>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ustom Layout 1">
  <p:cSld name="CUSTOM">
    <p:spTree>
      <p:nvGrpSpPr>
        <p:cNvPr id="1" name="Shape 326"/>
        <p:cNvGrpSpPr/>
        <p:nvPr/>
      </p:nvGrpSpPr>
      <p:grpSpPr>
        <a:xfrm>
          <a:off x="0" y="0"/>
          <a:ext cx="0" cy="0"/>
          <a:chOff x="0" y="0"/>
          <a:chExt cx="0" cy="0"/>
        </a:xfrm>
      </p:grpSpPr>
      <p:sp>
        <p:nvSpPr>
          <p:cNvPr id="327" name="Google Shape;327;p45"/>
          <p:cNvSpPr txBox="1">
            <a:spLocks noGrp="1"/>
          </p:cNvSpPr>
          <p:nvPr>
            <p:ph type="title"/>
          </p:nvPr>
        </p:nvSpPr>
        <p:spPr>
          <a:xfrm>
            <a:off x="454950" y="273750"/>
            <a:ext cx="75678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28" name="Google Shape;328;p4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body 1 3">
  <p:cSld name="TITLE_AND_BODY_1_3">
    <p:spTree>
      <p:nvGrpSpPr>
        <p:cNvPr id="1" name="Shape 329"/>
        <p:cNvGrpSpPr/>
        <p:nvPr/>
      </p:nvGrpSpPr>
      <p:grpSpPr>
        <a:xfrm>
          <a:off x="0" y="0"/>
          <a:ext cx="0" cy="0"/>
          <a:chOff x="0" y="0"/>
          <a:chExt cx="0" cy="0"/>
        </a:xfrm>
      </p:grpSpPr>
      <p:sp>
        <p:nvSpPr>
          <p:cNvPr id="330" name="Google Shape;330;p46" descr="blue film set over a black and white image&#10;"/>
          <p:cNvSpPr/>
          <p:nvPr/>
        </p:nvSpPr>
        <p:spPr>
          <a:xfrm>
            <a:off x="0" y="10600"/>
            <a:ext cx="9144000" cy="5143500"/>
          </a:xfrm>
          <a:prstGeom prst="rect">
            <a:avLst/>
          </a:prstGeom>
          <a:gradFill>
            <a:gsLst>
              <a:gs pos="0">
                <a:srgbClr val="FFF6DB"/>
              </a:gs>
              <a:gs pos="100000">
                <a:srgbClr val="F6D77D"/>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46"/>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32" name="Google Shape;332;p46"/>
          <p:cNvSpPr txBox="1">
            <a:spLocks noGrp="1"/>
          </p:cNvSpPr>
          <p:nvPr>
            <p:ph type="body" idx="1"/>
          </p:nvPr>
        </p:nvSpPr>
        <p:spPr>
          <a:xfrm>
            <a:off x="644625" y="851800"/>
            <a:ext cx="79938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sp>
        <p:nvSpPr>
          <p:cNvPr id="333" name="Google Shape;333;p4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334" name="Google Shape;334;p46"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335" name="Google Shape;335;p46"/>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and body 1 3 1">
  <p:cSld name="TITLE_AND_BODY_1_3_1">
    <p:spTree>
      <p:nvGrpSpPr>
        <p:cNvPr id="1" name="Shape 336"/>
        <p:cNvGrpSpPr/>
        <p:nvPr/>
      </p:nvGrpSpPr>
      <p:grpSpPr>
        <a:xfrm>
          <a:off x="0" y="0"/>
          <a:ext cx="0" cy="0"/>
          <a:chOff x="0" y="0"/>
          <a:chExt cx="0" cy="0"/>
        </a:xfrm>
      </p:grpSpPr>
      <p:sp>
        <p:nvSpPr>
          <p:cNvPr id="337" name="Google Shape;337;p47" descr="decorative light blue background"/>
          <p:cNvSpPr/>
          <p:nvPr/>
        </p:nvSpPr>
        <p:spPr>
          <a:xfrm>
            <a:off x="-9625" y="1636550"/>
            <a:ext cx="9153600" cy="1971600"/>
          </a:xfrm>
          <a:prstGeom prst="rect">
            <a:avLst/>
          </a:prstGeom>
          <a:solidFill>
            <a:srgbClr val="EBF5F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38" name="Google Shape;338;p47"/>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39" name="Google Shape;339;p4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340" name="Google Shape;340;p47"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341" name="Google Shape;341;p47"/>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342" name="Google Shape;342;p47" descr="graphic image with eight rectangles" title="eight sides graphic.png"/>
          <p:cNvPicPr preferRelativeResize="0"/>
          <p:nvPr/>
        </p:nvPicPr>
        <p:blipFill>
          <a:blip r:embed="rId3">
            <a:alphaModFix/>
          </a:blip>
          <a:stretch>
            <a:fillRect/>
          </a:stretch>
        </p:blipFill>
        <p:spPr>
          <a:xfrm>
            <a:off x="0" y="685354"/>
            <a:ext cx="9144003" cy="3772794"/>
          </a:xfrm>
          <a:prstGeom prst="rect">
            <a:avLst/>
          </a:prstGeom>
          <a:noFill/>
          <a:ln>
            <a:noFill/>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body 1 2">
  <p:cSld name="TITLE_AND_BODY_1_2">
    <p:spTree>
      <p:nvGrpSpPr>
        <p:cNvPr id="1" name="Shape 343"/>
        <p:cNvGrpSpPr/>
        <p:nvPr/>
      </p:nvGrpSpPr>
      <p:grpSpPr>
        <a:xfrm>
          <a:off x="0" y="0"/>
          <a:ext cx="0" cy="0"/>
          <a:chOff x="0" y="0"/>
          <a:chExt cx="0" cy="0"/>
        </a:xfrm>
      </p:grpSpPr>
      <p:sp>
        <p:nvSpPr>
          <p:cNvPr id="344" name="Google Shape;344;p48"/>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45" name="Google Shape;345;p4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46" name="Google Shape;346;p48"/>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rgbClr val="595959"/>
                </a:solidFill>
              </a:rPr>
              <a:t>Writing Better Requirements &amp; Performance Standards</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347" name="Google Shape;347;p48"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pic>
        <p:nvPicPr>
          <p:cNvPr id="348" name="Google Shape;348;p48" descr="decorative background charts"/>
          <p:cNvPicPr preferRelativeResize="0"/>
          <p:nvPr/>
        </p:nvPicPr>
        <p:blipFill>
          <a:blip r:embed="rId3">
            <a:alphaModFix/>
          </a:blip>
          <a:stretch>
            <a:fillRect/>
          </a:stretch>
        </p:blipFill>
        <p:spPr>
          <a:xfrm>
            <a:off x="303631" y="946475"/>
            <a:ext cx="8655800" cy="3622085"/>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body 1 1">
  <p:cSld name="TITLE_AND_BODY_1_1">
    <p:spTree>
      <p:nvGrpSpPr>
        <p:cNvPr id="1" name="Shape 349"/>
        <p:cNvGrpSpPr/>
        <p:nvPr/>
      </p:nvGrpSpPr>
      <p:grpSpPr>
        <a:xfrm>
          <a:off x="0" y="0"/>
          <a:ext cx="0" cy="0"/>
          <a:chOff x="0" y="0"/>
          <a:chExt cx="0" cy="0"/>
        </a:xfrm>
      </p:grpSpPr>
      <p:pic>
        <p:nvPicPr>
          <p:cNvPr id="350" name="Google Shape;350;p49" descr="decorative background" title="AdobeStock_438107758.jpeg"/>
          <p:cNvPicPr preferRelativeResize="0"/>
          <p:nvPr/>
        </p:nvPicPr>
        <p:blipFill rotWithShape="1">
          <a:blip r:embed="rId2" cstate="hqprint">
            <a:alphaModFix amt="28000"/>
            <a:extLst>
              <a:ext uri="{28A0092B-C50C-407E-A947-70E740481C1C}">
                <a14:useLocalDpi xmlns:a14="http://schemas.microsoft.com/office/drawing/2010/main"/>
              </a:ext>
            </a:extLst>
          </a:blip>
          <a:srcRect t="-23762"/>
          <a:stretch/>
        </p:blipFill>
        <p:spPr>
          <a:xfrm>
            <a:off x="0" y="0"/>
            <a:ext cx="9143997" cy="4663226"/>
          </a:xfrm>
          <a:prstGeom prst="rect">
            <a:avLst/>
          </a:prstGeom>
          <a:noFill/>
          <a:ln>
            <a:noFill/>
          </a:ln>
        </p:spPr>
      </p:pic>
      <p:sp>
        <p:nvSpPr>
          <p:cNvPr id="351" name="Google Shape;351;p49"/>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52" name="Google Shape;352;p49"/>
          <p:cNvSpPr txBox="1">
            <a:spLocks noGrp="1"/>
          </p:cNvSpPr>
          <p:nvPr>
            <p:ph type="body" idx="1"/>
          </p:nvPr>
        </p:nvSpPr>
        <p:spPr>
          <a:xfrm>
            <a:off x="644625" y="851800"/>
            <a:ext cx="7993800" cy="2063700"/>
          </a:xfrm>
          <a:prstGeom prst="rect">
            <a:avLst/>
          </a:prstGeom>
        </p:spPr>
        <p:txBody>
          <a:bodyPr spcFirstLastPara="1" wrap="square" lIns="91425" tIns="91425" rIns="91425" bIns="91425" anchor="t" anchorCtr="0">
            <a:noAutofit/>
          </a:bodyPr>
          <a:lstStyle>
            <a:lvl1pPr marL="457200" lvl="0" indent="-311150">
              <a:spcBef>
                <a:spcPts val="0"/>
              </a:spcBef>
              <a:spcAft>
                <a:spcPts val="0"/>
              </a:spcAft>
              <a:buClr>
                <a:srgbClr val="1F5C99"/>
              </a:buClr>
              <a:buSzPts val="1300"/>
              <a:buFont typeface="Arial"/>
              <a:buChar char="●"/>
              <a:defRPr sz="1300">
                <a:solidFill>
                  <a:srgbClr val="3F3F3F"/>
                </a:solidFill>
                <a:latin typeface="Arial"/>
                <a:ea typeface="Arial"/>
                <a:cs typeface="Arial"/>
                <a:sym typeface="Arial"/>
              </a:defRPr>
            </a:lvl1pPr>
            <a:lvl2pPr marL="914400" lvl="1" indent="-304800">
              <a:spcBef>
                <a:spcPts val="0"/>
              </a:spcBef>
              <a:spcAft>
                <a:spcPts val="0"/>
              </a:spcAft>
              <a:buClr>
                <a:srgbClr val="01528E"/>
              </a:buClr>
              <a:buSzPts val="1200"/>
              <a:buFont typeface="Arial"/>
              <a:buChar char="○"/>
              <a:defRPr sz="1200">
                <a:solidFill>
                  <a:srgbClr val="3F3F3F"/>
                </a:solidFill>
                <a:latin typeface="Arial"/>
                <a:ea typeface="Arial"/>
                <a:cs typeface="Arial"/>
                <a:sym typeface="Arial"/>
              </a:defRPr>
            </a:lvl2pPr>
            <a:lvl3pPr marL="1371600" lvl="2"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3pPr>
            <a:lvl4pPr marL="1828800" lvl="3" indent="-292100">
              <a:spcBef>
                <a:spcPts val="0"/>
              </a:spcBef>
              <a:spcAft>
                <a:spcPts val="0"/>
              </a:spcAft>
              <a:buClr>
                <a:srgbClr val="1F497D"/>
              </a:buClr>
              <a:buSzPts val="1000"/>
              <a:buFont typeface="Arial"/>
              <a:buChar char="●"/>
              <a:defRPr sz="1000">
                <a:solidFill>
                  <a:srgbClr val="3F3F3F"/>
                </a:solidFill>
                <a:latin typeface="Arial"/>
                <a:ea typeface="Arial"/>
                <a:cs typeface="Arial"/>
                <a:sym typeface="Arial"/>
              </a:defRPr>
            </a:lvl4pPr>
            <a:lvl5pPr marL="2286000" lvl="4" indent="-292100">
              <a:spcBef>
                <a:spcPts val="0"/>
              </a:spcBef>
              <a:spcAft>
                <a:spcPts val="0"/>
              </a:spcAft>
              <a:buSzPts val="1000"/>
              <a:buFont typeface="Arial"/>
              <a:buChar char="○"/>
              <a:defRPr sz="1000">
                <a:latin typeface="Arial"/>
                <a:ea typeface="Arial"/>
                <a:cs typeface="Arial"/>
                <a:sym typeface="Arial"/>
              </a:defRPr>
            </a:lvl5pPr>
            <a:lvl6pPr marL="2743200" lvl="5" indent="-292100">
              <a:spcBef>
                <a:spcPts val="0"/>
              </a:spcBef>
              <a:spcAft>
                <a:spcPts val="0"/>
              </a:spcAft>
              <a:buSzPts val="1000"/>
              <a:buFont typeface="Arial"/>
              <a:buChar char="■"/>
              <a:defRPr sz="1000">
                <a:latin typeface="Arial"/>
                <a:ea typeface="Arial"/>
                <a:cs typeface="Arial"/>
                <a:sym typeface="Arial"/>
              </a:defRPr>
            </a:lvl6pPr>
            <a:lvl7pPr marL="3200400" lvl="6" indent="-292100">
              <a:spcBef>
                <a:spcPts val="0"/>
              </a:spcBef>
              <a:spcAft>
                <a:spcPts val="0"/>
              </a:spcAft>
              <a:buSzPts val="1000"/>
              <a:buFont typeface="Arial"/>
              <a:buChar char="●"/>
              <a:defRPr sz="1000">
                <a:latin typeface="Arial"/>
                <a:ea typeface="Arial"/>
                <a:cs typeface="Arial"/>
                <a:sym typeface="Arial"/>
              </a:defRPr>
            </a:lvl7pPr>
            <a:lvl8pPr marL="3657600" lvl="7" indent="-292100">
              <a:spcBef>
                <a:spcPts val="0"/>
              </a:spcBef>
              <a:spcAft>
                <a:spcPts val="0"/>
              </a:spcAft>
              <a:buSzPts val="1000"/>
              <a:buFont typeface="Arial"/>
              <a:buChar char="○"/>
              <a:defRPr sz="1000">
                <a:latin typeface="Arial"/>
                <a:ea typeface="Arial"/>
                <a:cs typeface="Arial"/>
                <a:sym typeface="Arial"/>
              </a:defRPr>
            </a:lvl8pPr>
            <a:lvl9pPr marL="4114800" lvl="8" indent="-292100">
              <a:spcBef>
                <a:spcPts val="0"/>
              </a:spcBef>
              <a:spcAft>
                <a:spcPts val="0"/>
              </a:spcAft>
              <a:buSzPts val="1000"/>
              <a:buFont typeface="Arial"/>
              <a:buChar char="■"/>
              <a:defRPr sz="1000">
                <a:latin typeface="Arial"/>
                <a:ea typeface="Arial"/>
                <a:cs typeface="Arial"/>
                <a:sym typeface="Arial"/>
              </a:defRPr>
            </a:lvl9pPr>
          </a:lstStyle>
          <a:p>
            <a:endParaRPr/>
          </a:p>
        </p:txBody>
      </p:sp>
      <p:sp>
        <p:nvSpPr>
          <p:cNvPr id="353" name="Google Shape;353;p4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54" name="Google Shape;354;p49"/>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n" sz="1000" i="1">
                <a:solidFill>
                  <a:schemeClr val="dk2"/>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355" name="Google Shape;355;p49"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One column text - ">
  <p:cSld name="ONE_COLUMN_TEXT_2_1">
    <p:spTree>
      <p:nvGrpSpPr>
        <p:cNvPr id="1" name="Shape 356"/>
        <p:cNvGrpSpPr/>
        <p:nvPr/>
      </p:nvGrpSpPr>
      <p:grpSpPr>
        <a:xfrm>
          <a:off x="0" y="0"/>
          <a:ext cx="0" cy="0"/>
          <a:chOff x="0" y="0"/>
          <a:chExt cx="0" cy="0"/>
        </a:xfrm>
      </p:grpSpPr>
      <p:sp>
        <p:nvSpPr>
          <p:cNvPr id="357" name="Google Shape;357;p5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58" name="Google Shape;358;p50"/>
          <p:cNvSpPr txBox="1"/>
          <p:nvPr/>
        </p:nvSpPr>
        <p:spPr>
          <a:xfrm>
            <a:off x="311700" y="4718100"/>
            <a:ext cx="52965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i="1">
                <a:solidFill>
                  <a:schemeClr val="dk2"/>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a:p>
            <a:pPr marL="0" lvl="0" indent="0" algn="l" rtl="0">
              <a:spcBef>
                <a:spcPts val="0"/>
              </a:spcBef>
              <a:spcAft>
                <a:spcPts val="0"/>
              </a:spcAft>
              <a:buNone/>
            </a:pPr>
            <a:endParaRPr sz="1000" i="1">
              <a:solidFill>
                <a:srgbClr val="595959"/>
              </a:solidFill>
            </a:endParaRPr>
          </a:p>
        </p:txBody>
      </p:sp>
      <p:sp>
        <p:nvSpPr>
          <p:cNvPr id="359" name="Google Shape;359;p50"/>
          <p:cNvSpPr txBox="1">
            <a:spLocks noGrp="1"/>
          </p:cNvSpPr>
          <p:nvPr>
            <p:ph type="title"/>
          </p:nvPr>
        </p:nvSpPr>
        <p:spPr>
          <a:xfrm>
            <a:off x="311700" y="279100"/>
            <a:ext cx="55383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60" name="Google Shape;360;p50"/>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61" name="Google Shape;361;p50"/>
          <p:cNvSpPr txBox="1">
            <a:spLocks noGrp="1"/>
          </p:cNvSpPr>
          <p:nvPr>
            <p:ph type="body" idx="1"/>
          </p:nvPr>
        </p:nvSpPr>
        <p:spPr>
          <a:xfrm>
            <a:off x="644625" y="851800"/>
            <a:ext cx="52965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pic>
        <p:nvPicPr>
          <p:cNvPr id="362" name="Google Shape;362;p50"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AGENDA">
  <p:cSld name="ONE_COLUMN_TEXT_2_1_1">
    <p:spTree>
      <p:nvGrpSpPr>
        <p:cNvPr id="1" name="Shape 363"/>
        <p:cNvGrpSpPr/>
        <p:nvPr/>
      </p:nvGrpSpPr>
      <p:grpSpPr>
        <a:xfrm>
          <a:off x="0" y="0"/>
          <a:ext cx="0" cy="0"/>
          <a:chOff x="0" y="0"/>
          <a:chExt cx="0" cy="0"/>
        </a:xfrm>
      </p:grpSpPr>
      <p:sp>
        <p:nvSpPr>
          <p:cNvPr id="364" name="Google Shape;364;p5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pic>
        <p:nvPicPr>
          <p:cNvPr id="365" name="Google Shape;365;p51"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366" name="Google Shape;366;p51"/>
          <p:cNvSpPr txBox="1"/>
          <p:nvPr/>
        </p:nvSpPr>
        <p:spPr>
          <a:xfrm>
            <a:off x="311700" y="4718100"/>
            <a:ext cx="52965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i="1">
                <a:solidFill>
                  <a:srgbClr val="595959"/>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a:p>
            <a:pPr marL="0" lvl="0" indent="0" algn="l" rtl="0">
              <a:spcBef>
                <a:spcPts val="0"/>
              </a:spcBef>
              <a:spcAft>
                <a:spcPts val="0"/>
              </a:spcAft>
              <a:buNone/>
            </a:pPr>
            <a:endParaRPr sz="1000" i="1">
              <a:solidFill>
                <a:srgbClr val="595959"/>
              </a:solidFill>
            </a:endParaRPr>
          </a:p>
        </p:txBody>
      </p:sp>
      <p:sp>
        <p:nvSpPr>
          <p:cNvPr id="367" name="Google Shape;367;p51"/>
          <p:cNvSpPr txBox="1">
            <a:spLocks noGrp="1"/>
          </p:cNvSpPr>
          <p:nvPr>
            <p:ph type="title"/>
          </p:nvPr>
        </p:nvSpPr>
        <p:spPr>
          <a:xfrm>
            <a:off x="311700" y="279100"/>
            <a:ext cx="55383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68" name="Google Shape;368;p51"/>
          <p:cNvSpPr txBox="1">
            <a:spLocks noGrp="1"/>
          </p:cNvSpPr>
          <p:nvPr>
            <p:ph type="body" idx="1"/>
          </p:nvPr>
        </p:nvSpPr>
        <p:spPr>
          <a:xfrm>
            <a:off x="964523" y="987082"/>
            <a:ext cx="3287100" cy="3453300"/>
          </a:xfrm>
          <a:prstGeom prst="rect">
            <a:avLst/>
          </a:prstGeom>
        </p:spPr>
        <p:txBody>
          <a:bodyPr spcFirstLastPara="1" wrap="square" lIns="91425" tIns="91425" rIns="91425" bIns="91425" anchor="t" anchorCtr="0">
            <a:noAutofit/>
          </a:bodyPr>
          <a:lstStyle>
            <a:lvl1pPr marL="457200" lvl="0" indent="-323850">
              <a:lnSpc>
                <a:spcPct val="150000"/>
              </a:lnSpc>
              <a:spcBef>
                <a:spcPts val="0"/>
              </a:spcBef>
              <a:spcAft>
                <a:spcPts val="0"/>
              </a:spcAft>
              <a:buClr>
                <a:srgbClr val="595959"/>
              </a:buClr>
              <a:buSzPts val="1500"/>
              <a:buFont typeface="Arial"/>
              <a:buChar char="●"/>
              <a:defRPr sz="1500">
                <a:solidFill>
                  <a:srgbClr val="595959"/>
                </a:solidFill>
                <a:latin typeface="Arial"/>
                <a:ea typeface="Arial"/>
                <a:cs typeface="Arial"/>
                <a:sym typeface="Arial"/>
              </a:defRPr>
            </a:lvl1pPr>
            <a:lvl2pPr marL="914400" lvl="1" indent="-317500">
              <a:lnSpc>
                <a:spcPct val="150000"/>
              </a:lnSpc>
              <a:spcBef>
                <a:spcPts val="0"/>
              </a:spcBef>
              <a:spcAft>
                <a:spcPts val="0"/>
              </a:spcAft>
              <a:buSzPts val="1400"/>
              <a:buFont typeface="Arial"/>
              <a:buChar char="○"/>
              <a:defRPr sz="1400">
                <a:latin typeface="Arial"/>
                <a:ea typeface="Arial"/>
                <a:cs typeface="Arial"/>
                <a:sym typeface="Arial"/>
              </a:defRPr>
            </a:lvl2pPr>
            <a:lvl3pPr marL="1371600" lvl="2" indent="-298450">
              <a:lnSpc>
                <a:spcPct val="150000"/>
              </a:lnSpc>
              <a:spcBef>
                <a:spcPts val="0"/>
              </a:spcBef>
              <a:spcAft>
                <a:spcPts val="0"/>
              </a:spcAft>
              <a:buSzPts val="1100"/>
              <a:buFont typeface="Arial"/>
              <a:buChar char="■"/>
              <a:defRPr>
                <a:latin typeface="Arial"/>
                <a:ea typeface="Arial"/>
                <a:cs typeface="Arial"/>
                <a:sym typeface="Arial"/>
              </a:defRPr>
            </a:lvl3pPr>
            <a:lvl4pPr marL="1828800" lvl="3" indent="-298450">
              <a:lnSpc>
                <a:spcPct val="150000"/>
              </a:lnSpc>
              <a:spcBef>
                <a:spcPts val="0"/>
              </a:spcBef>
              <a:spcAft>
                <a:spcPts val="0"/>
              </a:spcAft>
              <a:buSzPts val="1100"/>
              <a:buFont typeface="Arial"/>
              <a:buChar char="●"/>
              <a:defRPr>
                <a:latin typeface="Arial"/>
                <a:ea typeface="Arial"/>
                <a:cs typeface="Arial"/>
                <a:sym typeface="Arial"/>
              </a:defRPr>
            </a:lvl4pPr>
            <a:lvl5pPr marL="2286000" lvl="4" indent="-317500">
              <a:lnSpc>
                <a:spcPct val="150000"/>
              </a:lnSpc>
              <a:spcBef>
                <a:spcPts val="0"/>
              </a:spcBef>
              <a:spcAft>
                <a:spcPts val="0"/>
              </a:spcAft>
              <a:buSzPts val="1400"/>
              <a:buFont typeface="Arial"/>
              <a:buChar char="○"/>
              <a:defRPr>
                <a:latin typeface="Arial"/>
                <a:ea typeface="Arial"/>
                <a:cs typeface="Arial"/>
                <a:sym typeface="Arial"/>
              </a:defRPr>
            </a:lvl5pPr>
            <a:lvl6pPr marL="2743200" lvl="5" indent="-317500">
              <a:lnSpc>
                <a:spcPct val="150000"/>
              </a:lnSpc>
              <a:spcBef>
                <a:spcPts val="0"/>
              </a:spcBef>
              <a:spcAft>
                <a:spcPts val="0"/>
              </a:spcAft>
              <a:buSzPts val="1400"/>
              <a:buFont typeface="Arial"/>
              <a:buChar char="■"/>
              <a:defRPr>
                <a:latin typeface="Arial"/>
                <a:ea typeface="Arial"/>
                <a:cs typeface="Arial"/>
                <a:sym typeface="Arial"/>
              </a:defRPr>
            </a:lvl6pPr>
            <a:lvl7pPr marL="3200400" lvl="6" indent="-317500">
              <a:lnSpc>
                <a:spcPct val="150000"/>
              </a:lnSpc>
              <a:spcBef>
                <a:spcPts val="0"/>
              </a:spcBef>
              <a:spcAft>
                <a:spcPts val="0"/>
              </a:spcAft>
              <a:buSzPts val="1400"/>
              <a:buFont typeface="Arial"/>
              <a:buChar char="●"/>
              <a:defRPr>
                <a:latin typeface="Arial"/>
                <a:ea typeface="Arial"/>
                <a:cs typeface="Arial"/>
                <a:sym typeface="Arial"/>
              </a:defRPr>
            </a:lvl7pPr>
            <a:lvl8pPr marL="3657600" lvl="7" indent="-317500">
              <a:lnSpc>
                <a:spcPct val="150000"/>
              </a:lnSpc>
              <a:spcBef>
                <a:spcPts val="0"/>
              </a:spcBef>
              <a:spcAft>
                <a:spcPts val="0"/>
              </a:spcAft>
              <a:buSzPts val="1400"/>
              <a:buFont typeface="Arial"/>
              <a:buChar char="○"/>
              <a:defRPr>
                <a:latin typeface="Arial"/>
                <a:ea typeface="Arial"/>
                <a:cs typeface="Arial"/>
                <a:sym typeface="Arial"/>
              </a:defRPr>
            </a:lvl8pPr>
            <a:lvl9pPr marL="4114800" lvl="8" indent="-317500">
              <a:lnSpc>
                <a:spcPct val="150000"/>
              </a:lnSpc>
              <a:spcBef>
                <a:spcPts val="0"/>
              </a:spcBef>
              <a:spcAft>
                <a:spcPts val="0"/>
              </a:spcAft>
              <a:buSzPts val="1400"/>
              <a:buFont typeface="Arial"/>
              <a:buChar char="■"/>
              <a:defRPr>
                <a:latin typeface="Arial"/>
                <a:ea typeface="Arial"/>
                <a:cs typeface="Arial"/>
                <a:sym typeface="Arial"/>
              </a:defRPr>
            </a:lvl9pPr>
          </a:lstStyle>
          <a:p>
            <a:endParaRPr/>
          </a:p>
        </p:txBody>
      </p:sp>
      <p:sp>
        <p:nvSpPr>
          <p:cNvPr id="369" name="Google Shape;369;p51"/>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370" name="Google Shape;370;p51"/>
          <p:cNvSpPr txBox="1">
            <a:spLocks noGrp="1"/>
          </p:cNvSpPr>
          <p:nvPr>
            <p:ph type="title" idx="3"/>
          </p:nvPr>
        </p:nvSpPr>
        <p:spPr>
          <a:xfrm>
            <a:off x="433250" y="948500"/>
            <a:ext cx="778200" cy="3540000"/>
          </a:xfrm>
          <a:prstGeom prst="rect">
            <a:avLst/>
          </a:prstGeom>
        </p:spPr>
        <p:txBody>
          <a:bodyPr spcFirstLastPara="1" wrap="square" lIns="91425" tIns="91425" rIns="91425" bIns="91425" anchor="t" anchorCtr="0">
            <a:noAutofit/>
          </a:bodyPr>
          <a:lstStyle>
            <a:lvl1pPr lvl="0">
              <a:spcBef>
                <a:spcPts val="0"/>
              </a:spcBef>
              <a:spcAft>
                <a:spcPts val="0"/>
              </a:spcAft>
              <a:buClr>
                <a:srgbClr val="5B9BD5"/>
              </a:buClr>
              <a:buSzPts val="2200"/>
              <a:buFont typeface="Arial"/>
              <a:buNone/>
              <a:defRPr sz="2200" b="1">
                <a:solidFill>
                  <a:srgbClr val="5B9BD5"/>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371" name="Google Shape;371;p51" descr="image of people talking in background business setting with a pen in the foreground" title="AdobeStock_1924031633.jpeg"/>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5233500" y="0"/>
            <a:ext cx="3910502" cy="5143501"/>
          </a:xfrm>
          <a:prstGeom prst="rect">
            <a:avLst/>
          </a:prstGeom>
          <a:noFill/>
          <a:ln>
            <a:noFill/>
          </a:ln>
        </p:spPr>
      </p:pic>
      <p:sp>
        <p:nvSpPr>
          <p:cNvPr id="372" name="Google Shape;372;p51" descr="decorative blue overlay"/>
          <p:cNvSpPr/>
          <p:nvPr/>
        </p:nvSpPr>
        <p:spPr>
          <a:xfrm>
            <a:off x="5233500" y="0"/>
            <a:ext cx="3941100" cy="5143500"/>
          </a:xfrm>
          <a:prstGeom prst="rect">
            <a:avLst/>
          </a:prstGeom>
          <a:solidFill>
            <a:srgbClr val="0A202C">
              <a:alpha val="78130"/>
            </a:srgbClr>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One column text">
  <p:cSld name="ONE_COLUMN_TEXT_1">
    <p:spTree>
      <p:nvGrpSpPr>
        <p:cNvPr id="1" name="Shape 373"/>
        <p:cNvGrpSpPr/>
        <p:nvPr/>
      </p:nvGrpSpPr>
      <p:grpSpPr>
        <a:xfrm>
          <a:off x="0" y="0"/>
          <a:ext cx="0" cy="0"/>
          <a:chOff x="0" y="0"/>
          <a:chExt cx="0" cy="0"/>
        </a:xfrm>
      </p:grpSpPr>
      <p:sp>
        <p:nvSpPr>
          <p:cNvPr id="374" name="Google Shape;374;p52" descr="decorative light blue background"/>
          <p:cNvSpPr/>
          <p:nvPr/>
        </p:nvSpPr>
        <p:spPr>
          <a:xfrm>
            <a:off x="0" y="9625"/>
            <a:ext cx="9144000" cy="5143500"/>
          </a:xfrm>
          <a:prstGeom prst="rect">
            <a:avLst/>
          </a:prstGeom>
          <a:solidFill>
            <a:srgbClr val="EBF5FD"/>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75" name="Google Shape;375;p52"/>
          <p:cNvSpPr txBox="1">
            <a:spLocks noGrp="1"/>
          </p:cNvSpPr>
          <p:nvPr>
            <p:ph type="body" idx="1"/>
          </p:nvPr>
        </p:nvSpPr>
        <p:spPr>
          <a:xfrm>
            <a:off x="9387400" y="300000"/>
            <a:ext cx="4175400" cy="3179400"/>
          </a:xfrm>
          <a:prstGeom prst="rect">
            <a:avLst/>
          </a:prstGeom>
          <a:noFill/>
          <a:ln>
            <a:noFill/>
          </a:ln>
        </p:spPr>
        <p:txBody>
          <a:bodyPr spcFirstLastPara="1" wrap="square" lIns="91425" tIns="91425" rIns="91425" bIns="91425" anchor="ctr" anchorCtr="0">
            <a:noAutofit/>
          </a:bodyPr>
          <a:lstStyle>
            <a:lvl1pPr marL="457200" lvl="0" indent="-317500">
              <a:spcBef>
                <a:spcPts val="0"/>
              </a:spcBef>
              <a:spcAft>
                <a:spcPts val="0"/>
              </a:spcAft>
              <a:buSzPts val="1400"/>
              <a:buChar char="●"/>
              <a:defRPr/>
            </a:lvl1pPr>
            <a:lvl2pPr marL="914400" lvl="1" indent="-304800">
              <a:spcBef>
                <a:spcPts val="0"/>
              </a:spcBef>
              <a:spcAft>
                <a:spcPts val="0"/>
              </a:spcAft>
              <a:buSzPts val="1200"/>
              <a:buChar char="○"/>
              <a:defRPr sz="1200"/>
            </a:lvl2pPr>
            <a:lvl3pPr marL="1371600" lvl="2" indent="-317500">
              <a:spcBef>
                <a:spcPts val="0"/>
              </a:spcBef>
              <a:spcAft>
                <a:spcPts val="0"/>
              </a:spcAft>
              <a:buSzPts val="1400"/>
              <a:buChar char="■"/>
              <a:defRPr/>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76" name="Google Shape;376;p5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77" name="Google Shape;377;p52"/>
          <p:cNvSpPr txBox="1">
            <a:spLocks noGrp="1"/>
          </p:cNvSpPr>
          <p:nvPr>
            <p:ph type="title"/>
          </p:nvPr>
        </p:nvSpPr>
        <p:spPr>
          <a:xfrm>
            <a:off x="3189294" y="1170274"/>
            <a:ext cx="23667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400"/>
              <a:buFont typeface="Arial"/>
              <a:buNone/>
              <a:defRPr sz="14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78" name="Google Shape;378;p52"/>
          <p:cNvSpPr txBox="1">
            <a:spLocks noGrp="1"/>
          </p:cNvSpPr>
          <p:nvPr>
            <p:ph type="title" idx="2"/>
          </p:nvPr>
        </p:nvSpPr>
        <p:spPr>
          <a:xfrm>
            <a:off x="3189294" y="1712467"/>
            <a:ext cx="2366700" cy="5388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Arial"/>
              <a:buNone/>
              <a:defRPr sz="1100" i="1">
                <a:latin typeface="Arial"/>
                <a:ea typeface="Arial"/>
                <a:cs typeface="Arial"/>
                <a:sym typeface="Arial"/>
              </a:defRPr>
            </a:lvl1pPr>
            <a:lvl2pPr lvl="1">
              <a:spcBef>
                <a:spcPts val="0"/>
              </a:spcBef>
              <a:spcAft>
                <a:spcPts val="0"/>
              </a:spcAft>
              <a:buSzPts val="2500"/>
              <a:buNone/>
              <a:defRPr sz="2500"/>
            </a:lvl2pPr>
            <a:lvl3pPr lvl="2">
              <a:spcBef>
                <a:spcPts val="0"/>
              </a:spcBef>
              <a:spcAft>
                <a:spcPts val="0"/>
              </a:spcAft>
              <a:buSzPts val="2500"/>
              <a:buNone/>
              <a:defRPr sz="2500"/>
            </a:lvl3pPr>
            <a:lvl4pPr lvl="3">
              <a:spcBef>
                <a:spcPts val="0"/>
              </a:spcBef>
              <a:spcAft>
                <a:spcPts val="0"/>
              </a:spcAft>
              <a:buSzPts val="2500"/>
              <a:buNone/>
              <a:defRPr sz="2500"/>
            </a:lvl4pPr>
            <a:lvl5pPr lvl="4">
              <a:spcBef>
                <a:spcPts val="0"/>
              </a:spcBef>
              <a:spcAft>
                <a:spcPts val="0"/>
              </a:spcAft>
              <a:buSzPts val="2500"/>
              <a:buNone/>
              <a:defRPr sz="2500"/>
            </a:lvl5pPr>
            <a:lvl6pPr lvl="5">
              <a:spcBef>
                <a:spcPts val="0"/>
              </a:spcBef>
              <a:spcAft>
                <a:spcPts val="0"/>
              </a:spcAft>
              <a:buSzPts val="2500"/>
              <a:buNone/>
              <a:defRPr sz="2500"/>
            </a:lvl6pPr>
            <a:lvl7pPr lvl="6">
              <a:spcBef>
                <a:spcPts val="0"/>
              </a:spcBef>
              <a:spcAft>
                <a:spcPts val="0"/>
              </a:spcAft>
              <a:buSzPts val="2500"/>
              <a:buNone/>
              <a:defRPr sz="2500"/>
            </a:lvl7pPr>
            <a:lvl8pPr lvl="7">
              <a:spcBef>
                <a:spcPts val="0"/>
              </a:spcBef>
              <a:spcAft>
                <a:spcPts val="0"/>
              </a:spcAft>
              <a:buSzPts val="2500"/>
              <a:buNone/>
              <a:defRPr sz="2500"/>
            </a:lvl8pPr>
            <a:lvl9pPr lvl="8">
              <a:spcBef>
                <a:spcPts val="0"/>
              </a:spcBef>
              <a:spcAft>
                <a:spcPts val="0"/>
              </a:spcAft>
              <a:buSzPts val="2500"/>
              <a:buNone/>
              <a:defRPr sz="2500"/>
            </a:lvl9pPr>
          </a:lstStyle>
          <a:p>
            <a:endParaRPr/>
          </a:p>
        </p:txBody>
      </p:sp>
      <p:sp>
        <p:nvSpPr>
          <p:cNvPr id="379" name="Google Shape;379;p52"/>
          <p:cNvSpPr>
            <a:spLocks noGrp="1"/>
          </p:cNvSpPr>
          <p:nvPr>
            <p:ph type="pic" idx="3"/>
          </p:nvPr>
        </p:nvSpPr>
        <p:spPr>
          <a:xfrm>
            <a:off x="533125" y="1228200"/>
            <a:ext cx="2550300" cy="2809500"/>
          </a:xfrm>
          <a:prstGeom prst="rect">
            <a:avLst/>
          </a:prstGeom>
          <a:noFill/>
          <a:ln>
            <a:noFill/>
          </a:ln>
        </p:spPr>
      </p:sp>
      <p:sp>
        <p:nvSpPr>
          <p:cNvPr id="380" name="Google Shape;380;p52"/>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i="1">
                <a:solidFill>
                  <a:schemeClr val="dk2"/>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381" name="Google Shape;381;p52" descr="Center of Excellence Outcome-Based Contracting logo" title="COE Logo.png"/>
          <p:cNvPicPr preferRelativeResize="0"/>
          <p:nvPr/>
        </p:nvPicPr>
        <p:blipFill>
          <a:blip r:embed="rId2" cstate="hqprint">
            <a:alphaModFix/>
            <a:extLst>
              <a:ext uri="{28A0092B-C50C-407E-A947-70E740481C1C}">
                <a14:useLocalDpi xmlns:a14="http://schemas.microsoft.com/office/drawing/2010/main"/>
              </a:ext>
            </a:extLst>
          </a:blip>
          <a:stretch>
            <a:fillRect/>
          </a:stretch>
        </p:blipFill>
        <p:spPr>
          <a:xfrm>
            <a:off x="5723330" y="279100"/>
            <a:ext cx="2883855" cy="949100"/>
          </a:xfrm>
          <a:prstGeom prst="rect">
            <a:avLst/>
          </a:prstGeom>
          <a:noFill/>
          <a:ln>
            <a:noFill/>
          </a:ln>
        </p:spPr>
      </p:pic>
      <p:sp>
        <p:nvSpPr>
          <p:cNvPr id="382" name="Google Shape;382;p52"/>
          <p:cNvSpPr txBox="1">
            <a:spLocks noGrp="1"/>
          </p:cNvSpPr>
          <p:nvPr>
            <p:ph type="title" idx="4"/>
          </p:nvPr>
        </p:nvSpPr>
        <p:spPr>
          <a:xfrm>
            <a:off x="151825" y="279100"/>
            <a:ext cx="4791300" cy="572700"/>
          </a:xfrm>
          <a:prstGeom prst="rect">
            <a:avLst/>
          </a:prstGeom>
        </p:spPr>
        <p:txBody>
          <a:bodyPr spcFirstLastPara="1" wrap="square" lIns="91425" tIns="91425" rIns="91425" bIns="91425" anchor="t" anchorCtr="0">
            <a:noAutofit/>
          </a:bodyPr>
          <a:lstStyle>
            <a:lvl1pPr lvl="0">
              <a:spcBef>
                <a:spcPts val="0"/>
              </a:spcBef>
              <a:spcAft>
                <a:spcPts val="0"/>
              </a:spcAft>
              <a:buSzPts val="2200"/>
              <a:buFont typeface="Arial"/>
              <a:buNone/>
              <a:defRPr sz="22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One column text 1">
  <p:cSld name="ONE_COLUMN_TEXT_1_5">
    <p:spTree>
      <p:nvGrpSpPr>
        <p:cNvPr id="1" name="Shape 383"/>
        <p:cNvGrpSpPr/>
        <p:nvPr/>
      </p:nvGrpSpPr>
      <p:grpSpPr>
        <a:xfrm>
          <a:off x="0" y="0"/>
          <a:ext cx="0" cy="0"/>
          <a:chOff x="0" y="0"/>
          <a:chExt cx="0" cy="0"/>
        </a:xfrm>
      </p:grpSpPr>
      <p:sp>
        <p:nvSpPr>
          <p:cNvPr id="384" name="Google Shape;384;p53" descr="decorative light blue background"/>
          <p:cNvSpPr/>
          <p:nvPr/>
        </p:nvSpPr>
        <p:spPr>
          <a:xfrm>
            <a:off x="-9625" y="9625"/>
            <a:ext cx="9153600" cy="5143500"/>
          </a:xfrm>
          <a:prstGeom prst="rect">
            <a:avLst/>
          </a:prstGeom>
          <a:solidFill>
            <a:srgbClr val="EBF5F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85" name="Google Shape;385;p53"/>
          <p:cNvSpPr txBox="1">
            <a:spLocks noGrp="1"/>
          </p:cNvSpPr>
          <p:nvPr>
            <p:ph type="body" idx="1"/>
          </p:nvPr>
        </p:nvSpPr>
        <p:spPr>
          <a:xfrm>
            <a:off x="9387400" y="300000"/>
            <a:ext cx="4175400" cy="3179400"/>
          </a:xfrm>
          <a:prstGeom prst="rect">
            <a:avLst/>
          </a:prstGeom>
          <a:noFill/>
          <a:ln>
            <a:noFill/>
          </a:ln>
        </p:spPr>
        <p:txBody>
          <a:bodyPr spcFirstLastPara="1" wrap="square" lIns="91425" tIns="91425" rIns="91425" bIns="91425" anchor="ctr" anchorCtr="0">
            <a:noAutofit/>
          </a:bodyPr>
          <a:lstStyle>
            <a:lvl1pPr marL="457200" lvl="0" indent="-317500">
              <a:spcBef>
                <a:spcPts val="0"/>
              </a:spcBef>
              <a:spcAft>
                <a:spcPts val="0"/>
              </a:spcAft>
              <a:buSzPts val="1400"/>
              <a:buChar char="●"/>
              <a:defRPr/>
            </a:lvl1pPr>
            <a:lvl2pPr marL="914400" lvl="1" indent="-304800">
              <a:spcBef>
                <a:spcPts val="0"/>
              </a:spcBef>
              <a:spcAft>
                <a:spcPts val="0"/>
              </a:spcAft>
              <a:buSzPts val="1200"/>
              <a:buChar char="○"/>
              <a:defRPr sz="1200"/>
            </a:lvl2pPr>
            <a:lvl3pPr marL="1371600" lvl="2" indent="-317500">
              <a:spcBef>
                <a:spcPts val="0"/>
              </a:spcBef>
              <a:spcAft>
                <a:spcPts val="0"/>
              </a:spcAft>
              <a:buSzPts val="1400"/>
              <a:buChar char="■"/>
              <a:defRPr/>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86" name="Google Shape;386;p5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pic>
        <p:nvPicPr>
          <p:cNvPr id="387" name="Google Shape;387;p53" title="AdobeStock_302416112.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0"/>
            <a:ext cx="3910502" cy="5143501"/>
          </a:xfrm>
          <a:prstGeom prst="rect">
            <a:avLst/>
          </a:prstGeom>
          <a:noFill/>
          <a:ln>
            <a:noFill/>
          </a:ln>
        </p:spPr>
      </p:pic>
      <p:sp>
        <p:nvSpPr>
          <p:cNvPr id="388" name="Google Shape;388;p53"/>
          <p:cNvSpPr txBox="1">
            <a:spLocks noGrp="1"/>
          </p:cNvSpPr>
          <p:nvPr>
            <p:ph type="title"/>
          </p:nvPr>
        </p:nvSpPr>
        <p:spPr>
          <a:xfrm>
            <a:off x="6148830" y="225500"/>
            <a:ext cx="23667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400"/>
              <a:buFont typeface="Arial"/>
              <a:buNone/>
              <a:defRPr sz="14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89" name="Google Shape;389;p53"/>
          <p:cNvSpPr txBox="1">
            <a:spLocks noGrp="1"/>
          </p:cNvSpPr>
          <p:nvPr>
            <p:ph type="title" idx="2"/>
          </p:nvPr>
        </p:nvSpPr>
        <p:spPr>
          <a:xfrm>
            <a:off x="6148830" y="767693"/>
            <a:ext cx="2366700" cy="5388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Arial"/>
              <a:buNone/>
              <a:defRPr sz="1100" i="1">
                <a:latin typeface="Arial"/>
                <a:ea typeface="Arial"/>
                <a:cs typeface="Arial"/>
                <a:sym typeface="Arial"/>
              </a:defRPr>
            </a:lvl1pPr>
            <a:lvl2pPr lvl="1">
              <a:spcBef>
                <a:spcPts val="0"/>
              </a:spcBef>
              <a:spcAft>
                <a:spcPts val="0"/>
              </a:spcAft>
              <a:buSzPts val="2500"/>
              <a:buNone/>
              <a:defRPr sz="2500"/>
            </a:lvl2pPr>
            <a:lvl3pPr lvl="2">
              <a:spcBef>
                <a:spcPts val="0"/>
              </a:spcBef>
              <a:spcAft>
                <a:spcPts val="0"/>
              </a:spcAft>
              <a:buSzPts val="2500"/>
              <a:buNone/>
              <a:defRPr sz="2500"/>
            </a:lvl3pPr>
            <a:lvl4pPr lvl="3">
              <a:spcBef>
                <a:spcPts val="0"/>
              </a:spcBef>
              <a:spcAft>
                <a:spcPts val="0"/>
              </a:spcAft>
              <a:buSzPts val="2500"/>
              <a:buNone/>
              <a:defRPr sz="2500"/>
            </a:lvl4pPr>
            <a:lvl5pPr lvl="4">
              <a:spcBef>
                <a:spcPts val="0"/>
              </a:spcBef>
              <a:spcAft>
                <a:spcPts val="0"/>
              </a:spcAft>
              <a:buSzPts val="2500"/>
              <a:buNone/>
              <a:defRPr sz="2500"/>
            </a:lvl5pPr>
            <a:lvl6pPr lvl="5">
              <a:spcBef>
                <a:spcPts val="0"/>
              </a:spcBef>
              <a:spcAft>
                <a:spcPts val="0"/>
              </a:spcAft>
              <a:buSzPts val="2500"/>
              <a:buNone/>
              <a:defRPr sz="2500"/>
            </a:lvl6pPr>
            <a:lvl7pPr lvl="6">
              <a:spcBef>
                <a:spcPts val="0"/>
              </a:spcBef>
              <a:spcAft>
                <a:spcPts val="0"/>
              </a:spcAft>
              <a:buSzPts val="2500"/>
              <a:buNone/>
              <a:defRPr sz="2500"/>
            </a:lvl7pPr>
            <a:lvl8pPr lvl="7">
              <a:spcBef>
                <a:spcPts val="0"/>
              </a:spcBef>
              <a:spcAft>
                <a:spcPts val="0"/>
              </a:spcAft>
              <a:buSzPts val="2500"/>
              <a:buNone/>
              <a:defRPr sz="2500"/>
            </a:lvl8pPr>
            <a:lvl9pPr lvl="8">
              <a:spcBef>
                <a:spcPts val="0"/>
              </a:spcBef>
              <a:spcAft>
                <a:spcPts val="0"/>
              </a:spcAft>
              <a:buSzPts val="2500"/>
              <a:buNone/>
              <a:defRPr sz="2500"/>
            </a:lvl9pPr>
          </a:lstStyle>
          <a:p>
            <a:endParaRPr/>
          </a:p>
        </p:txBody>
      </p:sp>
      <p:sp>
        <p:nvSpPr>
          <p:cNvPr id="390" name="Google Shape;390;p53"/>
          <p:cNvSpPr>
            <a:spLocks noGrp="1"/>
          </p:cNvSpPr>
          <p:nvPr>
            <p:ph type="pic" idx="3"/>
          </p:nvPr>
        </p:nvSpPr>
        <p:spPr>
          <a:xfrm>
            <a:off x="4281450" y="283425"/>
            <a:ext cx="1729500" cy="1905300"/>
          </a:xfrm>
          <a:prstGeom prst="rect">
            <a:avLst/>
          </a:prstGeom>
          <a:noFill/>
          <a:ln>
            <a:noFill/>
          </a:ln>
        </p:spPr>
      </p:sp>
      <p:sp>
        <p:nvSpPr>
          <p:cNvPr id="391" name="Google Shape;391;p53"/>
          <p:cNvSpPr txBox="1">
            <a:spLocks noGrp="1"/>
          </p:cNvSpPr>
          <p:nvPr>
            <p:ph type="title" idx="4"/>
          </p:nvPr>
        </p:nvSpPr>
        <p:spPr>
          <a:xfrm>
            <a:off x="6145144" y="2439527"/>
            <a:ext cx="23667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400"/>
              <a:buFont typeface="Arial"/>
              <a:buNone/>
              <a:defRPr sz="1400" b="1">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92" name="Google Shape;392;p53"/>
          <p:cNvSpPr txBox="1">
            <a:spLocks noGrp="1"/>
          </p:cNvSpPr>
          <p:nvPr>
            <p:ph type="title" idx="5"/>
          </p:nvPr>
        </p:nvSpPr>
        <p:spPr>
          <a:xfrm>
            <a:off x="6145144" y="2981720"/>
            <a:ext cx="2366700" cy="538800"/>
          </a:xfrm>
          <a:prstGeom prst="rect">
            <a:avLst/>
          </a:prstGeom>
        </p:spPr>
        <p:txBody>
          <a:bodyPr spcFirstLastPara="1" wrap="square" lIns="91425" tIns="91425" rIns="91425" bIns="91425" anchor="t" anchorCtr="0">
            <a:normAutofit/>
          </a:bodyPr>
          <a:lstStyle>
            <a:lvl1pPr lvl="0">
              <a:spcBef>
                <a:spcPts val="0"/>
              </a:spcBef>
              <a:spcAft>
                <a:spcPts val="0"/>
              </a:spcAft>
              <a:buSzPts val="1100"/>
              <a:buFont typeface="Arial"/>
              <a:buNone/>
              <a:defRPr sz="1100" i="1">
                <a:latin typeface="Arial"/>
                <a:ea typeface="Arial"/>
                <a:cs typeface="Arial"/>
                <a:sym typeface="Arial"/>
              </a:defRPr>
            </a:lvl1pPr>
            <a:lvl2pPr lvl="1">
              <a:spcBef>
                <a:spcPts val="0"/>
              </a:spcBef>
              <a:spcAft>
                <a:spcPts val="0"/>
              </a:spcAft>
              <a:buSzPts val="2500"/>
              <a:buNone/>
              <a:defRPr sz="2500"/>
            </a:lvl2pPr>
            <a:lvl3pPr lvl="2">
              <a:spcBef>
                <a:spcPts val="0"/>
              </a:spcBef>
              <a:spcAft>
                <a:spcPts val="0"/>
              </a:spcAft>
              <a:buSzPts val="2500"/>
              <a:buNone/>
              <a:defRPr sz="2500"/>
            </a:lvl3pPr>
            <a:lvl4pPr lvl="3">
              <a:spcBef>
                <a:spcPts val="0"/>
              </a:spcBef>
              <a:spcAft>
                <a:spcPts val="0"/>
              </a:spcAft>
              <a:buSzPts val="2500"/>
              <a:buNone/>
              <a:defRPr sz="2500"/>
            </a:lvl4pPr>
            <a:lvl5pPr lvl="4">
              <a:spcBef>
                <a:spcPts val="0"/>
              </a:spcBef>
              <a:spcAft>
                <a:spcPts val="0"/>
              </a:spcAft>
              <a:buSzPts val="2500"/>
              <a:buNone/>
              <a:defRPr sz="2500"/>
            </a:lvl5pPr>
            <a:lvl6pPr lvl="5">
              <a:spcBef>
                <a:spcPts val="0"/>
              </a:spcBef>
              <a:spcAft>
                <a:spcPts val="0"/>
              </a:spcAft>
              <a:buSzPts val="2500"/>
              <a:buNone/>
              <a:defRPr sz="2500"/>
            </a:lvl6pPr>
            <a:lvl7pPr lvl="6">
              <a:spcBef>
                <a:spcPts val="0"/>
              </a:spcBef>
              <a:spcAft>
                <a:spcPts val="0"/>
              </a:spcAft>
              <a:buSzPts val="2500"/>
              <a:buNone/>
              <a:defRPr sz="2500"/>
            </a:lvl7pPr>
            <a:lvl8pPr lvl="7">
              <a:spcBef>
                <a:spcPts val="0"/>
              </a:spcBef>
              <a:spcAft>
                <a:spcPts val="0"/>
              </a:spcAft>
              <a:buSzPts val="2500"/>
              <a:buNone/>
              <a:defRPr sz="2500"/>
            </a:lvl8pPr>
            <a:lvl9pPr lvl="8">
              <a:spcBef>
                <a:spcPts val="0"/>
              </a:spcBef>
              <a:spcAft>
                <a:spcPts val="0"/>
              </a:spcAft>
              <a:buSzPts val="2500"/>
              <a:buNone/>
              <a:defRPr sz="2500"/>
            </a:lvl9pPr>
          </a:lstStyle>
          <a:p>
            <a:endParaRPr/>
          </a:p>
        </p:txBody>
      </p:sp>
      <p:sp>
        <p:nvSpPr>
          <p:cNvPr id="393" name="Google Shape;393;p53"/>
          <p:cNvSpPr>
            <a:spLocks noGrp="1"/>
          </p:cNvSpPr>
          <p:nvPr>
            <p:ph type="pic" idx="6"/>
          </p:nvPr>
        </p:nvSpPr>
        <p:spPr>
          <a:xfrm>
            <a:off x="4277765" y="2497452"/>
            <a:ext cx="1729500" cy="1905300"/>
          </a:xfrm>
          <a:prstGeom prst="rect">
            <a:avLst/>
          </a:prstGeom>
          <a:noFill/>
          <a:ln>
            <a:noFill/>
          </a:ln>
        </p:spPr>
      </p:sp>
      <p:sp>
        <p:nvSpPr>
          <p:cNvPr id="394" name="Google Shape;394;p53" descr="decorative blue overlay"/>
          <p:cNvSpPr/>
          <p:nvPr/>
        </p:nvSpPr>
        <p:spPr>
          <a:xfrm>
            <a:off x="0" y="9625"/>
            <a:ext cx="3910500" cy="51435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53"/>
          <p:cNvSpPr txBox="1">
            <a:spLocks noGrp="1"/>
          </p:cNvSpPr>
          <p:nvPr>
            <p:ph type="title" idx="7"/>
          </p:nvPr>
        </p:nvSpPr>
        <p:spPr>
          <a:xfrm>
            <a:off x="610630" y="901950"/>
            <a:ext cx="2366700" cy="270300"/>
          </a:xfrm>
          <a:prstGeom prst="rect">
            <a:avLst/>
          </a:prstGeom>
        </p:spPr>
        <p:txBody>
          <a:bodyPr spcFirstLastPara="1" wrap="square" lIns="91425" tIns="91425" rIns="91425" bIns="91425" anchor="t" anchorCtr="0">
            <a:normAutofit/>
          </a:bodyPr>
          <a:lstStyle>
            <a:lvl1pPr lvl="0">
              <a:spcBef>
                <a:spcPts val="0"/>
              </a:spcBef>
              <a:spcAft>
                <a:spcPts val="0"/>
              </a:spcAft>
              <a:buClr>
                <a:srgbClr val="FFD966"/>
              </a:buClr>
              <a:buSzPts val="2900"/>
              <a:buFont typeface="Arial"/>
              <a:buNone/>
              <a:defRPr sz="2900" b="1">
                <a:solidFill>
                  <a:srgbClr val="FFD966"/>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96" name="Google Shape;396;p53"/>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000" i="1">
                <a:solidFill>
                  <a:schemeClr val="dk2"/>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One column text 2">
  <p:cSld name="ONE_COLUMN_TEXT_1_4">
    <p:spTree>
      <p:nvGrpSpPr>
        <p:cNvPr id="1" name="Shape 397"/>
        <p:cNvGrpSpPr/>
        <p:nvPr/>
      </p:nvGrpSpPr>
      <p:grpSpPr>
        <a:xfrm>
          <a:off x="0" y="0"/>
          <a:ext cx="0" cy="0"/>
          <a:chOff x="0" y="0"/>
          <a:chExt cx="0" cy="0"/>
        </a:xfrm>
      </p:grpSpPr>
      <p:sp>
        <p:nvSpPr>
          <p:cNvPr id="398" name="Google Shape;398;p54" descr="decorative light blue background"/>
          <p:cNvSpPr/>
          <p:nvPr/>
        </p:nvSpPr>
        <p:spPr>
          <a:xfrm>
            <a:off x="-9625" y="9625"/>
            <a:ext cx="9144000" cy="5143500"/>
          </a:xfrm>
          <a:prstGeom prst="rect">
            <a:avLst/>
          </a:prstGeom>
          <a:solidFill>
            <a:srgbClr val="EBF5F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sp>
        <p:nvSpPr>
          <p:cNvPr id="399" name="Google Shape;399;p54"/>
          <p:cNvSpPr txBox="1">
            <a:spLocks noGrp="1"/>
          </p:cNvSpPr>
          <p:nvPr>
            <p:ph type="body" idx="1"/>
          </p:nvPr>
        </p:nvSpPr>
        <p:spPr>
          <a:xfrm>
            <a:off x="9387400" y="300000"/>
            <a:ext cx="4175400" cy="3179400"/>
          </a:xfrm>
          <a:prstGeom prst="rect">
            <a:avLst/>
          </a:prstGeom>
          <a:noFill/>
          <a:ln>
            <a:noFill/>
          </a:ln>
        </p:spPr>
        <p:txBody>
          <a:bodyPr spcFirstLastPara="1" wrap="square" lIns="91425" tIns="91425" rIns="91425" bIns="91425" anchor="ctr" anchorCtr="0">
            <a:noAutofit/>
          </a:bodyPr>
          <a:lstStyle>
            <a:lvl1pPr marL="457200" lvl="0" indent="-317500">
              <a:spcBef>
                <a:spcPts val="0"/>
              </a:spcBef>
              <a:spcAft>
                <a:spcPts val="0"/>
              </a:spcAft>
              <a:buSzPts val="1400"/>
              <a:buChar char="●"/>
              <a:defRPr/>
            </a:lvl1pPr>
            <a:lvl2pPr marL="914400" lvl="1" indent="-304800">
              <a:spcBef>
                <a:spcPts val="0"/>
              </a:spcBef>
              <a:spcAft>
                <a:spcPts val="0"/>
              </a:spcAft>
              <a:buSzPts val="1200"/>
              <a:buChar char="○"/>
              <a:defRPr sz="1200"/>
            </a:lvl2pPr>
            <a:lvl3pPr marL="1371600" lvl="2" indent="-317500">
              <a:spcBef>
                <a:spcPts val="0"/>
              </a:spcBef>
              <a:spcAft>
                <a:spcPts val="0"/>
              </a:spcAft>
              <a:buSzPts val="1400"/>
              <a:buChar char="■"/>
              <a:defRPr/>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400" name="Google Shape;400;p5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401" name="Google Shape;401;p54"/>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pic>
        <p:nvPicPr>
          <p:cNvPr id="402" name="Google Shape;402;p54" descr="decorative image for the backgraound" title="AdobeStock_1280858788.jpeg"/>
          <p:cNvPicPr preferRelativeResize="0"/>
          <p:nvPr/>
        </p:nvPicPr>
        <p:blipFill rotWithShape="1">
          <a:blip r:embed="rId2" cstate="hqprint">
            <a:alphaModFix amt="96000"/>
            <a:extLst>
              <a:ext uri="{28A0092B-C50C-407E-A947-70E740481C1C}">
                <a14:useLocalDpi xmlns:a14="http://schemas.microsoft.com/office/drawing/2010/main"/>
              </a:ext>
            </a:extLst>
          </a:blip>
          <a:srcRect/>
          <a:stretch/>
        </p:blipFill>
        <p:spPr>
          <a:xfrm>
            <a:off x="0" y="0"/>
            <a:ext cx="3910502" cy="5143500"/>
          </a:xfrm>
          <a:prstGeom prst="rect">
            <a:avLst/>
          </a:prstGeom>
          <a:noFill/>
          <a:ln>
            <a:noFill/>
          </a:ln>
        </p:spPr>
      </p:pic>
      <p:sp>
        <p:nvSpPr>
          <p:cNvPr id="403" name="Google Shape;403;p54"/>
          <p:cNvSpPr txBox="1">
            <a:spLocks noGrp="1"/>
          </p:cNvSpPr>
          <p:nvPr>
            <p:ph type="title"/>
          </p:nvPr>
        </p:nvSpPr>
        <p:spPr>
          <a:xfrm>
            <a:off x="610630" y="901950"/>
            <a:ext cx="2366700" cy="270300"/>
          </a:xfrm>
          <a:prstGeom prst="rect">
            <a:avLst/>
          </a:prstGeom>
        </p:spPr>
        <p:txBody>
          <a:bodyPr spcFirstLastPara="1" wrap="square" lIns="91425" tIns="91425" rIns="91425" bIns="91425" anchor="t" anchorCtr="0">
            <a:normAutofit/>
          </a:bodyPr>
          <a:lstStyle>
            <a:lvl1pPr lvl="0">
              <a:spcBef>
                <a:spcPts val="0"/>
              </a:spcBef>
              <a:spcAft>
                <a:spcPts val="0"/>
              </a:spcAft>
              <a:buClr>
                <a:srgbClr val="A3D9FF"/>
              </a:buClr>
              <a:buSzPts val="2900"/>
              <a:buFont typeface="Arial"/>
              <a:buNone/>
              <a:defRPr sz="2900" b="1">
                <a:solidFill>
                  <a:srgbClr val="A3D9FF"/>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4" name="Google Shape;404;p54"/>
          <p:cNvSpPr txBox="1">
            <a:spLocks noGrp="1"/>
          </p:cNvSpPr>
          <p:nvPr>
            <p:ph type="title" idx="3"/>
          </p:nvPr>
        </p:nvSpPr>
        <p:spPr>
          <a:xfrm>
            <a:off x="5261250" y="354350"/>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5" name="Google Shape;405;p54"/>
          <p:cNvSpPr txBox="1">
            <a:spLocks noGrp="1"/>
          </p:cNvSpPr>
          <p:nvPr>
            <p:ph type="title" idx="4"/>
          </p:nvPr>
        </p:nvSpPr>
        <p:spPr>
          <a:xfrm>
            <a:off x="5261250" y="624650"/>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6" name="Google Shape;406;p54"/>
          <p:cNvSpPr>
            <a:spLocks noGrp="1"/>
          </p:cNvSpPr>
          <p:nvPr>
            <p:ph type="pic" idx="5"/>
          </p:nvPr>
        </p:nvSpPr>
        <p:spPr>
          <a:xfrm>
            <a:off x="4281450" y="412275"/>
            <a:ext cx="802800" cy="884400"/>
          </a:xfrm>
          <a:prstGeom prst="rect">
            <a:avLst/>
          </a:prstGeom>
          <a:noFill/>
          <a:ln>
            <a:noFill/>
          </a:ln>
        </p:spPr>
      </p:sp>
      <p:sp>
        <p:nvSpPr>
          <p:cNvPr id="407" name="Google Shape;407;p54"/>
          <p:cNvSpPr>
            <a:spLocks noGrp="1"/>
          </p:cNvSpPr>
          <p:nvPr>
            <p:ph type="pic" idx="6"/>
          </p:nvPr>
        </p:nvSpPr>
        <p:spPr>
          <a:xfrm>
            <a:off x="4281450" y="1503575"/>
            <a:ext cx="802800" cy="884400"/>
          </a:xfrm>
          <a:prstGeom prst="rect">
            <a:avLst/>
          </a:prstGeom>
          <a:noFill/>
          <a:ln>
            <a:noFill/>
          </a:ln>
        </p:spPr>
      </p:sp>
      <p:sp>
        <p:nvSpPr>
          <p:cNvPr id="408" name="Google Shape;408;p54"/>
          <p:cNvSpPr>
            <a:spLocks noGrp="1"/>
          </p:cNvSpPr>
          <p:nvPr>
            <p:ph type="pic" idx="7"/>
          </p:nvPr>
        </p:nvSpPr>
        <p:spPr>
          <a:xfrm>
            <a:off x="4281450" y="2594875"/>
            <a:ext cx="802800" cy="884400"/>
          </a:xfrm>
          <a:prstGeom prst="rect">
            <a:avLst/>
          </a:prstGeom>
          <a:noFill/>
          <a:ln>
            <a:noFill/>
          </a:ln>
        </p:spPr>
      </p:sp>
      <p:sp>
        <p:nvSpPr>
          <p:cNvPr id="409" name="Google Shape;409;p54"/>
          <p:cNvSpPr>
            <a:spLocks noGrp="1"/>
          </p:cNvSpPr>
          <p:nvPr>
            <p:ph type="pic" idx="8"/>
          </p:nvPr>
        </p:nvSpPr>
        <p:spPr>
          <a:xfrm>
            <a:off x="4281450" y="3686175"/>
            <a:ext cx="802800" cy="884400"/>
          </a:xfrm>
          <a:prstGeom prst="rect">
            <a:avLst/>
          </a:prstGeom>
          <a:noFill/>
          <a:ln>
            <a:noFill/>
          </a:ln>
        </p:spPr>
      </p:sp>
      <p:sp>
        <p:nvSpPr>
          <p:cNvPr id="410" name="Google Shape;410;p54"/>
          <p:cNvSpPr txBox="1">
            <a:spLocks noGrp="1"/>
          </p:cNvSpPr>
          <p:nvPr>
            <p:ph type="title" idx="9"/>
          </p:nvPr>
        </p:nvSpPr>
        <p:spPr>
          <a:xfrm>
            <a:off x="5261250" y="1427375"/>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11" name="Google Shape;411;p54"/>
          <p:cNvSpPr txBox="1">
            <a:spLocks noGrp="1"/>
          </p:cNvSpPr>
          <p:nvPr>
            <p:ph type="title" idx="13"/>
          </p:nvPr>
        </p:nvSpPr>
        <p:spPr>
          <a:xfrm>
            <a:off x="5261250" y="1697675"/>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12" name="Google Shape;412;p54"/>
          <p:cNvSpPr txBox="1">
            <a:spLocks noGrp="1"/>
          </p:cNvSpPr>
          <p:nvPr>
            <p:ph type="title" idx="14"/>
          </p:nvPr>
        </p:nvSpPr>
        <p:spPr>
          <a:xfrm>
            <a:off x="5261250" y="2518675"/>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13" name="Google Shape;413;p54"/>
          <p:cNvSpPr txBox="1">
            <a:spLocks noGrp="1"/>
          </p:cNvSpPr>
          <p:nvPr>
            <p:ph type="title" idx="15"/>
          </p:nvPr>
        </p:nvSpPr>
        <p:spPr>
          <a:xfrm>
            <a:off x="5261250" y="2788975"/>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14" name="Google Shape;414;p54"/>
          <p:cNvSpPr txBox="1">
            <a:spLocks noGrp="1"/>
          </p:cNvSpPr>
          <p:nvPr>
            <p:ph type="title" idx="16"/>
          </p:nvPr>
        </p:nvSpPr>
        <p:spPr>
          <a:xfrm>
            <a:off x="5261250" y="3609975"/>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15" name="Google Shape;415;p54"/>
          <p:cNvSpPr txBox="1">
            <a:spLocks noGrp="1"/>
          </p:cNvSpPr>
          <p:nvPr>
            <p:ph type="title" idx="17"/>
          </p:nvPr>
        </p:nvSpPr>
        <p:spPr>
          <a:xfrm>
            <a:off x="5261250" y="3880275"/>
            <a:ext cx="3657600" cy="270300"/>
          </a:xfrm>
          <a:prstGeom prst="rect">
            <a:avLst/>
          </a:prstGeom>
        </p:spPr>
        <p:txBody>
          <a:bodyPr spcFirstLastPara="1" wrap="square" lIns="91425" tIns="91425" rIns="91425" bIns="91425" anchor="t" anchorCtr="0">
            <a:normAutofit/>
          </a:bodyPr>
          <a:lstStyle>
            <a:lvl1pPr lvl="0">
              <a:spcBef>
                <a:spcPts val="0"/>
              </a:spcBef>
              <a:spcAft>
                <a:spcPts val="0"/>
              </a:spcAft>
              <a:buSzPts val="1300"/>
              <a:buNone/>
              <a:defRPr sz="13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16" name="Google Shape;416;p54"/>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n" sz="1000" i="1">
                <a:solidFill>
                  <a:schemeClr val="dk2"/>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Data Callout Left">
  <p:cSld name="BIG_NUMBER_1">
    <p:spTree>
      <p:nvGrpSpPr>
        <p:cNvPr id="1" name="Shape 417"/>
        <p:cNvGrpSpPr/>
        <p:nvPr/>
      </p:nvGrpSpPr>
      <p:grpSpPr>
        <a:xfrm>
          <a:off x="0" y="0"/>
          <a:ext cx="0" cy="0"/>
          <a:chOff x="0" y="0"/>
          <a:chExt cx="0" cy="0"/>
        </a:xfrm>
      </p:grpSpPr>
      <p:sp>
        <p:nvSpPr>
          <p:cNvPr id="418" name="Google Shape;418;p5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cxnSp>
        <p:nvCxnSpPr>
          <p:cNvPr id="419" name="Google Shape;419;p55"/>
          <p:cNvCxnSpPr/>
          <p:nvPr/>
        </p:nvCxnSpPr>
        <p:spPr>
          <a:xfrm rot="10800000">
            <a:off x="2841961" y="1080120"/>
            <a:ext cx="21600" cy="3452100"/>
          </a:xfrm>
          <a:prstGeom prst="straightConnector1">
            <a:avLst/>
          </a:prstGeom>
          <a:noFill/>
          <a:ln w="9525" cap="flat" cmpd="sng">
            <a:solidFill>
              <a:schemeClr val="accent1"/>
            </a:solidFill>
            <a:prstDash val="solid"/>
            <a:round/>
            <a:headEnd type="none" w="med" len="med"/>
            <a:tailEnd type="none" w="med" len="med"/>
          </a:ln>
        </p:spPr>
      </p:cxnSp>
      <p:sp>
        <p:nvSpPr>
          <p:cNvPr id="420" name="Google Shape;420;p55"/>
          <p:cNvSpPr txBox="1">
            <a:spLocks noGrp="1"/>
          </p:cNvSpPr>
          <p:nvPr>
            <p:ph type="title"/>
          </p:nvPr>
        </p:nvSpPr>
        <p:spPr>
          <a:xfrm>
            <a:off x="311700" y="279100"/>
            <a:ext cx="79092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600"/>
              <a:buNone/>
              <a:defRPr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21" name="Google Shape;421;p55"/>
          <p:cNvSpPr txBox="1">
            <a:spLocks noGrp="1"/>
          </p:cNvSpPr>
          <p:nvPr>
            <p:ph type="subTitle" idx="1"/>
          </p:nvPr>
        </p:nvSpPr>
        <p:spPr>
          <a:xfrm>
            <a:off x="482425" y="2901225"/>
            <a:ext cx="2125800" cy="1646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1400"/>
              <a:buNone/>
              <a:defRPr i="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2" name="Google Shape;422;p55"/>
          <p:cNvSpPr>
            <a:spLocks noGrp="1"/>
          </p:cNvSpPr>
          <p:nvPr>
            <p:ph type="pic" idx="2"/>
          </p:nvPr>
        </p:nvSpPr>
        <p:spPr>
          <a:xfrm>
            <a:off x="482425" y="1103550"/>
            <a:ext cx="2125800" cy="1609500"/>
          </a:xfrm>
          <a:prstGeom prst="rect">
            <a:avLst/>
          </a:prstGeom>
          <a:noFill/>
          <a:ln>
            <a:noFill/>
          </a:ln>
        </p:spPr>
      </p:sp>
      <p:sp>
        <p:nvSpPr>
          <p:cNvPr id="423" name="Google Shape;423;p55"/>
          <p:cNvSpPr txBox="1">
            <a:spLocks noGrp="1"/>
          </p:cNvSpPr>
          <p:nvPr>
            <p:ph type="body" idx="3"/>
          </p:nvPr>
        </p:nvSpPr>
        <p:spPr>
          <a:xfrm>
            <a:off x="3097275" y="851800"/>
            <a:ext cx="55413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424" name="Google Shape;424;p55"/>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n" sz="1000" i="1">
                <a:solidFill>
                  <a:schemeClr val="dk2"/>
                </a:solidFill>
              </a:rPr>
              <a:t>Making Fixed-Price, Outcome-Based Contracting Work</a:t>
            </a:r>
            <a:endParaRPr sz="1000" i="1">
              <a:solidFill>
                <a:srgbClr val="595959"/>
              </a:solidFill>
            </a:endParaRPr>
          </a:p>
          <a:p>
            <a:pPr marL="0" lvl="0" indent="0" algn="r" rtl="0">
              <a:spcBef>
                <a:spcPts val="0"/>
              </a:spcBef>
              <a:spcAft>
                <a:spcPts val="0"/>
              </a:spcAft>
              <a:buNone/>
            </a:pPr>
            <a:endParaRPr sz="1000" i="1">
              <a:solidFill>
                <a:srgbClr val="595959"/>
              </a:solidFill>
            </a:endParaRPr>
          </a:p>
        </p:txBody>
      </p:sp>
      <p:pic>
        <p:nvPicPr>
          <p:cNvPr id="425" name="Google Shape;425;p55" descr="background image for decorative use only"/>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losing Slide" type="blank">
  <p:cSld name="BLANK">
    <p:spTree>
      <p:nvGrpSpPr>
        <p:cNvPr id="1" name="Shape 426"/>
        <p:cNvGrpSpPr/>
        <p:nvPr/>
      </p:nvGrpSpPr>
      <p:grpSpPr>
        <a:xfrm>
          <a:off x="0" y="0"/>
          <a:ext cx="0" cy="0"/>
          <a:chOff x="0" y="0"/>
          <a:chExt cx="0" cy="0"/>
        </a:xfrm>
      </p:grpSpPr>
      <p:pic>
        <p:nvPicPr>
          <p:cNvPr id="427" name="Google Shape;427;p56" title="250 GSA banner.png"/>
          <p:cNvPicPr preferRelativeResize="0"/>
          <p:nvPr/>
        </p:nvPicPr>
        <p:blipFill>
          <a:blip r:embed="rId2">
            <a:alphaModFix/>
          </a:blip>
          <a:stretch>
            <a:fillRect/>
          </a:stretch>
        </p:blipFill>
        <p:spPr>
          <a:xfrm>
            <a:off x="152400" y="152400"/>
            <a:ext cx="2390775" cy="733425"/>
          </a:xfrm>
          <a:prstGeom prst="rect">
            <a:avLst/>
          </a:prstGeom>
          <a:noFill/>
          <a:ln>
            <a:noFill/>
          </a:ln>
        </p:spPr>
      </p:pic>
      <p:sp>
        <p:nvSpPr>
          <p:cNvPr id="428" name="Google Shape;428;p56"/>
          <p:cNvSpPr txBox="1"/>
          <p:nvPr/>
        </p:nvSpPr>
        <p:spPr>
          <a:xfrm>
            <a:off x="416875" y="1343800"/>
            <a:ext cx="5538900" cy="2327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3900" b="1">
                <a:solidFill>
                  <a:srgbClr val="1F497D"/>
                </a:solidFill>
              </a:rPr>
              <a:t>Thank you for attending. </a:t>
            </a:r>
            <a:endParaRPr sz="3900" b="1" baseline="30000">
              <a:solidFill>
                <a:srgbClr val="1F497D"/>
              </a:solidFill>
            </a:endParaRPr>
          </a:p>
        </p:txBody>
      </p:sp>
      <p:sp>
        <p:nvSpPr>
          <p:cNvPr id="429" name="Google Shape;429;p56"/>
          <p:cNvSpPr txBox="1"/>
          <p:nvPr/>
        </p:nvSpPr>
        <p:spPr>
          <a:xfrm>
            <a:off x="6474111" y="2432500"/>
            <a:ext cx="1808700" cy="1283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100" i="1">
                <a:solidFill>
                  <a:srgbClr val="1F5C99"/>
                </a:solidFill>
              </a:rPr>
              <a:t>Scan the QR code to learn more.about the </a:t>
            </a:r>
            <a:r>
              <a:rPr lang="en" sz="1100" b="1" i="1">
                <a:solidFill>
                  <a:srgbClr val="1F5C99"/>
                </a:solidFill>
              </a:rPr>
              <a:t>Center of Excellence for Outcome-Based Contracting</a:t>
            </a:r>
            <a:endParaRPr sz="1100" b="1" i="1">
              <a:solidFill>
                <a:srgbClr val="1F5C99"/>
              </a:solidFill>
            </a:endParaRPr>
          </a:p>
          <a:p>
            <a:pPr marL="457200" lvl="0" indent="0" algn="l" rtl="0">
              <a:lnSpc>
                <a:spcPct val="200000"/>
              </a:lnSpc>
              <a:spcBef>
                <a:spcPts val="0"/>
              </a:spcBef>
              <a:spcAft>
                <a:spcPts val="0"/>
              </a:spcAft>
              <a:buNone/>
            </a:pPr>
            <a:endParaRPr/>
          </a:p>
          <a:p>
            <a:pPr marL="457200" lvl="0" indent="0" algn="l" rtl="0">
              <a:lnSpc>
                <a:spcPct val="200000"/>
              </a:lnSpc>
              <a:spcBef>
                <a:spcPts val="0"/>
              </a:spcBef>
              <a:spcAft>
                <a:spcPts val="0"/>
              </a:spcAft>
              <a:buNone/>
            </a:pPr>
            <a:endParaRPr/>
          </a:p>
        </p:txBody>
      </p:sp>
      <p:pic>
        <p:nvPicPr>
          <p:cNvPr id="430" name="Google Shape;430;p56" descr="image of the QR code: Scan the QR code to learn more.about the Center of Excellence for Outcome-Based Contracting" title="qrcode_www.gsa.gov CoE.png"/>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6575161" y="1343806"/>
            <a:ext cx="1088700" cy="1088700"/>
          </a:xfrm>
          <a:prstGeom prst="rect">
            <a:avLst/>
          </a:prstGeom>
          <a:noFill/>
          <a:ln>
            <a:noFill/>
          </a:ln>
        </p:spPr>
      </p:pic>
      <p:cxnSp>
        <p:nvCxnSpPr>
          <p:cNvPr id="431" name="Google Shape;431;p56" descr="divider line"/>
          <p:cNvCxnSpPr/>
          <p:nvPr/>
        </p:nvCxnSpPr>
        <p:spPr>
          <a:xfrm>
            <a:off x="5687825" y="796375"/>
            <a:ext cx="0" cy="34083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Management &amp; Advisory">
  <p:cSld name="ONE_COLUMN_TEXT_3">
    <p:spTree>
      <p:nvGrpSpPr>
        <p:cNvPr id="1" name="Shape 432"/>
        <p:cNvGrpSpPr/>
        <p:nvPr/>
      </p:nvGrpSpPr>
      <p:grpSpPr>
        <a:xfrm>
          <a:off x="0" y="0"/>
          <a:ext cx="0" cy="0"/>
          <a:chOff x="0" y="0"/>
          <a:chExt cx="0" cy="0"/>
        </a:xfrm>
      </p:grpSpPr>
      <p:pic>
        <p:nvPicPr>
          <p:cNvPr id="433" name="Google Shape;433;p57" descr="decorative bckground image with honeycomb, zeros and ones to represent IT" title="AdobeStock_282868464.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5219200" y="-11075"/>
            <a:ext cx="3930849" cy="5171402"/>
          </a:xfrm>
          <a:prstGeom prst="rect">
            <a:avLst/>
          </a:prstGeom>
          <a:noFill/>
          <a:ln>
            <a:noFill/>
          </a:ln>
        </p:spPr>
      </p:pic>
      <p:sp>
        <p:nvSpPr>
          <p:cNvPr id="434" name="Google Shape;434;p57"/>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35" name="Google Shape;435;p57" descr="decorative blue overlay"/>
          <p:cNvSpPr/>
          <p:nvPr/>
        </p:nvSpPr>
        <p:spPr>
          <a:xfrm>
            <a:off x="5219200" y="8450"/>
            <a:ext cx="3930900" cy="5171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5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437" name="Google Shape;437;p57"/>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
        <p:nvSpPr>
          <p:cNvPr id="438" name="Google Shape;438;p57"/>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pic>
        <p:nvPicPr>
          <p:cNvPr id="439" name="Google Shape;439;p57"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Management &amp; Advisory 2">
  <p:cSld name="ONE_COLUMN_TEXT_3_3">
    <p:spTree>
      <p:nvGrpSpPr>
        <p:cNvPr id="1" name="Shape 440"/>
        <p:cNvGrpSpPr/>
        <p:nvPr/>
      </p:nvGrpSpPr>
      <p:grpSpPr>
        <a:xfrm>
          <a:off x="0" y="0"/>
          <a:ext cx="0" cy="0"/>
          <a:chOff x="0" y="0"/>
          <a:chExt cx="0" cy="0"/>
        </a:xfrm>
      </p:grpSpPr>
      <p:sp>
        <p:nvSpPr>
          <p:cNvPr id="441" name="Google Shape;441;p58"/>
          <p:cNvSpPr txBox="1">
            <a:spLocks noGrp="1"/>
          </p:cNvSpPr>
          <p:nvPr>
            <p:ph type="title"/>
          </p:nvPr>
        </p:nvSpPr>
        <p:spPr>
          <a:xfrm>
            <a:off x="4189938"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42" name="Google Shape;442;p5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rgbClr val="595959"/>
                </a:solidFill>
              </a:defRPr>
            </a:lvl1pPr>
            <a:lvl2pPr lvl="1">
              <a:buNone/>
              <a:defRPr>
                <a:solidFill>
                  <a:srgbClr val="595959"/>
                </a:solidFill>
              </a:defRPr>
            </a:lvl2pPr>
            <a:lvl3pPr lvl="2">
              <a:buNone/>
              <a:defRPr>
                <a:solidFill>
                  <a:srgbClr val="595959"/>
                </a:solidFill>
              </a:defRPr>
            </a:lvl3pPr>
            <a:lvl4pPr lvl="3">
              <a:buNone/>
              <a:defRPr>
                <a:solidFill>
                  <a:srgbClr val="595959"/>
                </a:solidFill>
              </a:defRPr>
            </a:lvl4pPr>
            <a:lvl5pPr lvl="4">
              <a:buNone/>
              <a:defRPr>
                <a:solidFill>
                  <a:srgbClr val="595959"/>
                </a:solidFill>
              </a:defRPr>
            </a:lvl5pPr>
            <a:lvl6pPr lvl="5">
              <a:buNone/>
              <a:defRPr>
                <a:solidFill>
                  <a:srgbClr val="595959"/>
                </a:solidFill>
              </a:defRPr>
            </a:lvl6pPr>
            <a:lvl7pPr lvl="6">
              <a:buNone/>
              <a:defRPr>
                <a:solidFill>
                  <a:srgbClr val="595959"/>
                </a:solidFill>
              </a:defRPr>
            </a:lvl7pPr>
            <a:lvl8pPr lvl="7">
              <a:buNone/>
              <a:defRPr>
                <a:solidFill>
                  <a:srgbClr val="595959"/>
                </a:solidFill>
              </a:defRPr>
            </a:lvl8pPr>
            <a:lvl9pPr lvl="8">
              <a:buNone/>
              <a:defRPr>
                <a:solidFill>
                  <a:srgbClr val="595959"/>
                </a:solidFill>
              </a:defRPr>
            </a:lvl9pPr>
          </a:lstStyle>
          <a:p>
            <a:pPr marL="0" lvl="0" indent="0" algn="r" rtl="0">
              <a:spcBef>
                <a:spcPts val="0"/>
              </a:spcBef>
              <a:spcAft>
                <a:spcPts val="0"/>
              </a:spcAft>
              <a:buNone/>
            </a:pPr>
            <a:fld id="{00000000-1234-1234-1234-123412341234}" type="slidenum">
              <a:rPr lang="en"/>
              <a:t>‹#›</a:t>
            </a:fld>
            <a:endParaRPr/>
          </a:p>
        </p:txBody>
      </p:sp>
      <p:sp>
        <p:nvSpPr>
          <p:cNvPr id="443" name="Google Shape;443;p58"/>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i="1">
                <a:solidFill>
                  <a:schemeClr val="lt1"/>
                </a:solidFill>
              </a:rPr>
              <a:t>ADD the name of the event here on the MASTER template</a:t>
            </a:r>
            <a:endParaRPr sz="1000" i="1">
              <a:solidFill>
                <a:schemeClr val="lt1"/>
              </a:solidFill>
            </a:endParaRPr>
          </a:p>
        </p:txBody>
      </p:sp>
      <p:sp>
        <p:nvSpPr>
          <p:cNvPr id="444" name="Google Shape;444;p58"/>
          <p:cNvSpPr txBox="1">
            <a:spLocks noGrp="1"/>
          </p:cNvSpPr>
          <p:nvPr>
            <p:ph type="body" idx="1"/>
          </p:nvPr>
        </p:nvSpPr>
        <p:spPr>
          <a:xfrm>
            <a:off x="4129323"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445" name="Google Shape;445;p58" descr="decorative light blue background"/>
          <p:cNvSpPr/>
          <p:nvPr/>
        </p:nvSpPr>
        <p:spPr>
          <a:xfrm>
            <a:off x="-9625" y="9625"/>
            <a:ext cx="9153600" cy="5143500"/>
          </a:xfrm>
          <a:prstGeom prst="rect">
            <a:avLst/>
          </a:prstGeom>
          <a:solidFill>
            <a:srgbClr val="EBF5F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pic>
        <p:nvPicPr>
          <p:cNvPr id="446" name="Google Shape;446;p58" title="AdobeStock_302416112.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0"/>
            <a:ext cx="3910502" cy="5143501"/>
          </a:xfrm>
          <a:prstGeom prst="rect">
            <a:avLst/>
          </a:prstGeom>
          <a:noFill/>
          <a:ln>
            <a:noFill/>
          </a:ln>
        </p:spPr>
      </p:pic>
      <p:sp>
        <p:nvSpPr>
          <p:cNvPr id="447" name="Google Shape;447;p58" descr="decorative blue overlay"/>
          <p:cNvSpPr/>
          <p:nvPr/>
        </p:nvSpPr>
        <p:spPr>
          <a:xfrm>
            <a:off x="0" y="9625"/>
            <a:ext cx="3910500" cy="51435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58"/>
          <p:cNvSpPr txBox="1">
            <a:spLocks noGrp="1"/>
          </p:cNvSpPr>
          <p:nvPr>
            <p:ph type="title" idx="2"/>
          </p:nvPr>
        </p:nvSpPr>
        <p:spPr>
          <a:xfrm>
            <a:off x="610630" y="901950"/>
            <a:ext cx="2366700" cy="270300"/>
          </a:xfrm>
          <a:prstGeom prst="rect">
            <a:avLst/>
          </a:prstGeom>
        </p:spPr>
        <p:txBody>
          <a:bodyPr spcFirstLastPara="1" wrap="square" lIns="91425" tIns="91425" rIns="91425" bIns="91425" anchor="t" anchorCtr="0">
            <a:normAutofit/>
          </a:bodyPr>
          <a:lstStyle>
            <a:lvl1pPr lvl="0">
              <a:spcBef>
                <a:spcPts val="0"/>
              </a:spcBef>
              <a:spcAft>
                <a:spcPts val="0"/>
              </a:spcAft>
              <a:buClr>
                <a:srgbClr val="FFD966"/>
              </a:buClr>
              <a:buSzPts val="2900"/>
              <a:buFont typeface="Arial"/>
              <a:buNone/>
              <a:defRPr sz="2900" b="1">
                <a:solidFill>
                  <a:srgbClr val="FFD966"/>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Management &amp; Advisory 2 1">
  <p:cSld name="ONE_COLUMN_TEXT_3_3_1">
    <p:spTree>
      <p:nvGrpSpPr>
        <p:cNvPr id="1" name="Shape 449"/>
        <p:cNvGrpSpPr/>
        <p:nvPr/>
      </p:nvGrpSpPr>
      <p:grpSpPr>
        <a:xfrm>
          <a:off x="0" y="0"/>
          <a:ext cx="0" cy="0"/>
          <a:chOff x="0" y="0"/>
          <a:chExt cx="0" cy="0"/>
        </a:xfrm>
      </p:grpSpPr>
      <p:sp>
        <p:nvSpPr>
          <p:cNvPr id="450" name="Google Shape;450;p59"/>
          <p:cNvSpPr txBox="1">
            <a:spLocks noGrp="1"/>
          </p:cNvSpPr>
          <p:nvPr>
            <p:ph type="title"/>
          </p:nvPr>
        </p:nvSpPr>
        <p:spPr>
          <a:xfrm>
            <a:off x="4189938"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51" name="Google Shape;451;p5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rgbClr val="595959"/>
                </a:solidFill>
              </a:defRPr>
            </a:lvl1pPr>
            <a:lvl2pPr lvl="1">
              <a:buNone/>
              <a:defRPr>
                <a:solidFill>
                  <a:srgbClr val="595959"/>
                </a:solidFill>
              </a:defRPr>
            </a:lvl2pPr>
            <a:lvl3pPr lvl="2">
              <a:buNone/>
              <a:defRPr>
                <a:solidFill>
                  <a:srgbClr val="595959"/>
                </a:solidFill>
              </a:defRPr>
            </a:lvl3pPr>
            <a:lvl4pPr lvl="3">
              <a:buNone/>
              <a:defRPr>
                <a:solidFill>
                  <a:srgbClr val="595959"/>
                </a:solidFill>
              </a:defRPr>
            </a:lvl4pPr>
            <a:lvl5pPr lvl="4">
              <a:buNone/>
              <a:defRPr>
                <a:solidFill>
                  <a:srgbClr val="595959"/>
                </a:solidFill>
              </a:defRPr>
            </a:lvl5pPr>
            <a:lvl6pPr lvl="5">
              <a:buNone/>
              <a:defRPr>
                <a:solidFill>
                  <a:srgbClr val="595959"/>
                </a:solidFill>
              </a:defRPr>
            </a:lvl6pPr>
            <a:lvl7pPr lvl="6">
              <a:buNone/>
              <a:defRPr>
                <a:solidFill>
                  <a:srgbClr val="595959"/>
                </a:solidFill>
              </a:defRPr>
            </a:lvl7pPr>
            <a:lvl8pPr lvl="7">
              <a:buNone/>
              <a:defRPr>
                <a:solidFill>
                  <a:srgbClr val="595959"/>
                </a:solidFill>
              </a:defRPr>
            </a:lvl8pPr>
            <a:lvl9pPr lvl="8">
              <a:buNone/>
              <a:defRPr>
                <a:solidFill>
                  <a:srgbClr val="595959"/>
                </a:solidFill>
              </a:defRPr>
            </a:lvl9pPr>
          </a:lstStyle>
          <a:p>
            <a:pPr marL="0" lvl="0" indent="0" algn="r" rtl="0">
              <a:spcBef>
                <a:spcPts val="0"/>
              </a:spcBef>
              <a:spcAft>
                <a:spcPts val="0"/>
              </a:spcAft>
              <a:buNone/>
            </a:pPr>
            <a:fld id="{00000000-1234-1234-1234-123412341234}" type="slidenum">
              <a:rPr lang="en"/>
              <a:t>‹#›</a:t>
            </a:fld>
            <a:endParaRPr/>
          </a:p>
        </p:txBody>
      </p:sp>
      <p:sp>
        <p:nvSpPr>
          <p:cNvPr id="452" name="Google Shape;452;p59"/>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i="1">
                <a:solidFill>
                  <a:schemeClr val="lt1"/>
                </a:solidFill>
              </a:rPr>
              <a:t>ADD the name of the event here on the MASTER template</a:t>
            </a:r>
            <a:endParaRPr sz="1000" i="1">
              <a:solidFill>
                <a:schemeClr val="lt1"/>
              </a:solidFill>
            </a:endParaRPr>
          </a:p>
        </p:txBody>
      </p:sp>
      <p:sp>
        <p:nvSpPr>
          <p:cNvPr id="453" name="Google Shape;453;p59"/>
          <p:cNvSpPr txBox="1">
            <a:spLocks noGrp="1"/>
          </p:cNvSpPr>
          <p:nvPr>
            <p:ph type="body" idx="1"/>
          </p:nvPr>
        </p:nvSpPr>
        <p:spPr>
          <a:xfrm>
            <a:off x="4129323"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454" name="Google Shape;454;p59" descr="decorative light blue background"/>
          <p:cNvSpPr/>
          <p:nvPr/>
        </p:nvSpPr>
        <p:spPr>
          <a:xfrm>
            <a:off x="-9625" y="9625"/>
            <a:ext cx="9153600" cy="5143500"/>
          </a:xfrm>
          <a:prstGeom prst="rect">
            <a:avLst/>
          </a:prstGeom>
          <a:solidFill>
            <a:srgbClr val="EBF5FD"/>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Helvetica Neue"/>
              <a:ea typeface="Helvetica Neue"/>
              <a:cs typeface="Helvetica Neue"/>
              <a:sym typeface="Helvetica Neue"/>
            </a:endParaRPr>
          </a:p>
        </p:txBody>
      </p:sp>
      <p:pic>
        <p:nvPicPr>
          <p:cNvPr id="455" name="Google Shape;455;p59" descr="image of graphic people in boxes connected by strings to show connectivity" title="AdobeStock_302416112.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0" y="0"/>
            <a:ext cx="3910502" cy="5143501"/>
          </a:xfrm>
          <a:prstGeom prst="rect">
            <a:avLst/>
          </a:prstGeom>
          <a:noFill/>
          <a:ln>
            <a:noFill/>
          </a:ln>
        </p:spPr>
      </p:pic>
      <p:sp>
        <p:nvSpPr>
          <p:cNvPr id="456" name="Google Shape;456;p59" descr="decorative blue overlay"/>
          <p:cNvSpPr/>
          <p:nvPr/>
        </p:nvSpPr>
        <p:spPr>
          <a:xfrm>
            <a:off x="0" y="9625"/>
            <a:ext cx="3910500" cy="51435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59"/>
          <p:cNvSpPr txBox="1">
            <a:spLocks noGrp="1"/>
          </p:cNvSpPr>
          <p:nvPr>
            <p:ph type="title" idx="2"/>
          </p:nvPr>
        </p:nvSpPr>
        <p:spPr>
          <a:xfrm>
            <a:off x="610630" y="901950"/>
            <a:ext cx="2366700" cy="270300"/>
          </a:xfrm>
          <a:prstGeom prst="rect">
            <a:avLst/>
          </a:prstGeom>
        </p:spPr>
        <p:txBody>
          <a:bodyPr spcFirstLastPara="1" wrap="square" lIns="91425" tIns="91425" rIns="91425" bIns="91425" anchor="t" anchorCtr="0">
            <a:normAutofit/>
          </a:bodyPr>
          <a:lstStyle>
            <a:lvl1pPr lvl="0">
              <a:spcBef>
                <a:spcPts val="0"/>
              </a:spcBef>
              <a:spcAft>
                <a:spcPts val="0"/>
              </a:spcAft>
              <a:buClr>
                <a:srgbClr val="FFD966"/>
              </a:buClr>
              <a:buSzPts val="2900"/>
              <a:buFont typeface="Arial"/>
              <a:buNone/>
              <a:defRPr sz="2900" b="1">
                <a:solidFill>
                  <a:srgbClr val="FFD966"/>
                </a:solidFill>
                <a:latin typeface="Arial"/>
                <a:ea typeface="Arial"/>
                <a:cs typeface="Arial"/>
                <a:sym typeface="Aria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58" name="Google Shape;458;p59"/>
          <p:cNvSpPr txBox="1"/>
          <p:nvPr/>
        </p:nvSpPr>
        <p:spPr>
          <a:xfrm>
            <a:off x="311700" y="4718100"/>
            <a:ext cx="5296500" cy="393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000" i="1">
                <a:solidFill>
                  <a:schemeClr val="lt1"/>
                </a:solidFill>
              </a:rPr>
              <a:t>Making Fixed-Price, Outcome-Based Contracting Work</a:t>
            </a:r>
            <a:endParaRPr sz="1000" i="1">
              <a:solidFill>
                <a:schemeClr val="lt1"/>
              </a:solidFill>
            </a:endParaRPr>
          </a:p>
          <a:p>
            <a:pPr marL="0" lvl="0" indent="0" algn="r" rtl="0">
              <a:spcBef>
                <a:spcPts val="0"/>
              </a:spcBef>
              <a:spcAft>
                <a:spcPts val="0"/>
              </a:spcAft>
              <a:buNone/>
            </a:pPr>
            <a:endParaRPr sz="1000" i="1">
              <a:solidFill>
                <a:srgbClr val="595959"/>
              </a:solidFill>
            </a:endParaRPr>
          </a:p>
          <a:p>
            <a:pPr marL="0" lvl="0" indent="0" algn="l" rtl="0">
              <a:spcBef>
                <a:spcPts val="0"/>
              </a:spcBef>
              <a:spcAft>
                <a:spcPts val="0"/>
              </a:spcAft>
              <a:buNone/>
            </a:pPr>
            <a:endParaRPr sz="1000" i="1">
              <a:solidFill>
                <a:srgbClr val="595959"/>
              </a:solidFil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Management &amp; Advisory 1">
  <p:cSld name="ONE_COLUMN_TEXT_3_2">
    <p:spTree>
      <p:nvGrpSpPr>
        <p:cNvPr id="1" name="Shape 459"/>
        <p:cNvGrpSpPr/>
        <p:nvPr/>
      </p:nvGrpSpPr>
      <p:grpSpPr>
        <a:xfrm>
          <a:off x="0" y="0"/>
          <a:ext cx="0" cy="0"/>
          <a:chOff x="0" y="0"/>
          <a:chExt cx="0" cy="0"/>
        </a:xfrm>
      </p:grpSpPr>
      <p:pic>
        <p:nvPicPr>
          <p:cNvPr id="460" name="Google Shape;460;p60" descr="decorative. woman passing out paperwork to colleagues." title="AdobeStock_287444107.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5219200" y="-11075"/>
            <a:ext cx="3930849" cy="5171401"/>
          </a:xfrm>
          <a:prstGeom prst="rect">
            <a:avLst/>
          </a:prstGeom>
          <a:noFill/>
          <a:ln>
            <a:noFill/>
          </a:ln>
        </p:spPr>
      </p:pic>
      <p:sp>
        <p:nvSpPr>
          <p:cNvPr id="461" name="Google Shape;461;p60"/>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462" name="Google Shape;462;p60"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463" name="Google Shape;463;p60" descr="decorative blue overlay"/>
          <p:cNvSpPr/>
          <p:nvPr/>
        </p:nvSpPr>
        <p:spPr>
          <a:xfrm>
            <a:off x="5219200" y="-30575"/>
            <a:ext cx="39309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6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465" name="Google Shape;465;p60"/>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466" name="Google Shape;466;p60"/>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Research &amp; Development">
  <p:cSld name="ONE_COLUMN_TEXT_3_1">
    <p:spTree>
      <p:nvGrpSpPr>
        <p:cNvPr id="1" name="Shape 467"/>
        <p:cNvGrpSpPr/>
        <p:nvPr/>
      </p:nvGrpSpPr>
      <p:grpSpPr>
        <a:xfrm>
          <a:off x="0" y="0"/>
          <a:ext cx="0" cy="0"/>
          <a:chOff x="0" y="0"/>
          <a:chExt cx="0" cy="0"/>
        </a:xfrm>
      </p:grpSpPr>
      <p:pic>
        <p:nvPicPr>
          <p:cNvPr id="468" name="Google Shape;468;p61" descr="decorative. microscopes" title="research and development.jp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5237450" y="0"/>
            <a:ext cx="3930849" cy="5143501"/>
          </a:xfrm>
          <a:prstGeom prst="rect">
            <a:avLst/>
          </a:prstGeom>
          <a:noFill/>
          <a:ln>
            <a:noFill/>
          </a:ln>
        </p:spPr>
      </p:pic>
      <p:sp>
        <p:nvSpPr>
          <p:cNvPr id="469" name="Google Shape;469;p61"/>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470" name="Google Shape;470;p61"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471" name="Google Shape;471;p61" descr="decorative blue overlay"/>
          <p:cNvSpPr/>
          <p:nvPr/>
        </p:nvSpPr>
        <p:spPr>
          <a:xfrm>
            <a:off x="5237976" y="-30575"/>
            <a:ext cx="39309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6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473" name="Google Shape;473;p61"/>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474" name="Google Shape;474;p61"/>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Logistics">
  <p:cSld name="ONE_COLUMN_TEXT_3_1_1_1_1_1">
    <p:spTree>
      <p:nvGrpSpPr>
        <p:cNvPr id="1" name="Shape 475"/>
        <p:cNvGrpSpPr/>
        <p:nvPr/>
      </p:nvGrpSpPr>
      <p:grpSpPr>
        <a:xfrm>
          <a:off x="0" y="0"/>
          <a:ext cx="0" cy="0"/>
          <a:chOff x="0" y="0"/>
          <a:chExt cx="0" cy="0"/>
        </a:xfrm>
      </p:grpSpPr>
      <p:pic>
        <p:nvPicPr>
          <p:cNvPr id="476" name="Google Shape;476;p62" descr="decorative. storage facility. " title="logistics.jp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5237450" y="-20723"/>
            <a:ext cx="3930849" cy="5171399"/>
          </a:xfrm>
          <a:prstGeom prst="rect">
            <a:avLst/>
          </a:prstGeom>
          <a:noFill/>
          <a:ln>
            <a:noFill/>
          </a:ln>
        </p:spPr>
      </p:pic>
      <p:sp>
        <p:nvSpPr>
          <p:cNvPr id="477" name="Google Shape;477;p62"/>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478" name="Google Shape;478;p62"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479" name="Google Shape;479;p62" descr="decorative blue overlay"/>
          <p:cNvSpPr/>
          <p:nvPr/>
        </p:nvSpPr>
        <p:spPr>
          <a:xfrm>
            <a:off x="5237976" y="-30575"/>
            <a:ext cx="39309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480;p6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481" name="Google Shape;481;p62"/>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482" name="Google Shape;482;p62"/>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DOMAIN -  Environmental">
  <p:cSld name="ONE_COLUMN_TEXT_3_1_1_1">
    <p:spTree>
      <p:nvGrpSpPr>
        <p:cNvPr id="1" name="Shape 483"/>
        <p:cNvGrpSpPr/>
        <p:nvPr/>
      </p:nvGrpSpPr>
      <p:grpSpPr>
        <a:xfrm>
          <a:off x="0" y="0"/>
          <a:ext cx="0" cy="0"/>
          <a:chOff x="0" y="0"/>
          <a:chExt cx="0" cy="0"/>
        </a:xfrm>
      </p:grpSpPr>
      <p:pic>
        <p:nvPicPr>
          <p:cNvPr id="484" name="Google Shape;484;p63" descr="decorative. man at work surveying the land. " title="AdobeStock_302482958.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5237450" y="0"/>
            <a:ext cx="3906550" cy="5143501"/>
          </a:xfrm>
          <a:prstGeom prst="rect">
            <a:avLst/>
          </a:prstGeom>
          <a:noFill/>
          <a:ln>
            <a:noFill/>
          </a:ln>
        </p:spPr>
      </p:pic>
      <p:sp>
        <p:nvSpPr>
          <p:cNvPr id="485" name="Google Shape;485;p63"/>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486" name="Google Shape;486;p63"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487" name="Google Shape;487;p63" descr="decorative blue overlay"/>
          <p:cNvSpPr/>
          <p:nvPr/>
        </p:nvSpPr>
        <p:spPr>
          <a:xfrm>
            <a:off x="5225275" y="0"/>
            <a:ext cx="3930900" cy="51435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6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489" name="Google Shape;489;p63"/>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490" name="Google Shape;490;p63"/>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DOMAIN -  Intelligence Services">
  <p:cSld name="ONE_COLUMN_TEXT_3_1_1_2">
    <p:spTree>
      <p:nvGrpSpPr>
        <p:cNvPr id="1" name="Shape 491"/>
        <p:cNvGrpSpPr/>
        <p:nvPr/>
      </p:nvGrpSpPr>
      <p:grpSpPr>
        <a:xfrm>
          <a:off x="0" y="0"/>
          <a:ext cx="0" cy="0"/>
          <a:chOff x="0" y="0"/>
          <a:chExt cx="0" cy="0"/>
        </a:xfrm>
      </p:grpSpPr>
      <p:pic>
        <p:nvPicPr>
          <p:cNvPr id="492" name="Google Shape;492;p64" descr="decorative. business people on ipad." title="AdobeStock_1104318473.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5244627" y="-2939"/>
            <a:ext cx="3906550" cy="5171400"/>
          </a:xfrm>
          <a:prstGeom prst="rect">
            <a:avLst/>
          </a:prstGeom>
          <a:noFill/>
          <a:ln>
            <a:noFill/>
          </a:ln>
        </p:spPr>
      </p:pic>
      <p:sp>
        <p:nvSpPr>
          <p:cNvPr id="493" name="Google Shape;493;p64"/>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494" name="Google Shape;494;p64"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495" name="Google Shape;495;p64" descr="decorative blue overlay"/>
          <p:cNvSpPr/>
          <p:nvPr/>
        </p:nvSpPr>
        <p:spPr>
          <a:xfrm>
            <a:off x="5228588" y="-2950"/>
            <a:ext cx="3930900" cy="51828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6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497" name="Google Shape;497;p64"/>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498" name="Google Shape;498;p64"/>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DOMAIN -  Facilities">
  <p:cSld name="ONE_COLUMN_TEXT_3_1_1_1_1_2">
    <p:spTree>
      <p:nvGrpSpPr>
        <p:cNvPr id="1" name="Shape 499"/>
        <p:cNvGrpSpPr/>
        <p:nvPr/>
      </p:nvGrpSpPr>
      <p:grpSpPr>
        <a:xfrm>
          <a:off x="0" y="0"/>
          <a:ext cx="0" cy="0"/>
          <a:chOff x="0" y="0"/>
          <a:chExt cx="0" cy="0"/>
        </a:xfrm>
      </p:grpSpPr>
      <p:pic>
        <p:nvPicPr>
          <p:cNvPr id="500" name="Google Shape;500;p65" descr="decorative. building. " title="AdobeStock_480285097.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5237450" y="-13545"/>
            <a:ext cx="3930849" cy="5171399"/>
          </a:xfrm>
          <a:prstGeom prst="rect">
            <a:avLst/>
          </a:prstGeom>
          <a:noFill/>
          <a:ln>
            <a:noFill/>
          </a:ln>
        </p:spPr>
      </p:pic>
      <p:sp>
        <p:nvSpPr>
          <p:cNvPr id="501" name="Google Shape;501;p6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502" name="Google Shape;502;p65"/>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503" name="Google Shape;503;p65"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504" name="Google Shape;504;p65" descr="decorative blue overlay"/>
          <p:cNvSpPr/>
          <p:nvPr/>
        </p:nvSpPr>
        <p:spPr>
          <a:xfrm>
            <a:off x="5237976" y="-13550"/>
            <a:ext cx="3930900" cy="51936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65"/>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506" name="Google Shape;506;p65"/>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507" name="Google Shape;507;p65"/>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DOMAIN - Enterprise Solutions (UR Only)">
  <p:cSld name="ONE_COLUMN_TEXT_3_1_1_1_1_1_1">
    <p:spTree>
      <p:nvGrpSpPr>
        <p:cNvPr id="1" name="Shape 508"/>
        <p:cNvGrpSpPr/>
        <p:nvPr/>
      </p:nvGrpSpPr>
      <p:grpSpPr>
        <a:xfrm>
          <a:off x="0" y="0"/>
          <a:ext cx="0" cy="0"/>
          <a:chOff x="0" y="0"/>
          <a:chExt cx="0" cy="0"/>
        </a:xfrm>
      </p:grpSpPr>
      <p:pic>
        <p:nvPicPr>
          <p:cNvPr id="509" name="Google Shape;509;p66" descr="decorative. man holding a world" title="AdobeStock_486100725.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5230273" y="-20723"/>
            <a:ext cx="3930849" cy="5171401"/>
          </a:xfrm>
          <a:prstGeom prst="rect">
            <a:avLst/>
          </a:prstGeom>
          <a:noFill/>
          <a:ln>
            <a:noFill/>
          </a:ln>
        </p:spPr>
      </p:pic>
      <p:sp>
        <p:nvSpPr>
          <p:cNvPr id="510" name="Google Shape;510;p6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511" name="Google Shape;511;p66"/>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512" name="Google Shape;512;p66"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513" name="Google Shape;513;p66" descr="decorative blue overlay"/>
          <p:cNvSpPr/>
          <p:nvPr/>
        </p:nvSpPr>
        <p:spPr>
          <a:xfrm>
            <a:off x="5228588" y="-30575"/>
            <a:ext cx="3930900" cy="5210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66"/>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515" name="Google Shape;515;p66"/>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516" name="Google Shape;516;p66"/>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DOMAIN - Business Administration">
  <p:cSld name="ONE_COLUMN_TEXT_3_1_1_1_1_1_1_1_1_1">
    <p:spTree>
      <p:nvGrpSpPr>
        <p:cNvPr id="1" name="Shape 517"/>
        <p:cNvGrpSpPr/>
        <p:nvPr/>
      </p:nvGrpSpPr>
      <p:grpSpPr>
        <a:xfrm>
          <a:off x="0" y="0"/>
          <a:ext cx="0" cy="0"/>
          <a:chOff x="0" y="0"/>
          <a:chExt cx="0" cy="0"/>
        </a:xfrm>
      </p:grpSpPr>
      <p:pic>
        <p:nvPicPr>
          <p:cNvPr id="518" name="Google Shape;518;p67" descr="Teamwork of young business people meeting to discuss and plan collaboration. (Provided by Getty Images)"/>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3872119" y="0"/>
            <a:ext cx="5271977" cy="5143502"/>
          </a:xfrm>
          <a:prstGeom prst="rect">
            <a:avLst/>
          </a:prstGeom>
          <a:noFill/>
          <a:ln>
            <a:noFill/>
          </a:ln>
        </p:spPr>
      </p:pic>
      <p:sp>
        <p:nvSpPr>
          <p:cNvPr id="519" name="Google Shape;519;p6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520" name="Google Shape;520;p67"/>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521" name="Google Shape;521;p67"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522" name="Google Shape;522;p67"/>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523" name="Google Shape;523;p67" descr="decorative blue overlay"/>
          <p:cNvSpPr/>
          <p:nvPr/>
        </p:nvSpPr>
        <p:spPr>
          <a:xfrm>
            <a:off x="3887525" y="-30575"/>
            <a:ext cx="5271900" cy="5210400"/>
          </a:xfrm>
          <a:prstGeom prst="rect">
            <a:avLst/>
          </a:prstGeom>
          <a:solidFill>
            <a:srgbClr val="0A202C">
              <a:alpha val="500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67"/>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525" name="Google Shape;525;p67"/>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Making Fixed-Price, Outcome-Based Contracting Work</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DOMAIN - Financial Solutions">
  <p:cSld name="ONE_COLUMN_TEXT_3_1_1_1_1_1_1_1">
    <p:spTree>
      <p:nvGrpSpPr>
        <p:cNvPr id="1" name="Shape 526"/>
        <p:cNvGrpSpPr/>
        <p:nvPr/>
      </p:nvGrpSpPr>
      <p:grpSpPr>
        <a:xfrm>
          <a:off x="0" y="0"/>
          <a:ext cx="0" cy="0"/>
          <a:chOff x="0" y="0"/>
          <a:chExt cx="0" cy="0"/>
        </a:xfrm>
      </p:grpSpPr>
      <p:pic>
        <p:nvPicPr>
          <p:cNvPr id="527" name="Google Shape;527;p68" descr="decorative. man using a calculator and working on her computer" title="AdobeStock_474885092.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5244627" y="-13545"/>
            <a:ext cx="3906552" cy="5171400"/>
          </a:xfrm>
          <a:prstGeom prst="rect">
            <a:avLst/>
          </a:prstGeom>
          <a:noFill/>
          <a:ln>
            <a:noFill/>
          </a:ln>
        </p:spPr>
      </p:pic>
      <p:sp>
        <p:nvSpPr>
          <p:cNvPr id="528" name="Google Shape;528;p6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529" name="Google Shape;529;p68"/>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530" name="Google Shape;530;p68"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531" name="Google Shape;531;p68" descr="decorative blue overlay"/>
          <p:cNvSpPr/>
          <p:nvPr/>
        </p:nvSpPr>
        <p:spPr>
          <a:xfrm>
            <a:off x="5228588" y="-13550"/>
            <a:ext cx="3930900" cy="51936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68"/>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533" name="Google Shape;533;p68"/>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534" name="Google Shape;534;p68"/>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DOMAIN - Human Capital Services">
  <p:cSld name="ONE_COLUMN_TEXT_3_1_1_1_1_1_1_1_1_2">
    <p:spTree>
      <p:nvGrpSpPr>
        <p:cNvPr id="1" name="Shape 535"/>
        <p:cNvGrpSpPr/>
        <p:nvPr/>
      </p:nvGrpSpPr>
      <p:grpSpPr>
        <a:xfrm>
          <a:off x="0" y="0"/>
          <a:ext cx="0" cy="0"/>
          <a:chOff x="0" y="0"/>
          <a:chExt cx="0" cy="0"/>
        </a:xfrm>
      </p:grpSpPr>
      <p:pic>
        <p:nvPicPr>
          <p:cNvPr id="536" name="Google Shape;536;p69" descr="decorative. graphic images of people. " title="AdobeStock_127106962.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5244627" y="-13545"/>
            <a:ext cx="3906550" cy="5171401"/>
          </a:xfrm>
          <a:prstGeom prst="rect">
            <a:avLst/>
          </a:prstGeom>
          <a:noFill/>
          <a:ln>
            <a:noFill/>
          </a:ln>
        </p:spPr>
      </p:pic>
      <p:sp>
        <p:nvSpPr>
          <p:cNvPr id="537" name="Google Shape;537;p6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538" name="Google Shape;538;p69"/>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539" name="Google Shape;539;p69"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540" name="Google Shape;540;p69" descr="decorative blue overlay"/>
          <p:cNvSpPr/>
          <p:nvPr/>
        </p:nvSpPr>
        <p:spPr>
          <a:xfrm>
            <a:off x="5219200" y="8425"/>
            <a:ext cx="3930900" cy="51714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69"/>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542" name="Google Shape;542;p69"/>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543" name="Google Shape;543;p69"/>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DOMAIN - Marketing and Public Relations">
  <p:cSld name="ONE_COLUMN_TEXT_3_1_1_1_1_1_1_1_1_1_1">
    <p:spTree>
      <p:nvGrpSpPr>
        <p:cNvPr id="1" name="Shape 544"/>
        <p:cNvGrpSpPr/>
        <p:nvPr/>
      </p:nvGrpSpPr>
      <p:grpSpPr>
        <a:xfrm>
          <a:off x="0" y="0"/>
          <a:ext cx="0" cy="0"/>
          <a:chOff x="0" y="0"/>
          <a:chExt cx="0" cy="0"/>
        </a:xfrm>
      </p:grpSpPr>
      <p:pic>
        <p:nvPicPr>
          <p:cNvPr id="545" name="Google Shape;545;p70" title="AdobeStock_471499058.jpeg"/>
          <p:cNvPicPr preferRelativeResize="0"/>
          <p:nvPr/>
        </p:nvPicPr>
        <p:blipFill rotWithShape="1">
          <a:blip r:embed="rId2" cstate="hqprint">
            <a:alphaModFix/>
            <a:extLst>
              <a:ext uri="{28A0092B-C50C-407E-A947-70E740481C1C}">
                <a14:useLocalDpi xmlns:a14="http://schemas.microsoft.com/office/drawing/2010/main"/>
              </a:ext>
            </a:extLst>
          </a:blip>
          <a:srcRect/>
          <a:stretch/>
        </p:blipFill>
        <p:spPr>
          <a:xfrm>
            <a:off x="5237450" y="-6368"/>
            <a:ext cx="3930849" cy="5171401"/>
          </a:xfrm>
          <a:prstGeom prst="rect">
            <a:avLst/>
          </a:prstGeom>
          <a:noFill/>
          <a:ln>
            <a:noFill/>
          </a:ln>
        </p:spPr>
      </p:pic>
      <p:sp>
        <p:nvSpPr>
          <p:cNvPr id="546" name="Google Shape;546;p7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547" name="Google Shape;547;p70"/>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548" name="Google Shape;548;p70"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549" name="Google Shape;549;p70" descr="decorative blue overlay"/>
          <p:cNvSpPr/>
          <p:nvPr/>
        </p:nvSpPr>
        <p:spPr>
          <a:xfrm>
            <a:off x="5237976" y="-6375"/>
            <a:ext cx="3930900" cy="51861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70"/>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551" name="Google Shape;551;p70"/>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552" name="Google Shape;552;p70"/>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DOMAIN - Marketing and Public Relations 1">
  <p:cSld name="ONE_COLUMN_TEXT_3_1_1_1_1_1_1_1_1_1_1_2">
    <p:spTree>
      <p:nvGrpSpPr>
        <p:cNvPr id="1" name="Shape 553"/>
        <p:cNvGrpSpPr/>
        <p:nvPr/>
      </p:nvGrpSpPr>
      <p:grpSpPr>
        <a:xfrm>
          <a:off x="0" y="0"/>
          <a:ext cx="0" cy="0"/>
          <a:chOff x="0" y="0"/>
          <a:chExt cx="0" cy="0"/>
        </a:xfrm>
      </p:grpSpPr>
      <p:pic>
        <p:nvPicPr>
          <p:cNvPr id="554" name="Google Shape;554;p71" descr="decorative. volunteers packing up boxes" title="AdobeStock_345553840.jpeg"/>
          <p:cNvPicPr preferRelativeResize="0"/>
          <p:nvPr/>
        </p:nvPicPr>
        <p:blipFill rotWithShape="1">
          <a:blip r:embed="rId2" cstate="hqprint">
            <a:alphaModFix amt="93000"/>
            <a:extLst>
              <a:ext uri="{28A0092B-C50C-407E-A947-70E740481C1C}">
                <a14:useLocalDpi xmlns:a14="http://schemas.microsoft.com/office/drawing/2010/main"/>
              </a:ext>
            </a:extLst>
          </a:blip>
          <a:srcRect/>
          <a:stretch/>
        </p:blipFill>
        <p:spPr>
          <a:xfrm>
            <a:off x="5237450" y="0"/>
            <a:ext cx="3906550" cy="5143501"/>
          </a:xfrm>
          <a:prstGeom prst="rect">
            <a:avLst/>
          </a:prstGeom>
          <a:noFill/>
          <a:ln>
            <a:noFill/>
          </a:ln>
        </p:spPr>
      </p:pic>
      <p:sp>
        <p:nvSpPr>
          <p:cNvPr id="555" name="Google Shape;555;p7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556" name="Google Shape;556;p71"/>
          <p:cNvSpPr txBox="1">
            <a:spLocks noGrp="1"/>
          </p:cNvSpPr>
          <p:nvPr>
            <p:ph type="title"/>
          </p:nvPr>
        </p:nvSpPr>
        <p:spPr>
          <a:xfrm>
            <a:off x="311700" y="279100"/>
            <a:ext cx="48759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200"/>
              <a:buNone/>
              <a:defRPr sz="2200" b="1"/>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557" name="Google Shape;557;p71" descr="background image for decorative use only"/>
          <p:cNvPicPr preferRelativeResize="0"/>
          <p:nvPr/>
        </p:nvPicPr>
        <p:blipFill rotWithShape="1">
          <a:blip r:embed="rId3" cstate="hqprint">
            <a:alphaModFix/>
            <a:extLst>
              <a:ext uri="{28A0092B-C50C-407E-A947-70E740481C1C}">
                <a14:useLocalDpi xmlns:a14="http://schemas.microsoft.com/office/drawing/2010/main"/>
              </a:ext>
            </a:extLst>
          </a:blip>
          <a:srcRect/>
          <a:stretch/>
        </p:blipFill>
        <p:spPr>
          <a:xfrm>
            <a:off x="0" y="-2"/>
            <a:ext cx="9144003" cy="125025"/>
          </a:xfrm>
          <a:prstGeom prst="rect">
            <a:avLst/>
          </a:prstGeom>
          <a:noFill/>
          <a:ln>
            <a:noFill/>
          </a:ln>
        </p:spPr>
      </p:pic>
      <p:sp>
        <p:nvSpPr>
          <p:cNvPr id="558" name="Google Shape;558;p71" descr="decorative blue overlay"/>
          <p:cNvSpPr/>
          <p:nvPr/>
        </p:nvSpPr>
        <p:spPr>
          <a:xfrm>
            <a:off x="5228600" y="0"/>
            <a:ext cx="3930900" cy="5179800"/>
          </a:xfrm>
          <a:prstGeom prst="rect">
            <a:avLst/>
          </a:prstGeom>
          <a:solidFill>
            <a:srgbClr val="0A202C">
              <a:alpha val="82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71"/>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sp>
        <p:nvSpPr>
          <p:cNvPr id="560" name="Google Shape;560;p71"/>
          <p:cNvSpPr txBox="1">
            <a:spLocks noGrp="1"/>
          </p:cNvSpPr>
          <p:nvPr>
            <p:ph type="body" idx="1"/>
          </p:nvPr>
        </p:nvSpPr>
        <p:spPr>
          <a:xfrm>
            <a:off x="251086" y="851800"/>
            <a:ext cx="4355700" cy="20637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
        <p:nvSpPr>
          <p:cNvPr id="561" name="Google Shape;561;p71"/>
          <p:cNvSpPr txBox="1"/>
          <p:nvPr/>
        </p:nvSpPr>
        <p:spPr>
          <a:xfrm>
            <a:off x="311700" y="4718100"/>
            <a:ext cx="8453400" cy="3936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000" i="1">
                <a:solidFill>
                  <a:schemeClr val="lt1"/>
                </a:solidFill>
              </a:rPr>
              <a:t>Writing Better Requirements &amp; Performance Standards</a:t>
            </a:r>
            <a:endParaRPr sz="1000" i="1">
              <a:solidFill>
                <a:schemeClr val="lt1"/>
              </a:solidFill>
            </a:endParaRPr>
          </a:p>
          <a:p>
            <a:pPr marL="0" lvl="0" indent="0" algn="r" rtl="0">
              <a:spcBef>
                <a:spcPts val="0"/>
              </a:spcBef>
              <a:spcAft>
                <a:spcPts val="0"/>
              </a:spcAft>
              <a:buNone/>
            </a:pPr>
            <a:endParaRPr sz="1000" i="1">
              <a:solidFill>
                <a:schemeClr val="lt1"/>
              </a:solidFill>
            </a:endParaRPr>
          </a:p>
          <a:p>
            <a:pPr marL="0" lvl="0" indent="0" algn="r" rtl="0">
              <a:spcBef>
                <a:spcPts val="0"/>
              </a:spcBef>
              <a:spcAft>
                <a:spcPts val="0"/>
              </a:spcAft>
              <a:buNone/>
            </a:pPr>
            <a:endParaRPr sz="1000" i="1">
              <a:solidFill>
                <a:schemeClr val="lt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2.xml"/><Relationship Id="rId18" Type="http://schemas.openxmlformats.org/officeDocument/2006/relationships/slideLayout" Target="../slideLayouts/slideLayout27.xml"/><Relationship Id="rId26" Type="http://schemas.openxmlformats.org/officeDocument/2006/relationships/slideLayout" Target="../slideLayouts/slideLayout35.xml"/><Relationship Id="rId39" Type="http://schemas.openxmlformats.org/officeDocument/2006/relationships/slideLayout" Target="../slideLayouts/slideLayout48.xml"/><Relationship Id="rId21" Type="http://schemas.openxmlformats.org/officeDocument/2006/relationships/slideLayout" Target="../slideLayouts/slideLayout30.xml"/><Relationship Id="rId34" Type="http://schemas.openxmlformats.org/officeDocument/2006/relationships/slideLayout" Target="../slideLayouts/slideLayout43.xml"/><Relationship Id="rId42" Type="http://schemas.openxmlformats.org/officeDocument/2006/relationships/slideLayout" Target="../slideLayouts/slideLayout51.xml"/><Relationship Id="rId47" Type="http://schemas.openxmlformats.org/officeDocument/2006/relationships/slideLayout" Target="../slideLayouts/slideLayout56.xml"/><Relationship Id="rId50" Type="http://schemas.openxmlformats.org/officeDocument/2006/relationships/slideLayout" Target="../slideLayouts/slideLayout59.xml"/><Relationship Id="rId55" Type="http://schemas.openxmlformats.org/officeDocument/2006/relationships/slideLayout" Target="../slideLayouts/slideLayout64.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9" Type="http://schemas.openxmlformats.org/officeDocument/2006/relationships/slideLayout" Target="../slideLayouts/slideLayout38.xml"/><Relationship Id="rId11" Type="http://schemas.openxmlformats.org/officeDocument/2006/relationships/slideLayout" Target="../slideLayouts/slideLayout20.xml"/><Relationship Id="rId24" Type="http://schemas.openxmlformats.org/officeDocument/2006/relationships/slideLayout" Target="../slideLayouts/slideLayout33.xml"/><Relationship Id="rId32" Type="http://schemas.openxmlformats.org/officeDocument/2006/relationships/slideLayout" Target="../slideLayouts/slideLayout41.xml"/><Relationship Id="rId37" Type="http://schemas.openxmlformats.org/officeDocument/2006/relationships/slideLayout" Target="../slideLayouts/slideLayout46.xml"/><Relationship Id="rId40" Type="http://schemas.openxmlformats.org/officeDocument/2006/relationships/slideLayout" Target="../slideLayouts/slideLayout49.xml"/><Relationship Id="rId45" Type="http://schemas.openxmlformats.org/officeDocument/2006/relationships/slideLayout" Target="../slideLayouts/slideLayout54.xml"/><Relationship Id="rId53" Type="http://schemas.openxmlformats.org/officeDocument/2006/relationships/slideLayout" Target="../slideLayouts/slideLayout62.xml"/><Relationship Id="rId58" Type="http://schemas.openxmlformats.org/officeDocument/2006/relationships/slideLayout" Target="../slideLayouts/slideLayout67.xml"/><Relationship Id="rId5" Type="http://schemas.openxmlformats.org/officeDocument/2006/relationships/slideLayout" Target="../slideLayouts/slideLayout14.xml"/><Relationship Id="rId61" Type="http://schemas.openxmlformats.org/officeDocument/2006/relationships/theme" Target="../theme/theme2.xml"/><Relationship Id="rId19" Type="http://schemas.openxmlformats.org/officeDocument/2006/relationships/slideLayout" Target="../slideLayouts/slideLayout28.xml"/><Relationship Id="rId14" Type="http://schemas.openxmlformats.org/officeDocument/2006/relationships/slideLayout" Target="../slideLayouts/slideLayout23.xml"/><Relationship Id="rId22" Type="http://schemas.openxmlformats.org/officeDocument/2006/relationships/slideLayout" Target="../slideLayouts/slideLayout31.xml"/><Relationship Id="rId27" Type="http://schemas.openxmlformats.org/officeDocument/2006/relationships/slideLayout" Target="../slideLayouts/slideLayout36.xml"/><Relationship Id="rId30" Type="http://schemas.openxmlformats.org/officeDocument/2006/relationships/slideLayout" Target="../slideLayouts/slideLayout39.xml"/><Relationship Id="rId35" Type="http://schemas.openxmlformats.org/officeDocument/2006/relationships/slideLayout" Target="../slideLayouts/slideLayout44.xml"/><Relationship Id="rId43" Type="http://schemas.openxmlformats.org/officeDocument/2006/relationships/slideLayout" Target="../slideLayouts/slideLayout52.xml"/><Relationship Id="rId48" Type="http://schemas.openxmlformats.org/officeDocument/2006/relationships/slideLayout" Target="../slideLayouts/slideLayout57.xml"/><Relationship Id="rId56" Type="http://schemas.openxmlformats.org/officeDocument/2006/relationships/slideLayout" Target="../slideLayouts/slideLayout65.xml"/><Relationship Id="rId8" Type="http://schemas.openxmlformats.org/officeDocument/2006/relationships/slideLayout" Target="../slideLayouts/slideLayout17.xml"/><Relationship Id="rId51" Type="http://schemas.openxmlformats.org/officeDocument/2006/relationships/slideLayout" Target="../slideLayouts/slideLayout60.xml"/><Relationship Id="rId3" Type="http://schemas.openxmlformats.org/officeDocument/2006/relationships/slideLayout" Target="../slideLayouts/slideLayout12.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5" Type="http://schemas.openxmlformats.org/officeDocument/2006/relationships/slideLayout" Target="../slideLayouts/slideLayout34.xml"/><Relationship Id="rId33" Type="http://schemas.openxmlformats.org/officeDocument/2006/relationships/slideLayout" Target="../slideLayouts/slideLayout42.xml"/><Relationship Id="rId38" Type="http://schemas.openxmlformats.org/officeDocument/2006/relationships/slideLayout" Target="../slideLayouts/slideLayout47.xml"/><Relationship Id="rId46" Type="http://schemas.openxmlformats.org/officeDocument/2006/relationships/slideLayout" Target="../slideLayouts/slideLayout55.xml"/><Relationship Id="rId59" Type="http://schemas.openxmlformats.org/officeDocument/2006/relationships/slideLayout" Target="../slideLayouts/slideLayout68.xml"/><Relationship Id="rId20" Type="http://schemas.openxmlformats.org/officeDocument/2006/relationships/slideLayout" Target="../slideLayouts/slideLayout29.xml"/><Relationship Id="rId41" Type="http://schemas.openxmlformats.org/officeDocument/2006/relationships/slideLayout" Target="../slideLayouts/slideLayout50.xml"/><Relationship Id="rId54" Type="http://schemas.openxmlformats.org/officeDocument/2006/relationships/slideLayout" Target="../slideLayouts/slideLayout63.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5" Type="http://schemas.openxmlformats.org/officeDocument/2006/relationships/slideLayout" Target="../slideLayouts/slideLayout24.xml"/><Relationship Id="rId23" Type="http://schemas.openxmlformats.org/officeDocument/2006/relationships/slideLayout" Target="../slideLayouts/slideLayout32.xml"/><Relationship Id="rId28" Type="http://schemas.openxmlformats.org/officeDocument/2006/relationships/slideLayout" Target="../slideLayouts/slideLayout37.xml"/><Relationship Id="rId36" Type="http://schemas.openxmlformats.org/officeDocument/2006/relationships/slideLayout" Target="../slideLayouts/slideLayout45.xml"/><Relationship Id="rId49" Type="http://schemas.openxmlformats.org/officeDocument/2006/relationships/slideLayout" Target="../slideLayouts/slideLayout58.xml"/><Relationship Id="rId57" Type="http://schemas.openxmlformats.org/officeDocument/2006/relationships/slideLayout" Target="../slideLayouts/slideLayout66.xml"/><Relationship Id="rId10" Type="http://schemas.openxmlformats.org/officeDocument/2006/relationships/slideLayout" Target="../slideLayouts/slideLayout19.xml"/><Relationship Id="rId31" Type="http://schemas.openxmlformats.org/officeDocument/2006/relationships/slideLayout" Target="../slideLayouts/slideLayout40.xml"/><Relationship Id="rId44" Type="http://schemas.openxmlformats.org/officeDocument/2006/relationships/slideLayout" Target="../slideLayouts/slideLayout53.xml"/><Relationship Id="rId52" Type="http://schemas.openxmlformats.org/officeDocument/2006/relationships/slideLayout" Target="../slideLayouts/slideLayout61.xml"/><Relationship Id="rId60" Type="http://schemas.openxmlformats.org/officeDocument/2006/relationships/slideLayout" Target="../slideLayouts/slideLayout6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r>
              <a:rPr lang="en"/>
              <a:t>1</a:t>
            </a:r>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a:off x="454950" y="273750"/>
            <a:ext cx="75678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accent1"/>
              </a:buClr>
              <a:buSzPts val="2600"/>
              <a:buNone/>
              <a:defRPr sz="2600" b="1">
                <a:solidFill>
                  <a:schemeClr val="accent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5" name="Google Shape;75;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76" name="Google Shape;76;p11"/>
          <p:cNvSpPr txBox="1">
            <a:spLocks noGrp="1"/>
          </p:cNvSpPr>
          <p:nvPr>
            <p:ph type="body" idx="1"/>
          </p:nvPr>
        </p:nvSpPr>
        <p:spPr>
          <a:xfrm>
            <a:off x="644625" y="851800"/>
            <a:ext cx="7993800" cy="2063700"/>
          </a:xfrm>
          <a:prstGeom prst="rect">
            <a:avLst/>
          </a:prstGeom>
          <a:noFill/>
          <a:ln>
            <a:noFill/>
          </a:ln>
        </p:spPr>
        <p:txBody>
          <a:bodyPr spcFirstLastPara="1" wrap="square" lIns="91425" tIns="91425" rIns="91425" bIns="91425" anchor="ctr" anchorCtr="0">
            <a:noAutofit/>
          </a:bodyPr>
          <a:lstStyle>
            <a:lvl1pPr marL="457200" lvl="0" indent="-317500">
              <a:spcBef>
                <a:spcPts val="0"/>
              </a:spcBef>
              <a:spcAft>
                <a:spcPts val="0"/>
              </a:spcAft>
              <a:buClr>
                <a:srgbClr val="1F5C99"/>
              </a:buClr>
              <a:buSzPts val="1400"/>
              <a:buFont typeface="Arial"/>
              <a:buChar char="●"/>
              <a:defRPr sz="1400">
                <a:solidFill>
                  <a:srgbClr val="3F3F3F"/>
                </a:solidFill>
                <a:latin typeface="Arial"/>
                <a:ea typeface="Arial"/>
                <a:cs typeface="Arial"/>
                <a:sym typeface="Arial"/>
              </a:defRPr>
            </a:lvl1pPr>
            <a:lvl2pPr marL="914400" lvl="1" indent="-311150">
              <a:spcBef>
                <a:spcPts val="0"/>
              </a:spcBef>
              <a:spcAft>
                <a:spcPts val="0"/>
              </a:spcAft>
              <a:buClr>
                <a:srgbClr val="01528E"/>
              </a:buClr>
              <a:buSzPts val="1300"/>
              <a:buFont typeface="Arial"/>
              <a:buChar char="○"/>
              <a:defRPr sz="1300">
                <a:solidFill>
                  <a:srgbClr val="3F3F3F"/>
                </a:solidFill>
                <a:latin typeface="Arial"/>
                <a:ea typeface="Arial"/>
                <a:cs typeface="Arial"/>
                <a:sym typeface="Arial"/>
              </a:defRPr>
            </a:lvl2pPr>
            <a:lvl3pPr marL="1371600" lvl="2"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3pPr>
            <a:lvl4pPr marL="1828800" lvl="3" indent="-298450">
              <a:spcBef>
                <a:spcPts val="0"/>
              </a:spcBef>
              <a:spcAft>
                <a:spcPts val="0"/>
              </a:spcAft>
              <a:buClr>
                <a:srgbClr val="1F497D"/>
              </a:buClr>
              <a:buSzPts val="1100"/>
              <a:buFont typeface="Arial"/>
              <a:buChar char="●"/>
              <a:defRPr sz="1100">
                <a:solidFill>
                  <a:srgbClr val="3F3F3F"/>
                </a:solidFill>
                <a:latin typeface="Arial"/>
                <a:ea typeface="Arial"/>
                <a:cs typeface="Arial"/>
                <a:sym typeface="Arial"/>
              </a:defRPr>
            </a:lvl4pPr>
            <a:lvl5pPr marL="2286000" lvl="4" indent="-317500">
              <a:spcBef>
                <a:spcPts val="0"/>
              </a:spcBef>
              <a:spcAft>
                <a:spcPts val="0"/>
              </a:spcAft>
              <a:buSzPts val="1400"/>
              <a:buFont typeface="Arial"/>
              <a:buChar char="○"/>
              <a:defRPr>
                <a:latin typeface="Arial"/>
                <a:ea typeface="Arial"/>
                <a:cs typeface="Arial"/>
                <a:sym typeface="Arial"/>
              </a:defRPr>
            </a:lvl5pPr>
            <a:lvl6pPr marL="2743200" lvl="5" indent="-317500">
              <a:spcBef>
                <a:spcPts val="0"/>
              </a:spcBef>
              <a:spcAft>
                <a:spcPts val="0"/>
              </a:spcAft>
              <a:buSzPts val="1400"/>
              <a:buFont typeface="Arial"/>
              <a:buChar char="■"/>
              <a:defRPr>
                <a:latin typeface="Arial"/>
                <a:ea typeface="Arial"/>
                <a:cs typeface="Arial"/>
                <a:sym typeface="Arial"/>
              </a:defRPr>
            </a:lvl6pPr>
            <a:lvl7pPr marL="3200400" lvl="6" indent="-317500">
              <a:spcBef>
                <a:spcPts val="0"/>
              </a:spcBef>
              <a:spcAft>
                <a:spcPts val="0"/>
              </a:spcAft>
              <a:buSzPts val="1400"/>
              <a:buFont typeface="Arial"/>
              <a:buChar char="●"/>
              <a:defRPr>
                <a:latin typeface="Arial"/>
                <a:ea typeface="Arial"/>
                <a:cs typeface="Arial"/>
                <a:sym typeface="Arial"/>
              </a:defRPr>
            </a:lvl7pPr>
            <a:lvl8pPr marL="3657600" lvl="7" indent="-317500">
              <a:spcBef>
                <a:spcPts val="0"/>
              </a:spcBef>
              <a:spcAft>
                <a:spcPts val="0"/>
              </a:spcAft>
              <a:buSzPts val="1400"/>
              <a:buFont typeface="Arial"/>
              <a:buChar char="○"/>
              <a:defRPr>
                <a:latin typeface="Arial"/>
                <a:ea typeface="Arial"/>
                <a:cs typeface="Arial"/>
                <a:sym typeface="Arial"/>
              </a:defRPr>
            </a:lvl8pPr>
            <a:lvl9pPr marL="4114800" lvl="8" indent="-317500">
              <a:spcBef>
                <a:spcPts val="0"/>
              </a:spcBef>
              <a:spcAft>
                <a:spcPts val="0"/>
              </a:spcAft>
              <a:buSzPts val="1400"/>
              <a:buFont typeface="Arial"/>
              <a:buChar char="■"/>
              <a:defRPr>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 id="2147483671" r:id="rId15"/>
    <p:sldLayoutId id="2147483672" r:id="rId16"/>
    <p:sldLayoutId id="2147483673" r:id="rId17"/>
    <p:sldLayoutId id="2147483674" r:id="rId18"/>
    <p:sldLayoutId id="2147483675" r:id="rId19"/>
    <p:sldLayoutId id="2147483676" r:id="rId20"/>
    <p:sldLayoutId id="2147483677" r:id="rId21"/>
    <p:sldLayoutId id="2147483678" r:id="rId22"/>
    <p:sldLayoutId id="2147483679" r:id="rId23"/>
    <p:sldLayoutId id="2147483680" r:id="rId24"/>
    <p:sldLayoutId id="2147483681" r:id="rId25"/>
    <p:sldLayoutId id="2147483682" r:id="rId26"/>
    <p:sldLayoutId id="2147483683" r:id="rId27"/>
    <p:sldLayoutId id="2147483684" r:id="rId28"/>
    <p:sldLayoutId id="2147483685" r:id="rId29"/>
    <p:sldLayoutId id="2147483686" r:id="rId30"/>
    <p:sldLayoutId id="2147483687" r:id="rId31"/>
    <p:sldLayoutId id="2147483688" r:id="rId32"/>
    <p:sldLayoutId id="2147483689" r:id="rId33"/>
    <p:sldLayoutId id="2147483690" r:id="rId34"/>
    <p:sldLayoutId id="2147483691" r:id="rId35"/>
    <p:sldLayoutId id="2147483692" r:id="rId36"/>
    <p:sldLayoutId id="2147483693" r:id="rId37"/>
    <p:sldLayoutId id="2147483694" r:id="rId38"/>
    <p:sldLayoutId id="2147483695" r:id="rId39"/>
    <p:sldLayoutId id="2147483696" r:id="rId40"/>
    <p:sldLayoutId id="2147483697" r:id="rId41"/>
    <p:sldLayoutId id="2147483698" r:id="rId42"/>
    <p:sldLayoutId id="2147483699" r:id="rId43"/>
    <p:sldLayoutId id="2147483700" r:id="rId44"/>
    <p:sldLayoutId id="2147483701" r:id="rId45"/>
    <p:sldLayoutId id="2147483702" r:id="rId46"/>
    <p:sldLayoutId id="2147483703" r:id="rId47"/>
    <p:sldLayoutId id="2147483704" r:id="rId48"/>
    <p:sldLayoutId id="2147483705" r:id="rId49"/>
    <p:sldLayoutId id="2147483706" r:id="rId50"/>
    <p:sldLayoutId id="2147483707" r:id="rId51"/>
    <p:sldLayoutId id="2147483708" r:id="rId52"/>
    <p:sldLayoutId id="2147483709" r:id="rId53"/>
    <p:sldLayoutId id="2147483710" r:id="rId54"/>
    <p:sldLayoutId id="2147483711" r:id="rId55"/>
    <p:sldLayoutId id="2147483712" r:id="rId56"/>
    <p:sldLayoutId id="2147483713" r:id="rId57"/>
    <p:sldLayoutId id="2147483714" r:id="rId58"/>
    <p:sldLayoutId id="2147483715" r:id="rId59"/>
    <p:sldLayoutId id="2147483716" r:id="rId6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tags" Target="../tags/tag3.xml"/><Relationship Id="rId4" Type="http://schemas.openxmlformats.org/officeDocument/2006/relationships/image" Target="../media/image5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9.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7.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3.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45.xml"/><Relationship Id="rId1" Type="http://schemas.openxmlformats.org/officeDocument/2006/relationships/tags" Target="../tags/tag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5.xml"/><Relationship Id="rId1" Type="http://schemas.openxmlformats.org/officeDocument/2006/relationships/tags" Target="../tags/tag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7.xml"/><Relationship Id="rId1" Type="http://schemas.openxmlformats.org/officeDocument/2006/relationships/tags" Target="../tags/tag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4.xml"/><Relationship Id="rId1" Type="http://schemas.openxmlformats.org/officeDocument/2006/relationships/tags" Target="../tags/tag1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9.xml"/><Relationship Id="rId1" Type="http://schemas.openxmlformats.org/officeDocument/2006/relationships/tags" Target="../tags/tag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72"/>
          <p:cNvSpPr txBox="1">
            <a:spLocks noGrp="1"/>
          </p:cNvSpPr>
          <p:nvPr>
            <p:ph type="ctrTitle"/>
          </p:nvPr>
        </p:nvSpPr>
        <p:spPr>
          <a:xfrm>
            <a:off x="2551602" y="1529025"/>
            <a:ext cx="6280800" cy="2052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SzPts val="990"/>
              <a:buNone/>
            </a:pPr>
            <a:r>
              <a:rPr lang="en" sz="3580" dirty="0"/>
              <a:t>Fixed-Price, Outcome-Based Contracting </a:t>
            </a:r>
            <a:endParaRPr sz="3580" dirty="0"/>
          </a:p>
          <a:p>
            <a:pPr marL="0" lvl="0" indent="0" algn="r" rtl="0">
              <a:spcBef>
                <a:spcPts val="0"/>
              </a:spcBef>
              <a:spcAft>
                <a:spcPts val="0"/>
              </a:spcAft>
              <a:buSzPts val="990"/>
              <a:buNone/>
            </a:pPr>
            <a:r>
              <a:rPr lang="en" sz="3580" i="1" dirty="0"/>
              <a:t>…Making it work</a:t>
            </a:r>
            <a:endParaRPr sz="3580" i="1" dirty="0"/>
          </a:p>
          <a:p>
            <a:pPr marL="0" lvl="0" indent="0" algn="r" rtl="0">
              <a:spcBef>
                <a:spcPts val="0"/>
              </a:spcBef>
              <a:spcAft>
                <a:spcPts val="0"/>
              </a:spcAft>
              <a:buSzPts val="990"/>
              <a:buNone/>
            </a:pPr>
            <a:endParaRPr sz="3580" dirty="0"/>
          </a:p>
        </p:txBody>
      </p:sp>
      <p:sp>
        <p:nvSpPr>
          <p:cNvPr id="567" name="Google Shape;567;p72"/>
          <p:cNvSpPr txBox="1">
            <a:spLocks noGrp="1"/>
          </p:cNvSpPr>
          <p:nvPr>
            <p:ph type="subTitle" idx="1"/>
          </p:nvPr>
        </p:nvSpPr>
        <p:spPr>
          <a:xfrm>
            <a:off x="3208950" y="3618575"/>
            <a:ext cx="5623500" cy="792600"/>
          </a:xfrm>
          <a:prstGeom prst="rect">
            <a:avLst/>
          </a:prstGeom>
        </p:spPr>
        <p:txBody>
          <a:bodyPr spcFirstLastPara="1" wrap="square" lIns="91425" tIns="91425" rIns="91425" bIns="91425" anchor="t" anchorCtr="0">
            <a:normAutofit fontScale="85000" lnSpcReduction="20000"/>
          </a:bodyPr>
          <a:lstStyle/>
          <a:p>
            <a:pPr marL="0" lvl="0" indent="0" algn="r" rtl="0">
              <a:spcBef>
                <a:spcPts val="0"/>
              </a:spcBef>
              <a:spcAft>
                <a:spcPts val="0"/>
              </a:spcAft>
              <a:buNone/>
            </a:pPr>
            <a:r>
              <a:rPr lang="en"/>
              <a:t>Acquisition Training for the Real World October 30, 2026</a:t>
            </a:r>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1"/>
        <p:cNvGrpSpPr/>
        <p:nvPr/>
      </p:nvGrpSpPr>
      <p:grpSpPr>
        <a:xfrm>
          <a:off x="0" y="0"/>
          <a:ext cx="0" cy="0"/>
          <a:chOff x="0" y="0"/>
          <a:chExt cx="0" cy="0"/>
        </a:xfrm>
      </p:grpSpPr>
      <p:sp>
        <p:nvSpPr>
          <p:cNvPr id="2" name="Title 1">
            <a:extLst>
              <a:ext uri="{FF2B5EF4-FFF2-40B4-BE49-F238E27FC236}">
                <a16:creationId xmlns:a16="http://schemas.microsoft.com/office/drawing/2014/main" id="{024A470C-F78F-9501-ED82-48C06C655B64}"/>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Presenter</a:t>
            </a:r>
          </a:p>
        </p:txBody>
      </p:sp>
      <p:pic>
        <p:nvPicPr>
          <p:cNvPr id="574" name="Google Shape;574;p73" descr="Headshot of presenter, Jonathan Evans" title="headshot.jpg"/>
          <p:cNvPicPr preferRelativeResize="0"/>
          <p:nvPr/>
        </p:nvPicPr>
        <p:blipFill rotWithShape="1">
          <a:blip r:embed="rId4" cstate="hqprint">
            <a:alphaModFix/>
            <a:extLst>
              <a:ext uri="{28A0092B-C50C-407E-A947-70E740481C1C}">
                <a14:useLocalDpi xmlns:a14="http://schemas.microsoft.com/office/drawing/2010/main"/>
              </a:ext>
            </a:extLst>
          </a:blip>
          <a:srcRect/>
          <a:stretch/>
        </p:blipFill>
        <p:spPr>
          <a:xfrm>
            <a:off x="3543300" y="1315950"/>
            <a:ext cx="2057400" cy="1969775"/>
          </a:xfrm>
          <a:prstGeom prst="rect">
            <a:avLst/>
          </a:prstGeom>
          <a:noFill/>
          <a:ln>
            <a:noFill/>
          </a:ln>
        </p:spPr>
      </p:pic>
      <p:sp>
        <p:nvSpPr>
          <p:cNvPr id="572" name="Google Shape;572;p73"/>
          <p:cNvSpPr txBox="1"/>
          <p:nvPr/>
        </p:nvSpPr>
        <p:spPr>
          <a:xfrm>
            <a:off x="1077150" y="3471125"/>
            <a:ext cx="69897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000" b="1"/>
              <a:t>Jonathan Evans</a:t>
            </a:r>
            <a:endParaRPr sz="2000" b="1">
              <a:solidFill>
                <a:srgbClr val="000000"/>
              </a:solidFill>
            </a:endParaRPr>
          </a:p>
          <a:p>
            <a:pPr marL="0" lvl="0" indent="0" algn="ctr" rtl="0">
              <a:spcBef>
                <a:spcPts val="0"/>
              </a:spcBef>
              <a:spcAft>
                <a:spcPts val="0"/>
              </a:spcAft>
              <a:buNone/>
            </a:pPr>
            <a:r>
              <a:rPr lang="en" sz="2000" i="1"/>
              <a:t>Principal Acquisition Facilitator</a:t>
            </a:r>
            <a:endParaRPr sz="2000" i="1">
              <a:solidFill>
                <a:srgbClr val="000000"/>
              </a:solidFill>
            </a:endParaRPr>
          </a:p>
          <a:p>
            <a:pPr marL="0" lvl="0" indent="0" algn="ctr" rtl="0">
              <a:spcBef>
                <a:spcPts val="0"/>
              </a:spcBef>
              <a:spcAft>
                <a:spcPts val="0"/>
              </a:spcAft>
              <a:buNone/>
            </a:pPr>
            <a:r>
              <a:rPr lang="en" sz="2000">
                <a:solidFill>
                  <a:schemeClr val="dk2"/>
                </a:solidFill>
              </a:rPr>
              <a:t>GSA Center of Excellence for Outcome-Based Contracting</a:t>
            </a:r>
            <a:endParaRPr sz="2000">
              <a:solidFill>
                <a:schemeClr val="dk2"/>
              </a:solidFill>
            </a:endParaRPr>
          </a:p>
        </p:txBody>
      </p:sp>
      <p:sp>
        <p:nvSpPr>
          <p:cNvPr id="573" name="Google Shape;573;p7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a:t>
            </a:fld>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8"/>
        <p:cNvGrpSpPr/>
        <p:nvPr/>
      </p:nvGrpSpPr>
      <p:grpSpPr>
        <a:xfrm>
          <a:off x="0" y="0"/>
          <a:ext cx="0" cy="0"/>
          <a:chOff x="0" y="0"/>
          <a:chExt cx="0" cy="0"/>
        </a:xfrm>
      </p:grpSpPr>
      <p:sp>
        <p:nvSpPr>
          <p:cNvPr id="579" name="Google Shape;579;p74"/>
          <p:cNvSpPr txBox="1">
            <a:spLocks noGrp="1"/>
          </p:cNvSpPr>
          <p:nvPr>
            <p:ph type="title"/>
          </p:nvPr>
        </p:nvSpPr>
        <p:spPr>
          <a:xfrm>
            <a:off x="311700" y="279100"/>
            <a:ext cx="46095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Agenda</a:t>
            </a:r>
            <a:endParaRPr/>
          </a:p>
        </p:txBody>
      </p:sp>
      <p:sp>
        <p:nvSpPr>
          <p:cNvPr id="580" name="Google Shape;580;p74"/>
          <p:cNvSpPr txBox="1">
            <a:spLocks noGrp="1"/>
          </p:cNvSpPr>
          <p:nvPr>
            <p:ph type="title" idx="3"/>
          </p:nvPr>
        </p:nvSpPr>
        <p:spPr>
          <a:xfrm>
            <a:off x="433250" y="948500"/>
            <a:ext cx="778200" cy="354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1</a:t>
            </a:r>
            <a:endParaRPr/>
          </a:p>
          <a:p>
            <a:pPr marL="0" lvl="0" indent="0" algn="l" rtl="0">
              <a:spcBef>
                <a:spcPts val="0"/>
              </a:spcBef>
              <a:spcAft>
                <a:spcPts val="0"/>
              </a:spcAft>
              <a:buNone/>
            </a:pPr>
            <a:r>
              <a:rPr lang="en"/>
              <a:t>2</a:t>
            </a:r>
            <a:endParaRPr/>
          </a:p>
          <a:p>
            <a:pPr marL="0" lvl="0" indent="0" algn="l" rtl="0">
              <a:spcBef>
                <a:spcPts val="0"/>
              </a:spcBef>
              <a:spcAft>
                <a:spcPts val="0"/>
              </a:spcAft>
              <a:buNone/>
            </a:pPr>
            <a:r>
              <a:rPr lang="en"/>
              <a:t>3</a:t>
            </a:r>
            <a:endParaRPr/>
          </a:p>
          <a:p>
            <a:pPr marL="0" lvl="0" indent="0" algn="l" rtl="0">
              <a:spcBef>
                <a:spcPts val="0"/>
              </a:spcBef>
              <a:spcAft>
                <a:spcPts val="0"/>
              </a:spcAft>
              <a:buNone/>
            </a:pPr>
            <a:r>
              <a:rPr lang="en"/>
              <a:t>4</a:t>
            </a:r>
            <a:endParaRPr/>
          </a:p>
          <a:p>
            <a:pPr marL="0" lvl="0" indent="0" algn="l" rtl="0">
              <a:spcBef>
                <a:spcPts val="0"/>
              </a:spcBef>
              <a:spcAft>
                <a:spcPts val="0"/>
              </a:spcAft>
              <a:buNone/>
            </a:pPr>
            <a:r>
              <a:rPr lang="en"/>
              <a:t>5</a:t>
            </a:r>
            <a:endParaRPr/>
          </a:p>
          <a:p>
            <a:pPr marL="0" lvl="0" indent="0" algn="l" rtl="0">
              <a:spcBef>
                <a:spcPts val="0"/>
              </a:spcBef>
              <a:spcAft>
                <a:spcPts val="0"/>
              </a:spcAft>
              <a:buNone/>
            </a:pPr>
            <a:r>
              <a:rPr lang="en"/>
              <a:t>6</a:t>
            </a:r>
            <a:endParaRPr/>
          </a:p>
          <a:p>
            <a:pPr marL="0" lvl="0" indent="0" algn="l" rtl="0">
              <a:spcBef>
                <a:spcPts val="0"/>
              </a:spcBef>
              <a:spcAft>
                <a:spcPts val="0"/>
              </a:spcAft>
              <a:buNone/>
            </a:pPr>
            <a:r>
              <a:rPr lang="en"/>
              <a:t>7</a:t>
            </a:r>
            <a:endParaRPr/>
          </a:p>
          <a:p>
            <a:pPr marL="0" lvl="0" indent="0" algn="l" rtl="0">
              <a:spcBef>
                <a:spcPts val="0"/>
              </a:spcBef>
              <a:spcAft>
                <a:spcPts val="0"/>
              </a:spcAft>
              <a:buNone/>
            </a:pPr>
            <a:r>
              <a:rPr lang="en"/>
              <a:t>8</a:t>
            </a:r>
            <a:endParaRPr/>
          </a:p>
          <a:p>
            <a:pPr marL="0" lvl="0" indent="0" algn="l" rtl="0">
              <a:spcBef>
                <a:spcPts val="0"/>
              </a:spcBef>
              <a:spcAft>
                <a:spcPts val="0"/>
              </a:spcAft>
              <a:buNone/>
            </a:pPr>
            <a:endParaRPr/>
          </a:p>
        </p:txBody>
      </p:sp>
      <p:sp>
        <p:nvSpPr>
          <p:cNvPr id="581" name="Google Shape;581;p74"/>
          <p:cNvSpPr txBox="1">
            <a:spLocks noGrp="1"/>
          </p:cNvSpPr>
          <p:nvPr>
            <p:ph type="body" idx="1"/>
          </p:nvPr>
        </p:nvSpPr>
        <p:spPr>
          <a:xfrm>
            <a:off x="964526" y="987075"/>
            <a:ext cx="4748100" cy="3453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Getting Started</a:t>
            </a:r>
            <a:endParaRPr/>
          </a:p>
          <a:p>
            <a:pPr marL="0" lvl="0" indent="0" algn="l" rtl="0">
              <a:spcBef>
                <a:spcPts val="0"/>
              </a:spcBef>
              <a:spcAft>
                <a:spcPts val="0"/>
              </a:spcAft>
              <a:buNone/>
            </a:pPr>
            <a:r>
              <a:rPr lang="en"/>
              <a:t>Roots of Outcome-Based</a:t>
            </a:r>
            <a:endParaRPr/>
          </a:p>
          <a:p>
            <a:pPr marL="0" lvl="0" indent="0" algn="l" rtl="0">
              <a:spcBef>
                <a:spcPts val="0"/>
              </a:spcBef>
              <a:spcAft>
                <a:spcPts val="0"/>
              </a:spcAft>
              <a:buNone/>
            </a:pPr>
            <a:r>
              <a:rPr lang="en"/>
              <a:t>Working Definition</a:t>
            </a:r>
            <a:endParaRPr/>
          </a:p>
          <a:p>
            <a:pPr marL="0" lvl="0" indent="0" algn="l" rtl="0">
              <a:spcBef>
                <a:spcPts val="0"/>
              </a:spcBef>
              <a:spcAft>
                <a:spcPts val="0"/>
              </a:spcAft>
              <a:buNone/>
            </a:pPr>
            <a:r>
              <a:rPr lang="en"/>
              <a:t>Performance-Based Maturity</a:t>
            </a:r>
            <a:endParaRPr/>
          </a:p>
          <a:p>
            <a:pPr marL="0" lvl="0" indent="0" algn="l" rtl="0">
              <a:spcBef>
                <a:spcPts val="0"/>
              </a:spcBef>
              <a:spcAft>
                <a:spcPts val="0"/>
              </a:spcAft>
              <a:buNone/>
            </a:pPr>
            <a:r>
              <a:rPr lang="en"/>
              <a:t>Preconditions for OBC</a:t>
            </a:r>
            <a:endParaRPr/>
          </a:p>
          <a:p>
            <a:pPr marL="0" lvl="0" indent="0" algn="l" rtl="0">
              <a:spcBef>
                <a:spcPts val="0"/>
              </a:spcBef>
              <a:spcAft>
                <a:spcPts val="0"/>
              </a:spcAft>
              <a:buNone/>
            </a:pPr>
            <a:r>
              <a:rPr lang="en"/>
              <a:t>Acquisition Architecture</a:t>
            </a:r>
            <a:endParaRPr/>
          </a:p>
          <a:p>
            <a:pPr marL="0" lvl="0" indent="0" algn="l" rtl="0">
              <a:spcBef>
                <a:spcPts val="0"/>
              </a:spcBef>
              <a:spcAft>
                <a:spcPts val="0"/>
              </a:spcAft>
              <a:buNone/>
            </a:pPr>
            <a:r>
              <a:rPr lang="en"/>
              <a:t>Case Study: Workforce 3.0</a:t>
            </a:r>
            <a:endParaRPr/>
          </a:p>
          <a:p>
            <a:pPr marL="0" lvl="0" indent="0" algn="l" rtl="0">
              <a:spcBef>
                <a:spcPts val="0"/>
              </a:spcBef>
              <a:spcAft>
                <a:spcPts val="0"/>
              </a:spcAft>
              <a:buNone/>
            </a:pPr>
            <a:r>
              <a:rPr lang="en"/>
              <a:t>Conclusion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endParaRPr>
              <a:solidFill>
                <a:schemeClr val="dk2"/>
              </a:solidFill>
            </a:endParaRPr>
          </a:p>
          <a:p>
            <a:pPr marL="0" lvl="0" indent="0" algn="l" rtl="0">
              <a:spcBef>
                <a:spcPts val="0"/>
              </a:spcBef>
              <a:spcAft>
                <a:spcPts val="0"/>
              </a:spcAft>
              <a:buNone/>
            </a:pPr>
            <a:endParaRPr/>
          </a:p>
        </p:txBody>
      </p:sp>
      <p:sp>
        <p:nvSpPr>
          <p:cNvPr id="582" name="Google Shape;582;p74"/>
          <p:cNvSpPr txBox="1"/>
          <p:nvPr/>
        </p:nvSpPr>
        <p:spPr>
          <a:xfrm>
            <a:off x="5962550" y="465200"/>
            <a:ext cx="2303700" cy="3633000"/>
          </a:xfrm>
          <a:prstGeom prst="rect">
            <a:avLst/>
          </a:prstGeom>
          <a:no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 sz="2000">
                <a:solidFill>
                  <a:srgbClr val="FFD966"/>
                </a:solidFill>
              </a:rPr>
              <a:t>OBC is not a new label for better writing. It is a more demanding design problem.</a:t>
            </a:r>
            <a:endParaRPr sz="2000">
              <a:solidFill>
                <a:srgbClr val="FFD966"/>
              </a:solidFill>
            </a:endParaRPr>
          </a:p>
        </p:txBody>
      </p:sp>
      <p:sp>
        <p:nvSpPr>
          <p:cNvPr id="583" name="Google Shape;583;p7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
        <p:nvSpPr>
          <p:cNvPr id="584" name="Google Shape;584;p74"/>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3</a:t>
            </a:fld>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75"/>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Roots of Outcome-Based</a:t>
            </a:r>
            <a:endParaRPr/>
          </a:p>
        </p:txBody>
      </p:sp>
      <p:sp>
        <p:nvSpPr>
          <p:cNvPr id="590" name="Google Shape;590;p7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4</a:t>
            </a:fld>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sp>
        <p:nvSpPr>
          <p:cNvPr id="595" name="Google Shape;595;p76"/>
          <p:cNvSpPr txBox="1">
            <a:spLocks noGrp="1"/>
          </p:cNvSpPr>
          <p:nvPr>
            <p:ph type="title"/>
          </p:nvPr>
        </p:nvSpPr>
        <p:spPr>
          <a:xfrm>
            <a:off x="311700" y="279100"/>
            <a:ext cx="4232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OBC Grows Out of PBA</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596" name="Google Shape;596;p76"/>
          <p:cNvSpPr txBox="1">
            <a:spLocks noGrp="1"/>
          </p:cNvSpPr>
          <p:nvPr>
            <p:ph type="body" idx="1"/>
          </p:nvPr>
        </p:nvSpPr>
        <p:spPr>
          <a:xfrm>
            <a:off x="644625" y="851800"/>
            <a:ext cx="6344400" cy="2829300"/>
          </a:xfrm>
          <a:prstGeom prst="rect">
            <a:avLst/>
          </a:prstGeom>
        </p:spPr>
        <p:txBody>
          <a:bodyPr spcFirstLastPara="1" wrap="square" lIns="91425" tIns="91425" rIns="91425" bIns="91425" anchor="t" anchorCtr="0">
            <a:noAutofit/>
          </a:bodyPr>
          <a:lstStyle/>
          <a:p>
            <a:pPr marL="457200" lvl="0" indent="-311150" algn="l" rtl="0">
              <a:lnSpc>
                <a:spcPct val="150000"/>
              </a:lnSpc>
              <a:spcBef>
                <a:spcPts val="0"/>
              </a:spcBef>
              <a:spcAft>
                <a:spcPts val="0"/>
              </a:spcAft>
              <a:buSzPts val="1300"/>
              <a:buChar char="●"/>
            </a:pPr>
            <a:r>
              <a:rPr lang="en"/>
              <a:t>Required results</a:t>
            </a:r>
            <a:endParaRPr/>
          </a:p>
          <a:p>
            <a:pPr marL="457200" lvl="0" indent="-311150" algn="l" rtl="0">
              <a:lnSpc>
                <a:spcPct val="150000"/>
              </a:lnSpc>
              <a:spcBef>
                <a:spcPts val="0"/>
              </a:spcBef>
              <a:spcAft>
                <a:spcPts val="0"/>
              </a:spcAft>
              <a:buSzPts val="1300"/>
              <a:buChar char="●"/>
            </a:pPr>
            <a:r>
              <a:rPr lang="en"/>
              <a:t>Measurable standards </a:t>
            </a:r>
            <a:endParaRPr/>
          </a:p>
          <a:p>
            <a:pPr marL="457200" lvl="0" indent="-311150" algn="l" rtl="0">
              <a:lnSpc>
                <a:spcPct val="150000"/>
              </a:lnSpc>
              <a:spcBef>
                <a:spcPts val="0"/>
              </a:spcBef>
              <a:spcAft>
                <a:spcPts val="0"/>
              </a:spcAft>
              <a:buSzPts val="1300"/>
              <a:buChar char="●"/>
            </a:pPr>
            <a:r>
              <a:rPr lang="en"/>
              <a:t>Assessment method</a:t>
            </a:r>
            <a:endParaRPr/>
          </a:p>
          <a:p>
            <a:pPr marL="457200" lvl="0" indent="-311150" algn="l" rtl="0">
              <a:lnSpc>
                <a:spcPct val="150000"/>
              </a:lnSpc>
              <a:spcBef>
                <a:spcPts val="0"/>
              </a:spcBef>
              <a:spcAft>
                <a:spcPts val="0"/>
              </a:spcAft>
              <a:buSzPts val="1300"/>
              <a:buChar char="●"/>
            </a:pPr>
            <a:r>
              <a:rPr lang="en"/>
              <a:t>Appropriate incentives</a:t>
            </a:r>
            <a:endParaRPr/>
          </a:p>
          <a:p>
            <a:pPr marL="0" lvl="0" indent="0" algn="l" rtl="0">
              <a:lnSpc>
                <a:spcPct val="150000"/>
              </a:lnSpc>
              <a:spcBef>
                <a:spcPts val="0"/>
              </a:spcBef>
              <a:spcAft>
                <a:spcPts val="0"/>
              </a:spcAft>
              <a:buNone/>
            </a:pPr>
            <a:endParaRPr/>
          </a:p>
          <a:p>
            <a:pPr marL="0" lvl="0" indent="0" algn="l" rtl="0">
              <a:lnSpc>
                <a:spcPct val="150000"/>
              </a:lnSpc>
              <a:spcBef>
                <a:spcPts val="0"/>
              </a:spcBef>
              <a:spcAft>
                <a:spcPts val="0"/>
              </a:spcAft>
              <a:buNone/>
            </a:pPr>
            <a:r>
              <a:rPr lang="en" sz="1600" b="1"/>
              <a:t>Performance-Based Acquisition gives us the direction of travel, from prescribing methods → specifying results.</a:t>
            </a:r>
            <a:endParaRPr sz="1600" b="1"/>
          </a:p>
          <a:p>
            <a:pPr marL="0" lvl="0" indent="0" algn="l" rtl="0">
              <a:lnSpc>
                <a:spcPct val="150000"/>
              </a:lnSpc>
              <a:spcBef>
                <a:spcPts val="0"/>
              </a:spcBef>
              <a:spcAft>
                <a:spcPts val="0"/>
              </a:spcAft>
              <a:buNone/>
            </a:pPr>
            <a:endParaRPr/>
          </a:p>
        </p:txBody>
      </p:sp>
      <p:sp>
        <p:nvSpPr>
          <p:cNvPr id="597" name="Google Shape;597;p7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
        <p:nvSpPr>
          <p:cNvPr id="598" name="Google Shape;598;p76"/>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77"/>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From Labor to Mission Effect</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04" name="Google Shape;604;p77"/>
          <p:cNvSpPr/>
          <p:nvPr/>
        </p:nvSpPr>
        <p:spPr>
          <a:xfrm>
            <a:off x="787600" y="1324601"/>
            <a:ext cx="1623900" cy="1361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200" b="1">
                <a:solidFill>
                  <a:srgbClr val="FFE599"/>
                </a:solidFill>
              </a:rPr>
              <a:t>Input</a:t>
            </a:r>
            <a:endParaRPr sz="2200" b="1">
              <a:solidFill>
                <a:srgbClr val="FFE599"/>
              </a:solidFill>
            </a:endParaRPr>
          </a:p>
          <a:p>
            <a:pPr marL="0" lvl="0" indent="0" algn="ctr" rtl="0">
              <a:spcBef>
                <a:spcPts val="0"/>
              </a:spcBef>
              <a:spcAft>
                <a:spcPts val="0"/>
              </a:spcAft>
              <a:buClr>
                <a:schemeClr val="dk1"/>
              </a:buClr>
              <a:buSzPts val="1100"/>
              <a:buFont typeface="Arial"/>
              <a:buNone/>
            </a:pPr>
            <a:endParaRPr sz="700" b="1">
              <a:solidFill>
                <a:schemeClr val="lt1"/>
              </a:solidFill>
            </a:endParaRPr>
          </a:p>
          <a:p>
            <a:pPr marL="0" lvl="0" indent="0" algn="ctr" rtl="0">
              <a:spcBef>
                <a:spcPts val="0"/>
              </a:spcBef>
              <a:spcAft>
                <a:spcPts val="0"/>
              </a:spcAft>
              <a:buClr>
                <a:schemeClr val="dk1"/>
              </a:buClr>
              <a:buSzPts val="1100"/>
              <a:buFont typeface="Arial"/>
              <a:buNone/>
            </a:pPr>
            <a:r>
              <a:rPr lang="en" sz="1700">
                <a:solidFill>
                  <a:schemeClr val="lt1"/>
                </a:solidFill>
              </a:rPr>
              <a:t>Who / hours</a:t>
            </a:r>
            <a:endParaRPr sz="1700">
              <a:solidFill>
                <a:schemeClr val="lt1"/>
              </a:solidFill>
            </a:endParaRPr>
          </a:p>
        </p:txBody>
      </p:sp>
      <p:sp>
        <p:nvSpPr>
          <p:cNvPr id="605" name="Google Shape;605;p77"/>
          <p:cNvSpPr/>
          <p:nvPr/>
        </p:nvSpPr>
        <p:spPr>
          <a:xfrm>
            <a:off x="2768175" y="1324607"/>
            <a:ext cx="1691400" cy="10992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200" b="1">
                <a:solidFill>
                  <a:srgbClr val="FFE599"/>
                </a:solidFill>
              </a:rPr>
              <a:t>Activities</a:t>
            </a:r>
            <a:endParaRPr sz="2200" b="1">
              <a:solidFill>
                <a:srgbClr val="FFE599"/>
              </a:solidFill>
            </a:endParaRPr>
          </a:p>
          <a:p>
            <a:pPr marL="0" lvl="0" indent="0" algn="ctr" rtl="0">
              <a:spcBef>
                <a:spcPts val="0"/>
              </a:spcBef>
              <a:spcAft>
                <a:spcPts val="0"/>
              </a:spcAft>
              <a:buClr>
                <a:schemeClr val="dk1"/>
              </a:buClr>
              <a:buSzPts val="1100"/>
              <a:buFont typeface="Arial"/>
              <a:buNone/>
            </a:pPr>
            <a:endParaRPr sz="700" b="1">
              <a:solidFill>
                <a:schemeClr val="lt1"/>
              </a:solidFill>
            </a:endParaRPr>
          </a:p>
          <a:p>
            <a:pPr marL="0" lvl="0" indent="0" algn="ctr" rtl="0">
              <a:spcBef>
                <a:spcPts val="0"/>
              </a:spcBef>
              <a:spcAft>
                <a:spcPts val="0"/>
              </a:spcAft>
              <a:buClr>
                <a:schemeClr val="dk1"/>
              </a:buClr>
              <a:buSzPts val="1100"/>
              <a:buFont typeface="Arial"/>
              <a:buNone/>
            </a:pPr>
            <a:r>
              <a:rPr lang="en" sz="1700">
                <a:solidFill>
                  <a:schemeClr val="lt1"/>
                </a:solidFill>
              </a:rPr>
              <a:t>Work performed</a:t>
            </a:r>
            <a:endParaRPr sz="1700" b="1">
              <a:solidFill>
                <a:schemeClr val="lt1"/>
              </a:solidFill>
            </a:endParaRPr>
          </a:p>
        </p:txBody>
      </p:sp>
      <p:sp>
        <p:nvSpPr>
          <p:cNvPr id="606" name="Google Shape;606;p77"/>
          <p:cNvSpPr/>
          <p:nvPr/>
        </p:nvSpPr>
        <p:spPr>
          <a:xfrm>
            <a:off x="4803350" y="1324609"/>
            <a:ext cx="1623900" cy="992400"/>
          </a:xfrm>
          <a:prstGeom prst="rect">
            <a:avLst/>
          </a:prstGeom>
          <a:noFill/>
          <a:ln>
            <a:noFill/>
          </a:ln>
        </p:spPr>
        <p:txBody>
          <a:bodyPr spcFirstLastPara="1" wrap="square" lIns="0" tIns="91425" rIns="91425" bIns="91425" anchor="t" anchorCtr="0">
            <a:noAutofit/>
          </a:bodyPr>
          <a:lstStyle/>
          <a:p>
            <a:pPr marL="0" lvl="0" indent="0" algn="ctr" rtl="0">
              <a:spcBef>
                <a:spcPts val="0"/>
              </a:spcBef>
              <a:spcAft>
                <a:spcPts val="0"/>
              </a:spcAft>
              <a:buClr>
                <a:schemeClr val="dk1"/>
              </a:buClr>
              <a:buSzPts val="1100"/>
              <a:buFont typeface="Arial"/>
              <a:buNone/>
            </a:pPr>
            <a:r>
              <a:rPr lang="en" sz="2200" b="1">
                <a:solidFill>
                  <a:srgbClr val="FFE599"/>
                </a:solidFill>
              </a:rPr>
              <a:t>Outputs</a:t>
            </a:r>
            <a:br>
              <a:rPr lang="en" sz="1700" b="1">
                <a:solidFill>
                  <a:schemeClr val="lt1"/>
                </a:solidFill>
              </a:rPr>
            </a:br>
            <a:endParaRPr sz="700" b="1">
              <a:solidFill>
                <a:schemeClr val="lt1"/>
              </a:solidFill>
            </a:endParaRPr>
          </a:p>
          <a:p>
            <a:pPr marL="0" lvl="0" indent="0" algn="ctr" rtl="0">
              <a:spcBef>
                <a:spcPts val="0"/>
              </a:spcBef>
              <a:spcAft>
                <a:spcPts val="0"/>
              </a:spcAft>
              <a:buClr>
                <a:schemeClr val="dk1"/>
              </a:buClr>
              <a:buSzPts val="1100"/>
              <a:buFont typeface="Arial"/>
              <a:buNone/>
            </a:pPr>
            <a:r>
              <a:rPr lang="en" sz="1700">
                <a:solidFill>
                  <a:schemeClr val="lt1"/>
                </a:solidFill>
              </a:rPr>
              <a:t>Deliverables</a:t>
            </a:r>
            <a:endParaRPr sz="1700" b="1">
              <a:solidFill>
                <a:schemeClr val="lt1"/>
              </a:solidFill>
            </a:endParaRPr>
          </a:p>
          <a:p>
            <a:pPr marL="0" lvl="0" indent="0" algn="l" rtl="0">
              <a:spcBef>
                <a:spcPts val="0"/>
              </a:spcBef>
              <a:spcAft>
                <a:spcPts val="0"/>
              </a:spcAft>
              <a:buClr>
                <a:schemeClr val="dk1"/>
              </a:buClr>
              <a:buSzPts val="1100"/>
              <a:buFont typeface="Arial"/>
              <a:buNone/>
            </a:pPr>
            <a:endParaRPr sz="1700" b="1">
              <a:solidFill>
                <a:schemeClr val="lt1"/>
              </a:solidFill>
            </a:endParaRPr>
          </a:p>
        </p:txBody>
      </p:sp>
      <p:sp>
        <p:nvSpPr>
          <p:cNvPr id="607" name="Google Shape;607;p77"/>
          <p:cNvSpPr/>
          <p:nvPr/>
        </p:nvSpPr>
        <p:spPr>
          <a:xfrm>
            <a:off x="6712825" y="1324593"/>
            <a:ext cx="1832400" cy="11439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sz="2200" b="1">
                <a:solidFill>
                  <a:srgbClr val="0A202C"/>
                </a:solidFill>
              </a:rPr>
              <a:t>Outcomes</a:t>
            </a:r>
            <a:endParaRPr sz="2200" b="1">
              <a:solidFill>
                <a:srgbClr val="0A202C"/>
              </a:solidFill>
            </a:endParaRPr>
          </a:p>
          <a:p>
            <a:pPr marL="0" lvl="0" indent="0" algn="ctr" rtl="0">
              <a:spcBef>
                <a:spcPts val="0"/>
              </a:spcBef>
              <a:spcAft>
                <a:spcPts val="0"/>
              </a:spcAft>
              <a:buClr>
                <a:schemeClr val="dk1"/>
              </a:buClr>
              <a:buSzPts val="1100"/>
              <a:buFont typeface="Arial"/>
              <a:buNone/>
            </a:pPr>
            <a:endParaRPr sz="700" b="1">
              <a:solidFill>
                <a:srgbClr val="0A202C"/>
              </a:solidFill>
            </a:endParaRPr>
          </a:p>
          <a:p>
            <a:pPr marL="0" lvl="0" indent="0" algn="ctr" rtl="0">
              <a:spcBef>
                <a:spcPts val="0"/>
              </a:spcBef>
              <a:spcAft>
                <a:spcPts val="0"/>
              </a:spcAft>
              <a:buClr>
                <a:schemeClr val="dk1"/>
              </a:buClr>
              <a:buSzPts val="1100"/>
              <a:buFont typeface="Arial"/>
              <a:buNone/>
            </a:pPr>
            <a:r>
              <a:rPr lang="en" sz="1700">
                <a:solidFill>
                  <a:srgbClr val="0A202C"/>
                </a:solidFill>
              </a:rPr>
              <a:t>Conditions Changed</a:t>
            </a:r>
            <a:endParaRPr sz="1700" b="1">
              <a:solidFill>
                <a:srgbClr val="0A202C"/>
              </a:solidFill>
            </a:endParaRPr>
          </a:p>
        </p:txBody>
      </p:sp>
      <p:sp>
        <p:nvSpPr>
          <p:cNvPr id="608" name="Google Shape;608;p77"/>
          <p:cNvSpPr txBox="1"/>
          <p:nvPr/>
        </p:nvSpPr>
        <p:spPr>
          <a:xfrm>
            <a:off x="678175" y="3093715"/>
            <a:ext cx="7867200" cy="1305300"/>
          </a:xfrm>
          <a:prstGeom prst="rect">
            <a:avLst/>
          </a:prstGeom>
          <a:noFill/>
          <a:ln>
            <a:noFill/>
          </a:ln>
        </p:spPr>
        <p:txBody>
          <a:bodyPr spcFirstLastPara="1" wrap="square" lIns="91425" tIns="91425" rIns="91425" bIns="91425" anchor="t" anchorCtr="0">
            <a:spAutoFit/>
          </a:bodyPr>
          <a:lstStyle/>
          <a:p>
            <a:pPr marL="457200" lvl="0" indent="0" algn="ctr" rtl="0">
              <a:lnSpc>
                <a:spcPct val="115000"/>
              </a:lnSpc>
              <a:spcBef>
                <a:spcPts val="0"/>
              </a:spcBef>
              <a:spcAft>
                <a:spcPts val="0"/>
              </a:spcAft>
              <a:buNone/>
            </a:pPr>
            <a:r>
              <a:rPr lang="en" sz="1300" b="1">
                <a:solidFill>
                  <a:srgbClr val="0A202C"/>
                </a:solidFill>
              </a:rPr>
              <a:t>Each step can be appropriate. </a:t>
            </a:r>
            <a:br>
              <a:rPr lang="en" sz="1300" b="1">
                <a:solidFill>
                  <a:srgbClr val="0A202C"/>
                </a:solidFill>
              </a:rPr>
            </a:br>
            <a:r>
              <a:rPr lang="en" sz="1300" b="1">
                <a:solidFill>
                  <a:srgbClr val="0A202C"/>
                </a:solidFill>
              </a:rPr>
              <a:t>The question is what level of accountability the acquisition can support.</a:t>
            </a:r>
            <a:br>
              <a:rPr lang="en" sz="1300">
                <a:solidFill>
                  <a:srgbClr val="0A202C"/>
                </a:solidFill>
              </a:rPr>
            </a:br>
            <a:endParaRPr sz="1300">
              <a:solidFill>
                <a:srgbClr val="0A202C"/>
              </a:solidFill>
            </a:endParaRPr>
          </a:p>
          <a:p>
            <a:pPr marL="457200" lvl="0" indent="0" algn="ctr" rtl="0">
              <a:lnSpc>
                <a:spcPct val="115000"/>
              </a:lnSpc>
              <a:spcBef>
                <a:spcPts val="0"/>
              </a:spcBef>
              <a:spcAft>
                <a:spcPts val="0"/>
              </a:spcAft>
              <a:buNone/>
            </a:pPr>
            <a:r>
              <a:rPr lang="en" sz="1300">
                <a:solidFill>
                  <a:srgbClr val="0A202C"/>
                </a:solidFill>
              </a:rPr>
              <a:t>PBA often lives around outputs. </a:t>
            </a:r>
            <a:endParaRPr sz="1300">
              <a:solidFill>
                <a:srgbClr val="0A202C"/>
              </a:solidFill>
            </a:endParaRPr>
          </a:p>
          <a:p>
            <a:pPr marL="457200" lvl="0" indent="0" algn="ctr" rtl="0">
              <a:lnSpc>
                <a:spcPct val="115000"/>
              </a:lnSpc>
              <a:spcBef>
                <a:spcPts val="0"/>
              </a:spcBef>
              <a:spcAft>
                <a:spcPts val="0"/>
              </a:spcAft>
              <a:buNone/>
            </a:pPr>
            <a:r>
              <a:rPr lang="en" sz="1300">
                <a:solidFill>
                  <a:srgbClr val="0A202C"/>
                </a:solidFill>
              </a:rPr>
              <a:t>OBC pushes toward measurable changes in mission or business performance.</a:t>
            </a:r>
            <a:endParaRPr/>
          </a:p>
        </p:txBody>
      </p:sp>
      <p:sp>
        <p:nvSpPr>
          <p:cNvPr id="609" name="Google Shape;609;p7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6</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78"/>
          <p:cNvSpPr txBox="1">
            <a:spLocks noGrp="1"/>
          </p:cNvSpPr>
          <p:nvPr>
            <p:ph type="title"/>
          </p:nvPr>
        </p:nvSpPr>
        <p:spPr>
          <a:xfrm>
            <a:off x="311700" y="279100"/>
            <a:ext cx="42321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Core Question</a:t>
            </a:r>
            <a:endParaRPr/>
          </a:p>
        </p:txBody>
      </p:sp>
      <p:sp>
        <p:nvSpPr>
          <p:cNvPr id="615" name="Google Shape;615;p78"/>
          <p:cNvSpPr txBox="1">
            <a:spLocks noGrp="1"/>
          </p:cNvSpPr>
          <p:nvPr>
            <p:ph type="body" idx="1"/>
          </p:nvPr>
        </p:nvSpPr>
        <p:spPr>
          <a:xfrm>
            <a:off x="644625" y="851800"/>
            <a:ext cx="4276500" cy="2577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600" b="1"/>
              <a:t>What has to be true</a:t>
            </a:r>
            <a:r>
              <a:rPr lang="en" sz="1600"/>
              <a:t> —</a:t>
            </a:r>
            <a:r>
              <a:rPr lang="en" sz="1600" b="1"/>
              <a:t> beyond the PWS </a:t>
            </a:r>
            <a:r>
              <a:rPr lang="en" sz="1600"/>
              <a:t>— </a:t>
            </a:r>
            <a:r>
              <a:rPr lang="en" sz="1600" b="1"/>
              <a:t>before we can responsibly hold a contractor accountable for an outcome?</a:t>
            </a:r>
            <a:br>
              <a:rPr lang="en"/>
            </a:br>
            <a:endParaRPr/>
          </a:p>
          <a:p>
            <a:pPr marL="457200" lvl="0" indent="-311150" algn="l" rtl="0">
              <a:spcBef>
                <a:spcPts val="0"/>
              </a:spcBef>
              <a:spcAft>
                <a:spcPts val="0"/>
              </a:spcAft>
              <a:buSzPts val="1300"/>
              <a:buChar char="●"/>
            </a:pPr>
            <a:r>
              <a:rPr lang="en" sz="1600" b="1"/>
              <a:t>Not just:</a:t>
            </a:r>
            <a:r>
              <a:rPr lang="en" sz="1600"/>
              <a:t> </a:t>
            </a:r>
            <a:br>
              <a:rPr lang="en" sz="1600"/>
            </a:br>
            <a:r>
              <a:rPr lang="en" sz="1600"/>
              <a:t>“Can we write it as an outcome?”</a:t>
            </a:r>
            <a:br>
              <a:rPr lang="en"/>
            </a:br>
            <a:endParaRPr/>
          </a:p>
          <a:p>
            <a:pPr marL="457200" lvl="0" indent="-311150" algn="l" rtl="0">
              <a:spcBef>
                <a:spcPts val="0"/>
              </a:spcBef>
              <a:spcAft>
                <a:spcPts val="0"/>
              </a:spcAft>
              <a:buSzPts val="1300"/>
              <a:buChar char="●"/>
            </a:pPr>
            <a:r>
              <a:rPr lang="en" sz="1600" b="1"/>
              <a:t>But:</a:t>
            </a:r>
            <a:r>
              <a:rPr lang="en" sz="1600"/>
              <a:t> </a:t>
            </a:r>
            <a:br>
              <a:rPr lang="en" sz="1600"/>
            </a:br>
            <a:r>
              <a:rPr lang="en" sz="1600"/>
              <a:t>“Can the acquisition system support it?”</a:t>
            </a:r>
            <a:endParaRPr sz="1600"/>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16" name="Google Shape;616;p7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7</a:t>
            </a:fld>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0"/>
        <p:cNvGrpSpPr/>
        <p:nvPr/>
      </p:nvGrpSpPr>
      <p:grpSpPr>
        <a:xfrm>
          <a:off x="0" y="0"/>
          <a:ext cx="0" cy="0"/>
          <a:chOff x="0" y="0"/>
          <a:chExt cx="0" cy="0"/>
        </a:xfrm>
      </p:grpSpPr>
      <p:sp>
        <p:nvSpPr>
          <p:cNvPr id="621" name="Google Shape;621;p79"/>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 Working Definition</a:t>
            </a:r>
            <a:endParaRPr/>
          </a:p>
        </p:txBody>
      </p:sp>
      <p:sp>
        <p:nvSpPr>
          <p:cNvPr id="622" name="Google Shape;622;p7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8</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26"/>
        <p:cNvGrpSpPr/>
        <p:nvPr/>
      </p:nvGrpSpPr>
      <p:grpSpPr>
        <a:xfrm>
          <a:off x="0" y="0"/>
          <a:ext cx="0" cy="0"/>
          <a:chOff x="0" y="0"/>
          <a:chExt cx="0" cy="0"/>
        </a:xfrm>
      </p:grpSpPr>
      <p:sp>
        <p:nvSpPr>
          <p:cNvPr id="627" name="Google Shape;627;p80"/>
          <p:cNvSpPr txBox="1">
            <a:spLocks noGrp="1"/>
          </p:cNvSpPr>
          <p:nvPr>
            <p:ph type="title"/>
          </p:nvPr>
        </p:nvSpPr>
        <p:spPr>
          <a:xfrm>
            <a:off x="300275" y="441809"/>
            <a:ext cx="8481600" cy="12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500"/>
              <a:t>What is Outcome-based Contracting?</a:t>
            </a:r>
            <a:endParaRPr sz="3500"/>
          </a:p>
          <a:p>
            <a:pPr marL="0" lvl="0" indent="0" algn="ctr" rtl="0">
              <a:spcBef>
                <a:spcPts val="0"/>
              </a:spcBef>
              <a:spcAft>
                <a:spcPts val="0"/>
              </a:spcAft>
              <a:buNone/>
            </a:pPr>
            <a:endParaRPr/>
          </a:p>
        </p:txBody>
      </p:sp>
      <p:sp>
        <p:nvSpPr>
          <p:cNvPr id="628" name="Google Shape;628;p80"/>
          <p:cNvSpPr txBox="1">
            <a:spLocks noGrp="1"/>
          </p:cNvSpPr>
          <p:nvPr>
            <p:ph type="title" idx="3"/>
          </p:nvPr>
        </p:nvSpPr>
        <p:spPr>
          <a:xfrm>
            <a:off x="961875" y="1186822"/>
            <a:ext cx="7179000" cy="20217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1800"/>
              <a:t>Outcome-based contracting is an approach to acquiring services in which the government organizes requirements, performance measures, contractor accountability, and some meaningful portion of compensation around measurable mission or business outcomes that the contractor can materially influence, while preserving flexibility in how those outcomes are achieved.</a:t>
            </a:r>
            <a:endParaRPr sz="1800">
              <a:solidFill>
                <a:srgbClr val="A3D9FF"/>
              </a:solidFill>
            </a:endParaRPr>
          </a:p>
        </p:txBody>
      </p:sp>
      <p:sp>
        <p:nvSpPr>
          <p:cNvPr id="629" name="Google Shape;629;p80" descr="circle with exclamation point for emphasis"/>
          <p:cNvSpPr/>
          <p:nvPr/>
        </p:nvSpPr>
        <p:spPr>
          <a:xfrm>
            <a:off x="1313204" y="3677897"/>
            <a:ext cx="475500" cy="460200"/>
          </a:xfrm>
          <a:prstGeom prst="ellipse">
            <a:avLst/>
          </a:prstGeom>
          <a:solidFill>
            <a:srgbClr val="0A202C"/>
          </a:solidFill>
          <a:ln w="76200" cap="flat" cmpd="sng">
            <a:solidFill>
              <a:srgbClr val="A3D9FF"/>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900" b="1">
                <a:solidFill>
                  <a:srgbClr val="FFD966"/>
                </a:solidFill>
              </a:rPr>
              <a:t>!</a:t>
            </a:r>
            <a:endParaRPr sz="1900" b="1">
              <a:solidFill>
                <a:srgbClr val="FFD966"/>
              </a:solidFill>
            </a:endParaRPr>
          </a:p>
        </p:txBody>
      </p:sp>
      <p:sp>
        <p:nvSpPr>
          <p:cNvPr id="630" name="Google Shape;630;p80"/>
          <p:cNvSpPr txBox="1">
            <a:spLocks noGrp="1"/>
          </p:cNvSpPr>
          <p:nvPr>
            <p:ph type="body" idx="4294967295"/>
          </p:nvPr>
        </p:nvSpPr>
        <p:spPr>
          <a:xfrm>
            <a:off x="2036250" y="3596125"/>
            <a:ext cx="1550700" cy="735600"/>
          </a:xfrm>
          <a:prstGeom prst="rect">
            <a:avLst/>
          </a:prstGeom>
          <a:noFill/>
        </p:spPr>
        <p:txBody>
          <a:bodyPr spcFirstLastPara="1" wrap="square" lIns="49850" tIns="218125" rIns="49850" bIns="49850" anchor="ctr" anchorCtr="0">
            <a:noAutofit/>
          </a:bodyPr>
          <a:lstStyle/>
          <a:p>
            <a:pPr marL="0" marR="0" lvl="0" indent="0" algn="l" rtl="0">
              <a:spcBef>
                <a:spcPts val="0"/>
              </a:spcBef>
              <a:spcAft>
                <a:spcPts val="0"/>
              </a:spcAft>
              <a:buNone/>
            </a:pPr>
            <a:r>
              <a:rPr lang="en" sz="1904" b="1">
                <a:solidFill>
                  <a:srgbClr val="FFD966"/>
                </a:solidFill>
              </a:rPr>
              <a:t>Not a</a:t>
            </a:r>
            <a:r>
              <a:rPr lang="en" sz="852" b="1">
                <a:solidFill>
                  <a:srgbClr val="FFD966"/>
                </a:solidFill>
              </a:rPr>
              <a:t>………</a:t>
            </a:r>
            <a:br>
              <a:rPr lang="en" sz="4589" b="1">
                <a:solidFill>
                  <a:srgbClr val="FFD966"/>
                </a:solidFill>
              </a:rPr>
            </a:br>
            <a:r>
              <a:rPr lang="en" sz="1250" i="1">
                <a:solidFill>
                  <a:srgbClr val="FFD966"/>
                </a:solidFill>
              </a:rPr>
              <a:t>New Contract Type</a:t>
            </a:r>
            <a:endParaRPr sz="1250" i="1">
              <a:solidFill>
                <a:srgbClr val="FFD966"/>
              </a:solidFill>
            </a:endParaRPr>
          </a:p>
          <a:p>
            <a:pPr marL="0" marR="0" lvl="0" indent="0" algn="l" rtl="0">
              <a:spcBef>
                <a:spcPts val="0"/>
              </a:spcBef>
              <a:spcAft>
                <a:spcPts val="0"/>
              </a:spcAft>
              <a:buNone/>
            </a:pPr>
            <a:endParaRPr sz="1250" i="1">
              <a:solidFill>
                <a:srgbClr val="FFD966"/>
              </a:solidFill>
            </a:endParaRPr>
          </a:p>
          <a:p>
            <a:pPr marL="249290" lvl="0" indent="0" algn="l" rtl="0">
              <a:spcBef>
                <a:spcPts val="0"/>
              </a:spcBef>
              <a:spcAft>
                <a:spcPts val="0"/>
              </a:spcAft>
              <a:buNone/>
            </a:pPr>
            <a:endParaRPr sz="600">
              <a:solidFill>
                <a:srgbClr val="FFD966"/>
              </a:solidFill>
            </a:endParaRPr>
          </a:p>
        </p:txBody>
      </p:sp>
      <p:cxnSp>
        <p:nvCxnSpPr>
          <p:cNvPr id="631" name="Google Shape;631;p80" descr="divider"/>
          <p:cNvCxnSpPr/>
          <p:nvPr/>
        </p:nvCxnSpPr>
        <p:spPr>
          <a:xfrm>
            <a:off x="3821450" y="3343825"/>
            <a:ext cx="0" cy="990600"/>
          </a:xfrm>
          <a:prstGeom prst="straightConnector1">
            <a:avLst/>
          </a:prstGeom>
          <a:noFill/>
          <a:ln w="28575" cap="flat" cmpd="sng">
            <a:solidFill>
              <a:srgbClr val="FFD966"/>
            </a:solidFill>
            <a:prstDash val="dot"/>
            <a:round/>
            <a:headEnd type="none" w="med" len="med"/>
            <a:tailEnd type="none" w="med" len="med"/>
          </a:ln>
        </p:spPr>
      </p:cxnSp>
      <p:sp>
        <p:nvSpPr>
          <p:cNvPr id="632" name="Google Shape;632;p80"/>
          <p:cNvSpPr txBox="1">
            <a:spLocks noGrp="1"/>
          </p:cNvSpPr>
          <p:nvPr>
            <p:ph type="body" idx="4294967295"/>
          </p:nvPr>
        </p:nvSpPr>
        <p:spPr>
          <a:xfrm>
            <a:off x="4189376" y="3596125"/>
            <a:ext cx="1447500" cy="735600"/>
          </a:xfrm>
          <a:prstGeom prst="rect">
            <a:avLst/>
          </a:prstGeom>
          <a:noFill/>
        </p:spPr>
        <p:txBody>
          <a:bodyPr spcFirstLastPara="1" wrap="square" lIns="49850" tIns="218125" rIns="49850" bIns="49850" anchor="ctr" anchorCtr="0">
            <a:noAutofit/>
          </a:bodyPr>
          <a:lstStyle/>
          <a:p>
            <a:pPr marL="0" marR="0" lvl="0" indent="0" algn="l" rtl="0">
              <a:spcBef>
                <a:spcPts val="0"/>
              </a:spcBef>
              <a:spcAft>
                <a:spcPts val="0"/>
              </a:spcAft>
              <a:buNone/>
            </a:pPr>
            <a:r>
              <a:rPr lang="en" sz="1904" b="1">
                <a:solidFill>
                  <a:srgbClr val="FFD966"/>
                </a:solidFill>
              </a:rPr>
              <a:t>Not just</a:t>
            </a:r>
            <a:r>
              <a:rPr lang="en" sz="852" b="1">
                <a:solidFill>
                  <a:srgbClr val="FFD966"/>
                </a:solidFill>
              </a:rPr>
              <a:t>………</a:t>
            </a:r>
            <a:br>
              <a:rPr lang="en" sz="4589" b="1">
                <a:solidFill>
                  <a:srgbClr val="FFD966"/>
                </a:solidFill>
              </a:rPr>
            </a:br>
            <a:r>
              <a:rPr lang="en" sz="1250" i="1">
                <a:solidFill>
                  <a:srgbClr val="FFD966"/>
                </a:solidFill>
              </a:rPr>
              <a:t>Fixed-Price</a:t>
            </a:r>
            <a:endParaRPr sz="1250" i="1">
              <a:solidFill>
                <a:srgbClr val="FFD966"/>
              </a:solidFill>
            </a:endParaRPr>
          </a:p>
          <a:p>
            <a:pPr marL="0" marR="0" lvl="0" indent="0" algn="l" rtl="0">
              <a:spcBef>
                <a:spcPts val="0"/>
              </a:spcBef>
              <a:spcAft>
                <a:spcPts val="0"/>
              </a:spcAft>
              <a:buNone/>
            </a:pPr>
            <a:endParaRPr sz="1250" i="1">
              <a:solidFill>
                <a:srgbClr val="FFD966"/>
              </a:solidFill>
            </a:endParaRPr>
          </a:p>
          <a:p>
            <a:pPr marL="249290" lvl="0" indent="0" algn="l" rtl="0">
              <a:spcBef>
                <a:spcPts val="0"/>
              </a:spcBef>
              <a:spcAft>
                <a:spcPts val="0"/>
              </a:spcAft>
              <a:buNone/>
            </a:pPr>
            <a:endParaRPr sz="600">
              <a:solidFill>
                <a:srgbClr val="FFD966"/>
              </a:solidFill>
            </a:endParaRPr>
          </a:p>
        </p:txBody>
      </p:sp>
      <p:cxnSp>
        <p:nvCxnSpPr>
          <p:cNvPr id="633" name="Google Shape;633;p80" descr="divider"/>
          <p:cNvCxnSpPr/>
          <p:nvPr/>
        </p:nvCxnSpPr>
        <p:spPr>
          <a:xfrm>
            <a:off x="5793125" y="3355075"/>
            <a:ext cx="0" cy="950700"/>
          </a:xfrm>
          <a:prstGeom prst="straightConnector1">
            <a:avLst/>
          </a:prstGeom>
          <a:noFill/>
          <a:ln w="28575" cap="flat" cmpd="sng">
            <a:solidFill>
              <a:srgbClr val="FFD966"/>
            </a:solidFill>
            <a:prstDash val="dot"/>
            <a:round/>
            <a:headEnd type="none" w="med" len="med"/>
            <a:tailEnd type="none" w="med" len="med"/>
          </a:ln>
        </p:spPr>
      </p:cxnSp>
      <p:sp>
        <p:nvSpPr>
          <p:cNvPr id="634" name="Google Shape;634;p80"/>
          <p:cNvSpPr txBox="1">
            <a:spLocks noGrp="1"/>
          </p:cNvSpPr>
          <p:nvPr>
            <p:ph type="body" idx="4294967295"/>
          </p:nvPr>
        </p:nvSpPr>
        <p:spPr>
          <a:xfrm>
            <a:off x="6132985" y="3596125"/>
            <a:ext cx="1943700" cy="735600"/>
          </a:xfrm>
          <a:prstGeom prst="rect">
            <a:avLst/>
          </a:prstGeom>
          <a:noFill/>
        </p:spPr>
        <p:txBody>
          <a:bodyPr spcFirstLastPara="1" wrap="square" lIns="49850" tIns="218125" rIns="49850" bIns="49850" anchor="ctr" anchorCtr="0">
            <a:noAutofit/>
          </a:bodyPr>
          <a:lstStyle/>
          <a:p>
            <a:pPr marL="0" marR="0" lvl="0" indent="0" algn="l" rtl="0">
              <a:spcBef>
                <a:spcPts val="0"/>
              </a:spcBef>
              <a:spcAft>
                <a:spcPts val="0"/>
              </a:spcAft>
              <a:buNone/>
            </a:pPr>
            <a:r>
              <a:rPr lang="en" sz="1904" b="1">
                <a:solidFill>
                  <a:srgbClr val="FFD966"/>
                </a:solidFill>
              </a:rPr>
              <a:t>Not merely</a:t>
            </a:r>
            <a:r>
              <a:rPr lang="en" sz="852" b="1">
                <a:solidFill>
                  <a:srgbClr val="FFD966"/>
                </a:solidFill>
              </a:rPr>
              <a:t>………</a:t>
            </a:r>
            <a:br>
              <a:rPr lang="en" sz="4589" b="1">
                <a:solidFill>
                  <a:srgbClr val="FFD966"/>
                </a:solidFill>
              </a:rPr>
            </a:br>
            <a:r>
              <a:rPr lang="en" sz="1250" i="1">
                <a:solidFill>
                  <a:srgbClr val="FFD966"/>
                </a:solidFill>
              </a:rPr>
              <a:t>Better PWS Language</a:t>
            </a:r>
            <a:endParaRPr sz="1250" i="1">
              <a:solidFill>
                <a:srgbClr val="FFD966"/>
              </a:solidFill>
            </a:endParaRPr>
          </a:p>
          <a:p>
            <a:pPr marL="0" marR="0" lvl="0" indent="0" algn="l" rtl="0">
              <a:spcBef>
                <a:spcPts val="0"/>
              </a:spcBef>
              <a:spcAft>
                <a:spcPts val="0"/>
              </a:spcAft>
              <a:buNone/>
            </a:pPr>
            <a:endParaRPr sz="1250" i="1">
              <a:solidFill>
                <a:srgbClr val="FFD966"/>
              </a:solidFill>
            </a:endParaRPr>
          </a:p>
          <a:p>
            <a:pPr marL="249290" lvl="0" indent="0" algn="l" rtl="0">
              <a:spcBef>
                <a:spcPts val="0"/>
              </a:spcBef>
              <a:spcAft>
                <a:spcPts val="0"/>
              </a:spcAft>
              <a:buNone/>
            </a:pPr>
            <a:endParaRPr sz="600">
              <a:solidFill>
                <a:srgbClr val="FFD966"/>
              </a:solidFill>
            </a:endParaRPr>
          </a:p>
        </p:txBody>
      </p:sp>
      <p:sp>
        <p:nvSpPr>
          <p:cNvPr id="635" name="Google Shape;635;p8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sp>
        <p:nvSpPr>
          <p:cNvPr id="636" name="Google Shape;636;p80"/>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sp>
        <p:nvSpPr>
          <p:cNvPr id="641" name="Google Shape;641;p81"/>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Four Questions Before You Call It OBC</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42" name="Google Shape;642;p81"/>
          <p:cNvSpPr txBox="1">
            <a:spLocks noGrp="1"/>
          </p:cNvSpPr>
          <p:nvPr>
            <p:ph type="body" idx="1"/>
          </p:nvPr>
        </p:nvSpPr>
        <p:spPr>
          <a:xfrm>
            <a:off x="1334100" y="661300"/>
            <a:ext cx="2369700" cy="2063700"/>
          </a:xfrm>
          <a:prstGeom prst="rect">
            <a:avLst/>
          </a:prstGeom>
        </p:spPr>
        <p:txBody>
          <a:bodyPr spcFirstLastPara="1" wrap="square" lIns="62675" tIns="274300" rIns="62675" bIns="62675" anchor="t" anchorCtr="0">
            <a:noAutofit/>
          </a:bodyPr>
          <a:lstStyle/>
          <a:p>
            <a:pPr marL="374904" marR="0" lvl="0" indent="-374904" algn="l" rtl="0">
              <a:spcBef>
                <a:spcPts val="0"/>
              </a:spcBef>
              <a:spcAft>
                <a:spcPts val="0"/>
              </a:spcAft>
              <a:buNone/>
            </a:pPr>
            <a:r>
              <a:rPr lang="en" sz="5771" b="1">
                <a:solidFill>
                  <a:srgbClr val="01528E"/>
                </a:solidFill>
              </a:rPr>
              <a:t>1</a:t>
            </a:r>
            <a:r>
              <a:rPr lang="en" sz="4071" b="1">
                <a:solidFill>
                  <a:schemeClr val="accent6"/>
                </a:solidFill>
              </a:rPr>
              <a:t>………</a:t>
            </a:r>
            <a:br>
              <a:rPr lang="en" sz="5771" b="1">
                <a:solidFill>
                  <a:schemeClr val="accent6"/>
                </a:solidFill>
              </a:rPr>
            </a:br>
            <a:r>
              <a:rPr lang="en" sz="1671">
                <a:solidFill>
                  <a:srgbClr val="595959"/>
                </a:solidFill>
              </a:rPr>
              <a:t>What condition are we changing?</a:t>
            </a:r>
            <a:endParaRPr sz="1671">
              <a:solidFill>
                <a:srgbClr val="595959"/>
              </a:solidFill>
            </a:endParaRPr>
          </a:p>
          <a:p>
            <a:pPr marL="313484" lvl="0" indent="0" algn="l" rtl="0">
              <a:spcBef>
                <a:spcPts val="0"/>
              </a:spcBef>
              <a:spcAft>
                <a:spcPts val="0"/>
              </a:spcAft>
              <a:buNone/>
            </a:pPr>
            <a:endParaRPr sz="754"/>
          </a:p>
        </p:txBody>
      </p:sp>
      <p:sp>
        <p:nvSpPr>
          <p:cNvPr id="643" name="Google Shape;643;p81"/>
          <p:cNvSpPr txBox="1">
            <a:spLocks noGrp="1"/>
          </p:cNvSpPr>
          <p:nvPr>
            <p:ph type="body" idx="1"/>
          </p:nvPr>
        </p:nvSpPr>
        <p:spPr>
          <a:xfrm>
            <a:off x="3958025" y="653627"/>
            <a:ext cx="2273100" cy="1859400"/>
          </a:xfrm>
          <a:prstGeom prst="rect">
            <a:avLst/>
          </a:prstGeom>
        </p:spPr>
        <p:txBody>
          <a:bodyPr spcFirstLastPara="1" wrap="square" lIns="62675" tIns="274300" rIns="62675" bIns="62675" anchor="t" anchorCtr="0">
            <a:noAutofit/>
          </a:bodyPr>
          <a:lstStyle/>
          <a:p>
            <a:pPr marL="374904" marR="0" lvl="0" indent="-374904" algn="l" rtl="0">
              <a:spcBef>
                <a:spcPts val="0"/>
              </a:spcBef>
              <a:spcAft>
                <a:spcPts val="0"/>
              </a:spcAft>
              <a:buNone/>
            </a:pPr>
            <a:r>
              <a:rPr lang="en" sz="5771" b="1">
                <a:solidFill>
                  <a:srgbClr val="01528E"/>
                </a:solidFill>
              </a:rPr>
              <a:t>2</a:t>
            </a:r>
            <a:r>
              <a:rPr lang="en" sz="4071" b="1">
                <a:solidFill>
                  <a:schemeClr val="accent6"/>
                </a:solidFill>
              </a:rPr>
              <a:t>………</a:t>
            </a:r>
            <a:br>
              <a:rPr lang="en" sz="5771" b="1">
                <a:solidFill>
                  <a:schemeClr val="accent6"/>
                </a:solidFill>
              </a:rPr>
            </a:br>
            <a:r>
              <a:rPr lang="en" sz="1671">
                <a:solidFill>
                  <a:srgbClr val="595959"/>
                </a:solidFill>
              </a:rPr>
              <a:t>How will we know it changed?</a:t>
            </a:r>
            <a:endParaRPr sz="1671">
              <a:solidFill>
                <a:srgbClr val="595959"/>
              </a:solidFill>
            </a:endParaRPr>
          </a:p>
          <a:p>
            <a:pPr marL="313484" lvl="0" indent="0" algn="l" rtl="0">
              <a:spcBef>
                <a:spcPts val="0"/>
              </a:spcBef>
              <a:spcAft>
                <a:spcPts val="0"/>
              </a:spcAft>
              <a:buNone/>
            </a:pPr>
            <a:endParaRPr sz="754"/>
          </a:p>
        </p:txBody>
      </p:sp>
      <p:sp>
        <p:nvSpPr>
          <p:cNvPr id="644" name="Google Shape;644;p81"/>
          <p:cNvSpPr txBox="1">
            <a:spLocks noGrp="1"/>
          </p:cNvSpPr>
          <p:nvPr>
            <p:ph type="body" idx="1"/>
          </p:nvPr>
        </p:nvSpPr>
        <p:spPr>
          <a:xfrm>
            <a:off x="1366110" y="2466977"/>
            <a:ext cx="2273100" cy="1942200"/>
          </a:xfrm>
          <a:prstGeom prst="rect">
            <a:avLst/>
          </a:prstGeom>
        </p:spPr>
        <p:txBody>
          <a:bodyPr spcFirstLastPara="1" wrap="square" lIns="62675" tIns="274300" rIns="62675" bIns="62675" anchor="t" anchorCtr="0">
            <a:noAutofit/>
          </a:bodyPr>
          <a:lstStyle/>
          <a:p>
            <a:pPr marL="374904" marR="0" lvl="0" indent="-374904" algn="l" rtl="0">
              <a:spcBef>
                <a:spcPts val="0"/>
              </a:spcBef>
              <a:spcAft>
                <a:spcPts val="0"/>
              </a:spcAft>
              <a:buNone/>
            </a:pPr>
            <a:r>
              <a:rPr lang="en" sz="5771" b="1">
                <a:solidFill>
                  <a:srgbClr val="01528E"/>
                </a:solidFill>
              </a:rPr>
              <a:t>3</a:t>
            </a:r>
            <a:r>
              <a:rPr lang="en" sz="4071" b="1">
                <a:solidFill>
                  <a:schemeClr val="accent6"/>
                </a:solidFill>
              </a:rPr>
              <a:t>………</a:t>
            </a:r>
            <a:br>
              <a:rPr lang="en" sz="5771" b="1">
                <a:solidFill>
                  <a:schemeClr val="accent6"/>
                </a:solidFill>
              </a:rPr>
            </a:br>
            <a:r>
              <a:rPr lang="en" sz="1671">
                <a:solidFill>
                  <a:srgbClr val="595959"/>
                </a:solidFill>
              </a:rPr>
              <a:t>Can the contractor influence it?</a:t>
            </a:r>
            <a:endParaRPr sz="1671">
              <a:solidFill>
                <a:srgbClr val="595959"/>
              </a:solidFill>
            </a:endParaRPr>
          </a:p>
          <a:p>
            <a:pPr marL="313484" lvl="0" indent="0" algn="l" rtl="0">
              <a:spcBef>
                <a:spcPts val="0"/>
              </a:spcBef>
              <a:spcAft>
                <a:spcPts val="0"/>
              </a:spcAft>
              <a:buNone/>
            </a:pPr>
            <a:endParaRPr sz="754"/>
          </a:p>
        </p:txBody>
      </p:sp>
      <p:sp>
        <p:nvSpPr>
          <p:cNvPr id="645" name="Google Shape;645;p81"/>
          <p:cNvSpPr txBox="1">
            <a:spLocks noGrp="1"/>
          </p:cNvSpPr>
          <p:nvPr>
            <p:ph type="body" idx="1"/>
          </p:nvPr>
        </p:nvSpPr>
        <p:spPr>
          <a:xfrm>
            <a:off x="3981071" y="2490590"/>
            <a:ext cx="2273100" cy="2100900"/>
          </a:xfrm>
          <a:prstGeom prst="rect">
            <a:avLst/>
          </a:prstGeom>
        </p:spPr>
        <p:txBody>
          <a:bodyPr spcFirstLastPara="1" wrap="square" lIns="62675" tIns="274300" rIns="62675" bIns="62675" anchor="t" anchorCtr="0">
            <a:noAutofit/>
          </a:bodyPr>
          <a:lstStyle/>
          <a:p>
            <a:pPr marL="374904" marR="0" lvl="0" indent="-374904" algn="l" rtl="0">
              <a:spcBef>
                <a:spcPts val="0"/>
              </a:spcBef>
              <a:spcAft>
                <a:spcPts val="0"/>
              </a:spcAft>
              <a:buNone/>
            </a:pPr>
            <a:r>
              <a:rPr lang="en" sz="5771" b="1">
                <a:solidFill>
                  <a:srgbClr val="01528E"/>
                </a:solidFill>
              </a:rPr>
              <a:t>4</a:t>
            </a:r>
            <a:r>
              <a:rPr lang="en" sz="4071" b="1">
                <a:solidFill>
                  <a:schemeClr val="accent6"/>
                </a:solidFill>
              </a:rPr>
              <a:t>………</a:t>
            </a:r>
            <a:br>
              <a:rPr lang="en" sz="5771" b="1">
                <a:solidFill>
                  <a:schemeClr val="accent6"/>
                </a:solidFill>
              </a:rPr>
            </a:br>
            <a:r>
              <a:rPr lang="en" sz="1671">
                <a:solidFill>
                  <a:schemeClr val="dk2"/>
                </a:solidFill>
              </a:rPr>
              <a:t>Does the structure reinforce it?</a:t>
            </a:r>
            <a:endParaRPr sz="1671">
              <a:solidFill>
                <a:srgbClr val="595959"/>
              </a:solidFill>
            </a:endParaRPr>
          </a:p>
          <a:p>
            <a:pPr marL="313484" lvl="0" indent="0" algn="l" rtl="0">
              <a:spcBef>
                <a:spcPts val="0"/>
              </a:spcBef>
              <a:spcAft>
                <a:spcPts val="0"/>
              </a:spcAft>
              <a:buNone/>
            </a:pPr>
            <a:endParaRPr sz="754"/>
          </a:p>
        </p:txBody>
      </p:sp>
      <p:sp>
        <p:nvSpPr>
          <p:cNvPr id="646" name="Google Shape;646;p8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sp>
        <p:nvSpPr>
          <p:cNvPr id="651" name="Google Shape;651;p82"/>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Performance-Based Maturity</a:t>
            </a: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652" name="Google Shape;652;p8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11</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56"/>
        <p:cNvGrpSpPr/>
        <p:nvPr/>
      </p:nvGrpSpPr>
      <p:grpSpPr>
        <a:xfrm>
          <a:off x="0" y="0"/>
          <a:ext cx="0" cy="0"/>
          <a:chOff x="0" y="0"/>
          <a:chExt cx="0" cy="0"/>
        </a:xfrm>
      </p:grpSpPr>
      <p:sp>
        <p:nvSpPr>
          <p:cNvPr id="657" name="Google Shape;657;p83"/>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Performance-Based Maturity Continuum</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58" name="Google Shape;658;p83"/>
          <p:cNvSpPr/>
          <p:nvPr/>
        </p:nvSpPr>
        <p:spPr>
          <a:xfrm>
            <a:off x="683975" y="1005950"/>
            <a:ext cx="1461000" cy="136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b="1">
                <a:solidFill>
                  <a:srgbClr val="124D6C"/>
                </a:solidFill>
              </a:rPr>
              <a:t>Prescriptive</a:t>
            </a:r>
            <a:endParaRPr b="1">
              <a:solidFill>
                <a:srgbClr val="124D6C"/>
              </a:solidFill>
            </a:endParaRPr>
          </a:p>
          <a:p>
            <a:pPr marL="0" lvl="0" indent="0" algn="ctr" rtl="0">
              <a:spcBef>
                <a:spcPts val="0"/>
              </a:spcBef>
              <a:spcAft>
                <a:spcPts val="0"/>
              </a:spcAft>
              <a:buClr>
                <a:schemeClr val="dk1"/>
              </a:buClr>
              <a:buSzPts val="1100"/>
              <a:buFont typeface="Arial"/>
              <a:buNone/>
            </a:pPr>
            <a:endParaRPr sz="200" b="1">
              <a:solidFill>
                <a:srgbClr val="124D6C"/>
              </a:solidFill>
            </a:endParaRPr>
          </a:p>
          <a:p>
            <a:pPr marL="0" lvl="0" indent="0" algn="ctr" rtl="0">
              <a:spcBef>
                <a:spcPts val="0"/>
              </a:spcBef>
              <a:spcAft>
                <a:spcPts val="0"/>
              </a:spcAft>
              <a:buClr>
                <a:schemeClr val="dk1"/>
              </a:buClr>
              <a:buSzPts val="1100"/>
              <a:buFont typeface="Arial"/>
              <a:buNone/>
            </a:pPr>
            <a:r>
              <a:rPr lang="en" sz="1200">
                <a:solidFill>
                  <a:srgbClr val="124D6C"/>
                </a:solidFill>
              </a:rPr>
              <a:t>Gov defines</a:t>
            </a:r>
            <a:endParaRPr sz="1200">
              <a:solidFill>
                <a:srgbClr val="124D6C"/>
              </a:solidFill>
            </a:endParaRPr>
          </a:p>
          <a:p>
            <a:pPr marL="0" lvl="0" indent="0" algn="ctr" rtl="0">
              <a:spcBef>
                <a:spcPts val="0"/>
              </a:spcBef>
              <a:spcAft>
                <a:spcPts val="0"/>
              </a:spcAft>
              <a:buClr>
                <a:schemeClr val="dk1"/>
              </a:buClr>
              <a:buSzPts val="1100"/>
              <a:buFont typeface="Arial"/>
              <a:buNone/>
            </a:pPr>
            <a:r>
              <a:rPr lang="en" sz="1200">
                <a:solidFill>
                  <a:srgbClr val="124D6C"/>
                </a:solidFill>
              </a:rPr>
              <a:t>how</a:t>
            </a:r>
            <a:endParaRPr sz="1200">
              <a:solidFill>
                <a:srgbClr val="124D6C"/>
              </a:solidFill>
            </a:endParaRPr>
          </a:p>
          <a:p>
            <a:pPr marL="0" lvl="0" indent="0" algn="ctr" rtl="0">
              <a:spcBef>
                <a:spcPts val="0"/>
              </a:spcBef>
              <a:spcAft>
                <a:spcPts val="0"/>
              </a:spcAft>
              <a:buClr>
                <a:schemeClr val="dk1"/>
              </a:buClr>
              <a:buSzPts val="1100"/>
              <a:buFont typeface="Arial"/>
              <a:buNone/>
            </a:pPr>
            <a:endParaRPr sz="1200">
              <a:solidFill>
                <a:srgbClr val="124D6C"/>
              </a:solidFill>
            </a:endParaRPr>
          </a:p>
        </p:txBody>
      </p:sp>
      <p:sp>
        <p:nvSpPr>
          <p:cNvPr id="659" name="Google Shape;659;p83"/>
          <p:cNvSpPr/>
          <p:nvPr/>
        </p:nvSpPr>
        <p:spPr>
          <a:xfrm>
            <a:off x="2285000" y="1012400"/>
            <a:ext cx="1461000" cy="136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b="1">
                <a:solidFill>
                  <a:srgbClr val="124D6C"/>
                </a:solidFill>
              </a:rPr>
              <a:t>Activity-based</a:t>
            </a:r>
            <a:endParaRPr sz="1700" b="1">
              <a:solidFill>
                <a:srgbClr val="124D6C"/>
              </a:solidFill>
            </a:endParaRPr>
          </a:p>
          <a:p>
            <a:pPr marL="0" lvl="0" indent="0" algn="ctr" rtl="0">
              <a:spcBef>
                <a:spcPts val="0"/>
              </a:spcBef>
              <a:spcAft>
                <a:spcPts val="0"/>
              </a:spcAft>
              <a:buClr>
                <a:schemeClr val="dk1"/>
              </a:buClr>
              <a:buSzPts val="1100"/>
              <a:buFont typeface="Arial"/>
              <a:buNone/>
            </a:pPr>
            <a:endParaRPr sz="200" b="1">
              <a:solidFill>
                <a:srgbClr val="124D6C"/>
              </a:solidFill>
            </a:endParaRPr>
          </a:p>
          <a:p>
            <a:pPr marL="0" lvl="0" indent="0" algn="ctr" rtl="0">
              <a:spcBef>
                <a:spcPts val="0"/>
              </a:spcBef>
              <a:spcAft>
                <a:spcPts val="0"/>
              </a:spcAft>
              <a:buClr>
                <a:schemeClr val="dk1"/>
              </a:buClr>
              <a:buSzPts val="1100"/>
              <a:buFont typeface="Arial"/>
              <a:buNone/>
            </a:pPr>
            <a:r>
              <a:rPr lang="en" sz="1200">
                <a:solidFill>
                  <a:srgbClr val="124D6C"/>
                </a:solidFill>
              </a:rPr>
              <a:t>Work is performed</a:t>
            </a:r>
            <a:endParaRPr sz="1200">
              <a:solidFill>
                <a:srgbClr val="124D6C"/>
              </a:solidFill>
            </a:endParaRPr>
          </a:p>
          <a:p>
            <a:pPr marL="0" lvl="0" indent="0" algn="ctr" rtl="0">
              <a:spcBef>
                <a:spcPts val="0"/>
              </a:spcBef>
              <a:spcAft>
                <a:spcPts val="0"/>
              </a:spcAft>
              <a:buClr>
                <a:schemeClr val="dk1"/>
              </a:buClr>
              <a:buSzPts val="1100"/>
              <a:buFont typeface="Arial"/>
              <a:buNone/>
            </a:pPr>
            <a:endParaRPr sz="1200">
              <a:solidFill>
                <a:srgbClr val="124D6C"/>
              </a:solidFill>
            </a:endParaRPr>
          </a:p>
          <a:p>
            <a:pPr marL="0" lvl="0" indent="0" algn="ctr" rtl="0">
              <a:spcBef>
                <a:spcPts val="0"/>
              </a:spcBef>
              <a:spcAft>
                <a:spcPts val="0"/>
              </a:spcAft>
              <a:buClr>
                <a:schemeClr val="dk1"/>
              </a:buClr>
              <a:buSzPts val="1100"/>
              <a:buFont typeface="Arial"/>
              <a:buNone/>
            </a:pPr>
            <a:endParaRPr sz="1200">
              <a:solidFill>
                <a:srgbClr val="124D6C"/>
              </a:solidFill>
            </a:endParaRPr>
          </a:p>
        </p:txBody>
      </p:sp>
      <p:sp>
        <p:nvSpPr>
          <p:cNvPr id="660" name="Google Shape;660;p83"/>
          <p:cNvSpPr/>
          <p:nvPr/>
        </p:nvSpPr>
        <p:spPr>
          <a:xfrm>
            <a:off x="3885038" y="1012175"/>
            <a:ext cx="1461000" cy="136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b="1">
                <a:solidFill>
                  <a:srgbClr val="124D6C"/>
                </a:solidFill>
              </a:rPr>
              <a:t>Output-based</a:t>
            </a:r>
            <a:endParaRPr b="1">
              <a:solidFill>
                <a:srgbClr val="124D6C"/>
              </a:solidFill>
            </a:endParaRPr>
          </a:p>
          <a:p>
            <a:pPr marL="0" lvl="0" indent="0" algn="ctr" rtl="0">
              <a:spcBef>
                <a:spcPts val="0"/>
              </a:spcBef>
              <a:spcAft>
                <a:spcPts val="0"/>
              </a:spcAft>
              <a:buClr>
                <a:schemeClr val="dk1"/>
              </a:buClr>
              <a:buSzPts val="1100"/>
              <a:buFont typeface="Arial"/>
              <a:buNone/>
            </a:pPr>
            <a:endParaRPr sz="200" b="1">
              <a:solidFill>
                <a:srgbClr val="124D6C"/>
              </a:solidFill>
            </a:endParaRPr>
          </a:p>
          <a:p>
            <a:pPr marL="0" lvl="0" indent="0" algn="ctr" rtl="0">
              <a:spcBef>
                <a:spcPts val="0"/>
              </a:spcBef>
              <a:spcAft>
                <a:spcPts val="0"/>
              </a:spcAft>
              <a:buClr>
                <a:schemeClr val="dk1"/>
              </a:buClr>
              <a:buSzPts val="1100"/>
              <a:buFont typeface="Arial"/>
              <a:buNone/>
            </a:pPr>
            <a:r>
              <a:rPr lang="en" sz="1200">
                <a:solidFill>
                  <a:srgbClr val="124D6C"/>
                </a:solidFill>
              </a:rPr>
              <a:t>Result is delivered</a:t>
            </a:r>
            <a:endParaRPr sz="1200">
              <a:solidFill>
                <a:srgbClr val="124D6C"/>
              </a:solidFill>
            </a:endParaRPr>
          </a:p>
          <a:p>
            <a:pPr marL="0" lvl="0" indent="0" algn="ctr" rtl="0">
              <a:spcBef>
                <a:spcPts val="0"/>
              </a:spcBef>
              <a:spcAft>
                <a:spcPts val="0"/>
              </a:spcAft>
              <a:buClr>
                <a:schemeClr val="dk1"/>
              </a:buClr>
              <a:buSzPts val="1100"/>
              <a:buFont typeface="Arial"/>
              <a:buNone/>
            </a:pPr>
            <a:endParaRPr sz="1200">
              <a:solidFill>
                <a:srgbClr val="124D6C"/>
              </a:solidFill>
            </a:endParaRPr>
          </a:p>
          <a:p>
            <a:pPr marL="0" lvl="0" indent="0" algn="ctr" rtl="0">
              <a:spcBef>
                <a:spcPts val="0"/>
              </a:spcBef>
              <a:spcAft>
                <a:spcPts val="0"/>
              </a:spcAft>
              <a:buClr>
                <a:schemeClr val="dk1"/>
              </a:buClr>
              <a:buSzPts val="1100"/>
              <a:buFont typeface="Arial"/>
              <a:buNone/>
            </a:pPr>
            <a:endParaRPr sz="1200">
              <a:solidFill>
                <a:srgbClr val="124D6C"/>
              </a:solidFill>
            </a:endParaRPr>
          </a:p>
        </p:txBody>
      </p:sp>
      <p:sp>
        <p:nvSpPr>
          <p:cNvPr id="661" name="Google Shape;661;p83"/>
          <p:cNvSpPr/>
          <p:nvPr/>
        </p:nvSpPr>
        <p:spPr>
          <a:xfrm>
            <a:off x="5485063" y="1012400"/>
            <a:ext cx="1461000" cy="136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br>
              <a:rPr lang="en" b="1">
                <a:solidFill>
                  <a:srgbClr val="124D6C"/>
                </a:solidFill>
              </a:rPr>
            </a:br>
            <a:r>
              <a:rPr lang="en" b="1">
                <a:solidFill>
                  <a:srgbClr val="124D6C"/>
                </a:solidFill>
              </a:rPr>
              <a:t>Outcome-</a:t>
            </a:r>
            <a:br>
              <a:rPr lang="en" b="1">
                <a:solidFill>
                  <a:srgbClr val="124D6C"/>
                </a:solidFill>
              </a:rPr>
            </a:br>
            <a:r>
              <a:rPr lang="en" b="1">
                <a:solidFill>
                  <a:srgbClr val="124D6C"/>
                </a:solidFill>
              </a:rPr>
              <a:t>oriented</a:t>
            </a:r>
            <a:endParaRPr b="1">
              <a:solidFill>
                <a:srgbClr val="124D6C"/>
              </a:solidFill>
            </a:endParaRPr>
          </a:p>
          <a:p>
            <a:pPr marL="0" lvl="0" indent="0" algn="ctr" rtl="0">
              <a:spcBef>
                <a:spcPts val="0"/>
              </a:spcBef>
              <a:spcAft>
                <a:spcPts val="0"/>
              </a:spcAft>
              <a:buClr>
                <a:schemeClr val="dk1"/>
              </a:buClr>
              <a:buSzPts val="1100"/>
              <a:buFont typeface="Arial"/>
              <a:buNone/>
            </a:pPr>
            <a:endParaRPr sz="200" b="1">
              <a:solidFill>
                <a:srgbClr val="124D6C"/>
              </a:solidFill>
            </a:endParaRPr>
          </a:p>
          <a:p>
            <a:pPr marL="0" lvl="0" indent="0" algn="ctr" rtl="0">
              <a:spcBef>
                <a:spcPts val="0"/>
              </a:spcBef>
              <a:spcAft>
                <a:spcPts val="0"/>
              </a:spcAft>
              <a:buClr>
                <a:schemeClr val="dk1"/>
              </a:buClr>
              <a:buSzPts val="1100"/>
              <a:buFont typeface="Arial"/>
              <a:buNone/>
            </a:pPr>
            <a:r>
              <a:rPr lang="en" sz="1200">
                <a:solidFill>
                  <a:srgbClr val="124D6C"/>
                </a:solidFill>
              </a:rPr>
              <a:t>Effect is measured</a:t>
            </a:r>
            <a:endParaRPr sz="1200">
              <a:solidFill>
                <a:srgbClr val="124D6C"/>
              </a:solidFill>
            </a:endParaRPr>
          </a:p>
          <a:p>
            <a:pPr marL="0" lvl="0" indent="0" algn="ctr" rtl="0">
              <a:spcBef>
                <a:spcPts val="0"/>
              </a:spcBef>
              <a:spcAft>
                <a:spcPts val="0"/>
              </a:spcAft>
              <a:buClr>
                <a:schemeClr val="dk1"/>
              </a:buClr>
              <a:buSzPts val="1100"/>
              <a:buFont typeface="Arial"/>
              <a:buNone/>
            </a:pPr>
            <a:endParaRPr sz="1200">
              <a:solidFill>
                <a:srgbClr val="124D6C"/>
              </a:solidFill>
            </a:endParaRPr>
          </a:p>
          <a:p>
            <a:pPr marL="0" lvl="0" indent="0" algn="ctr" rtl="0">
              <a:spcBef>
                <a:spcPts val="0"/>
              </a:spcBef>
              <a:spcAft>
                <a:spcPts val="0"/>
              </a:spcAft>
              <a:buClr>
                <a:schemeClr val="dk1"/>
              </a:buClr>
              <a:buSzPts val="1100"/>
              <a:buFont typeface="Arial"/>
              <a:buNone/>
            </a:pPr>
            <a:endParaRPr sz="1200">
              <a:solidFill>
                <a:srgbClr val="124D6C"/>
              </a:solidFill>
            </a:endParaRPr>
          </a:p>
        </p:txBody>
      </p:sp>
      <p:sp>
        <p:nvSpPr>
          <p:cNvPr id="662" name="Google Shape;662;p83"/>
          <p:cNvSpPr/>
          <p:nvPr/>
        </p:nvSpPr>
        <p:spPr>
          <a:xfrm>
            <a:off x="7084213" y="1012400"/>
            <a:ext cx="1461000" cy="136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b="1">
              <a:solidFill>
                <a:srgbClr val="FFD966"/>
              </a:solidFill>
            </a:endParaRPr>
          </a:p>
          <a:p>
            <a:pPr marL="0" lvl="0" indent="0" algn="ctr" rtl="0">
              <a:spcBef>
                <a:spcPts val="0"/>
              </a:spcBef>
              <a:spcAft>
                <a:spcPts val="0"/>
              </a:spcAft>
              <a:buClr>
                <a:schemeClr val="dk1"/>
              </a:buClr>
              <a:buSzPts val="1100"/>
              <a:buFont typeface="Arial"/>
              <a:buNone/>
            </a:pPr>
            <a:endParaRPr b="1">
              <a:solidFill>
                <a:srgbClr val="FFD966"/>
              </a:solidFill>
            </a:endParaRPr>
          </a:p>
          <a:p>
            <a:pPr marL="0" lvl="0" indent="0" algn="ctr" rtl="0">
              <a:spcBef>
                <a:spcPts val="0"/>
              </a:spcBef>
              <a:spcAft>
                <a:spcPts val="0"/>
              </a:spcAft>
              <a:buClr>
                <a:schemeClr val="dk1"/>
              </a:buClr>
              <a:buSzPts val="1100"/>
              <a:buFont typeface="Arial"/>
              <a:buNone/>
            </a:pPr>
            <a:r>
              <a:rPr lang="en" sz="1300" b="1">
                <a:solidFill>
                  <a:srgbClr val="FFD966"/>
                </a:solidFill>
              </a:rPr>
              <a:t>Outcome-based</a:t>
            </a:r>
            <a:endParaRPr sz="1300" b="1">
              <a:solidFill>
                <a:srgbClr val="FFD966"/>
              </a:solidFill>
            </a:endParaRPr>
          </a:p>
          <a:p>
            <a:pPr marL="0" lvl="0" indent="0" algn="ctr" rtl="0">
              <a:spcBef>
                <a:spcPts val="0"/>
              </a:spcBef>
              <a:spcAft>
                <a:spcPts val="0"/>
              </a:spcAft>
              <a:buClr>
                <a:schemeClr val="dk1"/>
              </a:buClr>
              <a:buSzPts val="1100"/>
              <a:buFont typeface="Arial"/>
              <a:buNone/>
            </a:pPr>
            <a:endParaRPr sz="200" b="1">
              <a:solidFill>
                <a:srgbClr val="FFD966"/>
              </a:solidFill>
            </a:endParaRPr>
          </a:p>
          <a:p>
            <a:pPr marL="0" lvl="0" indent="0" algn="ctr" rtl="0">
              <a:spcBef>
                <a:spcPts val="0"/>
              </a:spcBef>
              <a:spcAft>
                <a:spcPts val="0"/>
              </a:spcAft>
              <a:buClr>
                <a:schemeClr val="dk1"/>
              </a:buClr>
              <a:buSzPts val="1100"/>
              <a:buFont typeface="Arial"/>
              <a:buNone/>
            </a:pPr>
            <a:r>
              <a:rPr lang="en" sz="1200">
                <a:solidFill>
                  <a:srgbClr val="FFD966"/>
                </a:solidFill>
              </a:rPr>
              <a:t>Mission result</a:t>
            </a:r>
            <a:endParaRPr sz="1200">
              <a:solidFill>
                <a:srgbClr val="FFD966"/>
              </a:solidFill>
            </a:endParaRPr>
          </a:p>
          <a:p>
            <a:pPr marL="0" lvl="0" indent="0" algn="ctr" rtl="0">
              <a:spcBef>
                <a:spcPts val="0"/>
              </a:spcBef>
              <a:spcAft>
                <a:spcPts val="0"/>
              </a:spcAft>
              <a:buClr>
                <a:schemeClr val="dk1"/>
              </a:buClr>
              <a:buSzPts val="1100"/>
              <a:buFont typeface="Arial"/>
              <a:buNone/>
            </a:pPr>
            <a:r>
              <a:rPr lang="en" sz="1200">
                <a:solidFill>
                  <a:srgbClr val="FFD966"/>
                </a:solidFill>
              </a:rPr>
              <a:t>drives accountability</a:t>
            </a:r>
            <a:endParaRPr sz="1200">
              <a:solidFill>
                <a:srgbClr val="FFD966"/>
              </a:solidFill>
            </a:endParaRPr>
          </a:p>
          <a:p>
            <a:pPr marL="0" lvl="0" indent="0" algn="ctr" rtl="0">
              <a:spcBef>
                <a:spcPts val="0"/>
              </a:spcBef>
              <a:spcAft>
                <a:spcPts val="0"/>
              </a:spcAft>
              <a:buClr>
                <a:schemeClr val="dk1"/>
              </a:buClr>
              <a:buSzPts val="1100"/>
              <a:buFont typeface="Arial"/>
              <a:buNone/>
            </a:pPr>
            <a:endParaRPr sz="1200">
              <a:solidFill>
                <a:srgbClr val="FFD966"/>
              </a:solidFill>
            </a:endParaRPr>
          </a:p>
          <a:p>
            <a:pPr marL="0" lvl="0" indent="0" algn="ctr" rtl="0">
              <a:spcBef>
                <a:spcPts val="0"/>
              </a:spcBef>
              <a:spcAft>
                <a:spcPts val="0"/>
              </a:spcAft>
              <a:buClr>
                <a:schemeClr val="dk1"/>
              </a:buClr>
              <a:buSzPts val="1100"/>
              <a:buFont typeface="Arial"/>
              <a:buNone/>
            </a:pPr>
            <a:endParaRPr sz="1200">
              <a:solidFill>
                <a:schemeClr val="lt1"/>
              </a:solidFill>
            </a:endParaRPr>
          </a:p>
          <a:p>
            <a:pPr marL="0" lvl="0" indent="0" algn="ctr" rtl="0">
              <a:spcBef>
                <a:spcPts val="0"/>
              </a:spcBef>
              <a:spcAft>
                <a:spcPts val="0"/>
              </a:spcAft>
              <a:buClr>
                <a:schemeClr val="dk1"/>
              </a:buClr>
              <a:buSzPts val="1100"/>
              <a:buFont typeface="Arial"/>
              <a:buNone/>
            </a:pPr>
            <a:endParaRPr sz="1200">
              <a:solidFill>
                <a:schemeClr val="lt1"/>
              </a:solidFill>
            </a:endParaRPr>
          </a:p>
        </p:txBody>
      </p:sp>
      <p:sp>
        <p:nvSpPr>
          <p:cNvPr id="663" name="Google Shape;663;p83" descr="Requirements are directly connected to the overall mission outcomes&#10;Standards and incentives &#10;are precisely aligned with those outcomes&#10;Contractors are granted flexibility to design and implement solutions, operating within established guardrails&#10;"/>
          <p:cNvSpPr txBox="1"/>
          <p:nvPr/>
        </p:nvSpPr>
        <p:spPr>
          <a:xfrm>
            <a:off x="684074" y="2683825"/>
            <a:ext cx="7861200" cy="1941000"/>
          </a:xfrm>
          <a:prstGeom prst="rect">
            <a:avLst/>
          </a:prstGeom>
          <a:noFill/>
          <a:ln>
            <a:noFill/>
          </a:ln>
        </p:spPr>
        <p:txBody>
          <a:bodyPr spcFirstLastPara="1" wrap="square" lIns="91425" tIns="182875" rIns="91425" bIns="91425" anchor="t" anchorCtr="0">
            <a:noAutofit/>
          </a:bodyPr>
          <a:lstStyle/>
          <a:p>
            <a:pPr marL="457200" lvl="0" indent="0" algn="ctr" rtl="0">
              <a:lnSpc>
                <a:spcPct val="115000"/>
              </a:lnSpc>
              <a:spcBef>
                <a:spcPts val="0"/>
              </a:spcBef>
              <a:spcAft>
                <a:spcPts val="0"/>
              </a:spcAft>
              <a:buNone/>
            </a:pPr>
            <a:r>
              <a:rPr lang="en" sz="1300" b="1">
                <a:solidFill>
                  <a:srgbClr val="0A202C"/>
                </a:solidFill>
              </a:rPr>
              <a:t>Maturity ≠ Always Moving Right</a:t>
            </a:r>
            <a:endParaRPr sz="1300" b="1">
              <a:solidFill>
                <a:srgbClr val="0A202C"/>
              </a:solidFill>
            </a:endParaRPr>
          </a:p>
          <a:p>
            <a:pPr marL="457200" lvl="0" indent="0" algn="ctr" rtl="0">
              <a:lnSpc>
                <a:spcPct val="115000"/>
              </a:lnSpc>
              <a:spcBef>
                <a:spcPts val="0"/>
              </a:spcBef>
              <a:spcAft>
                <a:spcPts val="0"/>
              </a:spcAft>
              <a:buNone/>
            </a:pPr>
            <a:endParaRPr sz="1300">
              <a:solidFill>
                <a:srgbClr val="0A202C"/>
              </a:solidFill>
            </a:endParaRPr>
          </a:p>
          <a:p>
            <a:pPr marL="457200" lvl="0" indent="0" algn="ctr" rtl="0">
              <a:lnSpc>
                <a:spcPct val="115000"/>
              </a:lnSpc>
              <a:spcBef>
                <a:spcPts val="0"/>
              </a:spcBef>
              <a:spcAft>
                <a:spcPts val="0"/>
              </a:spcAft>
              <a:buNone/>
            </a:pPr>
            <a:r>
              <a:rPr lang="en" sz="1300">
                <a:solidFill>
                  <a:srgbClr val="0A202C"/>
                </a:solidFill>
              </a:rPr>
              <a:t>Maturity means making a deliberate, supportable choice about what level </a:t>
            </a:r>
            <a:br>
              <a:rPr lang="en" sz="1300">
                <a:solidFill>
                  <a:srgbClr val="0A202C"/>
                </a:solidFill>
              </a:rPr>
            </a:br>
            <a:r>
              <a:rPr lang="en" sz="1300">
                <a:solidFill>
                  <a:srgbClr val="0A202C"/>
                </a:solidFill>
              </a:rPr>
              <a:t>of performance the contractor can reasonably own.</a:t>
            </a:r>
            <a:endParaRPr sz="1300">
              <a:solidFill>
                <a:srgbClr val="0A202C"/>
              </a:solidFill>
            </a:endParaRPr>
          </a:p>
        </p:txBody>
      </p:sp>
      <p:sp>
        <p:nvSpPr>
          <p:cNvPr id="664" name="Google Shape;664;p8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12</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84"/>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Example: Workforce Capability Support</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70" name="Google Shape;670;p84"/>
          <p:cNvSpPr/>
          <p:nvPr/>
        </p:nvSpPr>
        <p:spPr>
          <a:xfrm>
            <a:off x="683975" y="851800"/>
            <a:ext cx="1461000" cy="1515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b="1">
                <a:solidFill>
                  <a:srgbClr val="124D6C"/>
                </a:solidFill>
              </a:rPr>
              <a:t>Input</a:t>
            </a:r>
            <a:endParaRPr b="1">
              <a:solidFill>
                <a:srgbClr val="124D6C"/>
              </a:solidFill>
            </a:endParaRPr>
          </a:p>
          <a:p>
            <a:pPr marL="0" lvl="0" indent="0" algn="ctr" rtl="0">
              <a:spcBef>
                <a:spcPts val="0"/>
              </a:spcBef>
              <a:spcAft>
                <a:spcPts val="0"/>
              </a:spcAft>
              <a:buClr>
                <a:schemeClr val="dk1"/>
              </a:buClr>
              <a:buSzPts val="1100"/>
              <a:buFont typeface="Arial"/>
              <a:buNone/>
            </a:pPr>
            <a:endParaRPr sz="200" b="1">
              <a:solidFill>
                <a:srgbClr val="124D6C"/>
              </a:solidFill>
            </a:endParaRPr>
          </a:p>
          <a:p>
            <a:pPr marL="0" lvl="0" indent="0" algn="ctr" rtl="0">
              <a:spcBef>
                <a:spcPts val="0"/>
              </a:spcBef>
              <a:spcAft>
                <a:spcPts val="0"/>
              </a:spcAft>
              <a:buClr>
                <a:schemeClr val="dk1"/>
              </a:buClr>
              <a:buSzPts val="1100"/>
              <a:buFont typeface="Arial"/>
              <a:buNone/>
            </a:pPr>
            <a:r>
              <a:rPr lang="en" sz="1200">
                <a:solidFill>
                  <a:srgbClr val="124D6C"/>
                </a:solidFill>
              </a:rPr>
              <a:t>Provide</a:t>
            </a:r>
            <a:endParaRPr sz="1200">
              <a:solidFill>
                <a:srgbClr val="124D6C"/>
              </a:solidFill>
            </a:endParaRPr>
          </a:p>
          <a:p>
            <a:pPr marL="0" lvl="0" indent="0" algn="ctr" rtl="0">
              <a:spcBef>
                <a:spcPts val="0"/>
              </a:spcBef>
              <a:spcAft>
                <a:spcPts val="0"/>
              </a:spcAft>
              <a:buClr>
                <a:schemeClr val="dk1"/>
              </a:buClr>
              <a:buSzPts val="1100"/>
              <a:buFont typeface="Arial"/>
              <a:buNone/>
            </a:pPr>
            <a:r>
              <a:rPr lang="en" sz="1200">
                <a:solidFill>
                  <a:srgbClr val="124D6C"/>
                </a:solidFill>
              </a:rPr>
              <a:t>5 analysts</a:t>
            </a:r>
            <a:endParaRPr sz="1200">
              <a:solidFill>
                <a:srgbClr val="124D6C"/>
              </a:solidFill>
            </a:endParaRPr>
          </a:p>
          <a:p>
            <a:pPr marL="0" lvl="0" indent="0" algn="ctr" rtl="0">
              <a:spcBef>
                <a:spcPts val="0"/>
              </a:spcBef>
              <a:spcAft>
                <a:spcPts val="0"/>
              </a:spcAft>
              <a:buClr>
                <a:schemeClr val="dk1"/>
              </a:buClr>
              <a:buSzPts val="1100"/>
              <a:buFont typeface="Arial"/>
              <a:buNone/>
            </a:pPr>
            <a:endParaRPr sz="1200">
              <a:solidFill>
                <a:srgbClr val="124D6C"/>
              </a:solidFill>
            </a:endParaRPr>
          </a:p>
        </p:txBody>
      </p:sp>
      <p:sp>
        <p:nvSpPr>
          <p:cNvPr id="671" name="Google Shape;671;p84"/>
          <p:cNvSpPr/>
          <p:nvPr/>
        </p:nvSpPr>
        <p:spPr>
          <a:xfrm>
            <a:off x="2285000" y="1012400"/>
            <a:ext cx="1461000" cy="136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b="1">
                <a:solidFill>
                  <a:srgbClr val="124D6C"/>
                </a:solidFill>
              </a:rPr>
              <a:t>Activity</a:t>
            </a:r>
            <a:endParaRPr sz="1700" b="1">
              <a:solidFill>
                <a:srgbClr val="124D6C"/>
              </a:solidFill>
            </a:endParaRPr>
          </a:p>
          <a:p>
            <a:pPr marL="0" lvl="0" indent="0" algn="ctr" rtl="0">
              <a:spcBef>
                <a:spcPts val="0"/>
              </a:spcBef>
              <a:spcAft>
                <a:spcPts val="0"/>
              </a:spcAft>
              <a:buClr>
                <a:schemeClr val="dk1"/>
              </a:buClr>
              <a:buSzPts val="1100"/>
              <a:buFont typeface="Arial"/>
              <a:buNone/>
            </a:pPr>
            <a:endParaRPr sz="200" b="1">
              <a:solidFill>
                <a:srgbClr val="124D6C"/>
              </a:solidFill>
            </a:endParaRPr>
          </a:p>
          <a:p>
            <a:pPr marL="0" lvl="0" indent="0" algn="ctr" rtl="0">
              <a:spcBef>
                <a:spcPts val="0"/>
              </a:spcBef>
              <a:spcAft>
                <a:spcPts val="0"/>
              </a:spcAft>
              <a:buClr>
                <a:schemeClr val="dk1"/>
              </a:buClr>
              <a:buSzPts val="1100"/>
              <a:buFont typeface="Arial"/>
              <a:buNone/>
            </a:pPr>
            <a:r>
              <a:rPr lang="en" sz="1200">
                <a:solidFill>
                  <a:srgbClr val="124D6C"/>
                </a:solidFill>
              </a:rPr>
              <a:t>Conduct workshops</a:t>
            </a:r>
            <a:endParaRPr sz="1200">
              <a:solidFill>
                <a:srgbClr val="124D6C"/>
              </a:solidFill>
            </a:endParaRPr>
          </a:p>
          <a:p>
            <a:pPr marL="0" lvl="0" indent="0" algn="ctr" rtl="0">
              <a:spcBef>
                <a:spcPts val="0"/>
              </a:spcBef>
              <a:spcAft>
                <a:spcPts val="0"/>
              </a:spcAft>
              <a:buClr>
                <a:schemeClr val="dk1"/>
              </a:buClr>
              <a:buSzPts val="1100"/>
              <a:buFont typeface="Arial"/>
              <a:buNone/>
            </a:pPr>
            <a:endParaRPr sz="1200">
              <a:solidFill>
                <a:srgbClr val="124D6C"/>
              </a:solidFill>
            </a:endParaRPr>
          </a:p>
          <a:p>
            <a:pPr marL="0" lvl="0" indent="0" algn="ctr" rtl="0">
              <a:spcBef>
                <a:spcPts val="0"/>
              </a:spcBef>
              <a:spcAft>
                <a:spcPts val="0"/>
              </a:spcAft>
              <a:buClr>
                <a:schemeClr val="dk1"/>
              </a:buClr>
              <a:buSzPts val="1100"/>
              <a:buFont typeface="Arial"/>
              <a:buNone/>
            </a:pPr>
            <a:endParaRPr sz="1200">
              <a:solidFill>
                <a:srgbClr val="124D6C"/>
              </a:solidFill>
            </a:endParaRPr>
          </a:p>
        </p:txBody>
      </p:sp>
      <p:sp>
        <p:nvSpPr>
          <p:cNvPr id="672" name="Google Shape;672;p84"/>
          <p:cNvSpPr/>
          <p:nvPr/>
        </p:nvSpPr>
        <p:spPr>
          <a:xfrm>
            <a:off x="3885038" y="1012175"/>
            <a:ext cx="1461000" cy="136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r>
              <a:rPr lang="en" b="1">
                <a:solidFill>
                  <a:srgbClr val="124D6C"/>
                </a:solidFill>
              </a:rPr>
              <a:t>Output</a:t>
            </a:r>
            <a:endParaRPr b="1">
              <a:solidFill>
                <a:srgbClr val="124D6C"/>
              </a:solidFill>
            </a:endParaRPr>
          </a:p>
          <a:p>
            <a:pPr marL="0" lvl="0" indent="0" algn="ctr" rtl="0">
              <a:spcBef>
                <a:spcPts val="0"/>
              </a:spcBef>
              <a:spcAft>
                <a:spcPts val="0"/>
              </a:spcAft>
              <a:buClr>
                <a:schemeClr val="dk1"/>
              </a:buClr>
              <a:buSzPts val="1100"/>
              <a:buFont typeface="Arial"/>
              <a:buNone/>
            </a:pPr>
            <a:endParaRPr sz="200" b="1">
              <a:solidFill>
                <a:srgbClr val="124D6C"/>
              </a:solidFill>
            </a:endParaRPr>
          </a:p>
          <a:p>
            <a:pPr marL="0" lvl="0" indent="0" algn="ctr" rtl="0">
              <a:spcBef>
                <a:spcPts val="0"/>
              </a:spcBef>
              <a:spcAft>
                <a:spcPts val="0"/>
              </a:spcAft>
              <a:buClr>
                <a:schemeClr val="dk1"/>
              </a:buClr>
              <a:buSzPts val="1100"/>
              <a:buFont typeface="Arial"/>
              <a:buNone/>
            </a:pPr>
            <a:r>
              <a:rPr lang="en" sz="1200">
                <a:solidFill>
                  <a:srgbClr val="124D6C"/>
                </a:solidFill>
              </a:rPr>
              <a:t>Deliver</a:t>
            </a:r>
            <a:endParaRPr sz="1200">
              <a:solidFill>
                <a:srgbClr val="124D6C"/>
              </a:solidFill>
            </a:endParaRPr>
          </a:p>
          <a:p>
            <a:pPr marL="0" lvl="0" indent="0" algn="ctr" rtl="0">
              <a:spcBef>
                <a:spcPts val="0"/>
              </a:spcBef>
              <a:spcAft>
                <a:spcPts val="0"/>
              </a:spcAft>
              <a:buClr>
                <a:schemeClr val="dk1"/>
              </a:buClr>
              <a:buSzPts val="1100"/>
              <a:buFont typeface="Arial"/>
              <a:buNone/>
            </a:pPr>
            <a:r>
              <a:rPr lang="en" sz="1200">
                <a:solidFill>
                  <a:srgbClr val="124D6C"/>
                </a:solidFill>
              </a:rPr>
              <a:t>training plan</a:t>
            </a:r>
            <a:endParaRPr sz="1200">
              <a:solidFill>
                <a:srgbClr val="124D6C"/>
              </a:solidFill>
            </a:endParaRPr>
          </a:p>
          <a:p>
            <a:pPr marL="0" lvl="0" indent="0" algn="ctr" rtl="0">
              <a:spcBef>
                <a:spcPts val="0"/>
              </a:spcBef>
              <a:spcAft>
                <a:spcPts val="0"/>
              </a:spcAft>
              <a:buClr>
                <a:schemeClr val="dk1"/>
              </a:buClr>
              <a:buSzPts val="1100"/>
              <a:buFont typeface="Arial"/>
              <a:buNone/>
            </a:pPr>
            <a:endParaRPr sz="1200">
              <a:solidFill>
                <a:srgbClr val="124D6C"/>
              </a:solidFill>
            </a:endParaRPr>
          </a:p>
          <a:p>
            <a:pPr marL="0" lvl="0" indent="0" algn="ctr" rtl="0">
              <a:spcBef>
                <a:spcPts val="0"/>
              </a:spcBef>
              <a:spcAft>
                <a:spcPts val="0"/>
              </a:spcAft>
              <a:buClr>
                <a:schemeClr val="dk1"/>
              </a:buClr>
              <a:buSzPts val="1100"/>
              <a:buFont typeface="Arial"/>
              <a:buNone/>
            </a:pPr>
            <a:endParaRPr sz="1200">
              <a:solidFill>
                <a:srgbClr val="124D6C"/>
              </a:solidFill>
            </a:endParaRPr>
          </a:p>
        </p:txBody>
      </p:sp>
      <p:sp>
        <p:nvSpPr>
          <p:cNvPr id="673" name="Google Shape;673;p84"/>
          <p:cNvSpPr/>
          <p:nvPr/>
        </p:nvSpPr>
        <p:spPr>
          <a:xfrm>
            <a:off x="5485063" y="1012400"/>
            <a:ext cx="1461000" cy="136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br>
              <a:rPr lang="en" b="1">
                <a:solidFill>
                  <a:srgbClr val="124D6C"/>
                </a:solidFill>
              </a:rPr>
            </a:br>
            <a:r>
              <a:rPr lang="en" b="1">
                <a:solidFill>
                  <a:srgbClr val="124D6C"/>
                </a:solidFill>
              </a:rPr>
              <a:t>Intermediate outcome</a:t>
            </a:r>
            <a:endParaRPr b="1">
              <a:solidFill>
                <a:srgbClr val="124D6C"/>
              </a:solidFill>
            </a:endParaRPr>
          </a:p>
          <a:p>
            <a:pPr marL="0" lvl="0" indent="0" algn="ctr" rtl="0">
              <a:spcBef>
                <a:spcPts val="0"/>
              </a:spcBef>
              <a:spcAft>
                <a:spcPts val="0"/>
              </a:spcAft>
              <a:buClr>
                <a:schemeClr val="dk1"/>
              </a:buClr>
              <a:buSzPts val="1100"/>
              <a:buFont typeface="Arial"/>
              <a:buNone/>
            </a:pPr>
            <a:endParaRPr sz="200" b="1">
              <a:solidFill>
                <a:srgbClr val="124D6C"/>
              </a:solidFill>
            </a:endParaRPr>
          </a:p>
          <a:p>
            <a:pPr marL="0" lvl="0" indent="0" algn="ctr" rtl="0">
              <a:spcBef>
                <a:spcPts val="0"/>
              </a:spcBef>
              <a:spcAft>
                <a:spcPts val="0"/>
              </a:spcAft>
              <a:buClr>
                <a:schemeClr val="dk1"/>
              </a:buClr>
              <a:buSzPts val="1100"/>
              <a:buFont typeface="Arial"/>
              <a:buNone/>
            </a:pPr>
            <a:r>
              <a:rPr lang="en" sz="1200">
                <a:solidFill>
                  <a:srgbClr val="124D6C"/>
                </a:solidFill>
              </a:rPr>
              <a:t>Improve adoption</a:t>
            </a:r>
            <a:endParaRPr sz="1200">
              <a:solidFill>
                <a:srgbClr val="124D6C"/>
              </a:solidFill>
            </a:endParaRPr>
          </a:p>
          <a:p>
            <a:pPr marL="0" lvl="0" indent="0" algn="ctr" rtl="0">
              <a:spcBef>
                <a:spcPts val="0"/>
              </a:spcBef>
              <a:spcAft>
                <a:spcPts val="0"/>
              </a:spcAft>
              <a:buClr>
                <a:schemeClr val="dk1"/>
              </a:buClr>
              <a:buSzPts val="1100"/>
              <a:buFont typeface="Arial"/>
              <a:buNone/>
            </a:pPr>
            <a:r>
              <a:rPr lang="en" sz="1200">
                <a:solidFill>
                  <a:srgbClr val="124D6C"/>
                </a:solidFill>
              </a:rPr>
              <a:t>of new practices</a:t>
            </a:r>
            <a:endParaRPr sz="1200">
              <a:solidFill>
                <a:srgbClr val="124D6C"/>
              </a:solidFill>
            </a:endParaRPr>
          </a:p>
          <a:p>
            <a:pPr marL="0" lvl="0" indent="0" algn="ctr" rtl="0">
              <a:spcBef>
                <a:spcPts val="0"/>
              </a:spcBef>
              <a:spcAft>
                <a:spcPts val="0"/>
              </a:spcAft>
              <a:buClr>
                <a:schemeClr val="dk1"/>
              </a:buClr>
              <a:buSzPts val="1100"/>
              <a:buFont typeface="Arial"/>
              <a:buNone/>
            </a:pPr>
            <a:endParaRPr sz="1200">
              <a:solidFill>
                <a:srgbClr val="124D6C"/>
              </a:solidFill>
            </a:endParaRPr>
          </a:p>
          <a:p>
            <a:pPr marL="0" lvl="0" indent="0" algn="ctr" rtl="0">
              <a:spcBef>
                <a:spcPts val="0"/>
              </a:spcBef>
              <a:spcAft>
                <a:spcPts val="0"/>
              </a:spcAft>
              <a:buClr>
                <a:schemeClr val="dk1"/>
              </a:buClr>
              <a:buSzPts val="1100"/>
              <a:buFont typeface="Arial"/>
              <a:buNone/>
            </a:pPr>
            <a:endParaRPr sz="1200">
              <a:solidFill>
                <a:srgbClr val="124D6C"/>
              </a:solidFill>
            </a:endParaRPr>
          </a:p>
        </p:txBody>
      </p:sp>
      <p:sp>
        <p:nvSpPr>
          <p:cNvPr id="674" name="Google Shape;674;p84"/>
          <p:cNvSpPr/>
          <p:nvPr/>
        </p:nvSpPr>
        <p:spPr>
          <a:xfrm>
            <a:off x="7084213" y="1012400"/>
            <a:ext cx="1461000" cy="1361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Clr>
                <a:schemeClr val="dk1"/>
              </a:buClr>
              <a:buSzPts val="1100"/>
              <a:buFont typeface="Arial"/>
              <a:buNone/>
            </a:pPr>
            <a:endParaRPr b="1">
              <a:solidFill>
                <a:srgbClr val="FFD966"/>
              </a:solidFill>
            </a:endParaRPr>
          </a:p>
          <a:p>
            <a:pPr marL="0" lvl="0" indent="0" algn="ctr" rtl="0">
              <a:spcBef>
                <a:spcPts val="0"/>
              </a:spcBef>
              <a:spcAft>
                <a:spcPts val="0"/>
              </a:spcAft>
              <a:buClr>
                <a:schemeClr val="dk1"/>
              </a:buClr>
              <a:buSzPts val="1100"/>
              <a:buFont typeface="Arial"/>
              <a:buNone/>
            </a:pPr>
            <a:endParaRPr b="1">
              <a:solidFill>
                <a:srgbClr val="FFD966"/>
              </a:solidFill>
            </a:endParaRPr>
          </a:p>
          <a:p>
            <a:pPr marL="0" lvl="0" indent="0" algn="ctr" rtl="0">
              <a:spcBef>
                <a:spcPts val="0"/>
              </a:spcBef>
              <a:spcAft>
                <a:spcPts val="0"/>
              </a:spcAft>
              <a:buClr>
                <a:schemeClr val="dk1"/>
              </a:buClr>
              <a:buSzPts val="1100"/>
              <a:buFont typeface="Arial"/>
              <a:buNone/>
            </a:pPr>
            <a:r>
              <a:rPr lang="en" b="1">
                <a:solidFill>
                  <a:srgbClr val="FFD966"/>
                </a:solidFill>
              </a:rPr>
              <a:t>Mission outcome</a:t>
            </a:r>
            <a:endParaRPr b="1">
              <a:solidFill>
                <a:srgbClr val="FFD966"/>
              </a:solidFill>
            </a:endParaRPr>
          </a:p>
          <a:p>
            <a:pPr marL="0" lvl="0" indent="0" algn="ctr" rtl="0">
              <a:spcBef>
                <a:spcPts val="0"/>
              </a:spcBef>
              <a:spcAft>
                <a:spcPts val="0"/>
              </a:spcAft>
              <a:buClr>
                <a:schemeClr val="dk1"/>
              </a:buClr>
              <a:buSzPts val="1100"/>
              <a:buFont typeface="Arial"/>
              <a:buNone/>
            </a:pPr>
            <a:endParaRPr sz="200" b="1">
              <a:solidFill>
                <a:srgbClr val="FFD966"/>
              </a:solidFill>
            </a:endParaRPr>
          </a:p>
          <a:p>
            <a:pPr marL="0" lvl="0" indent="0" algn="ctr" rtl="0">
              <a:spcBef>
                <a:spcPts val="0"/>
              </a:spcBef>
              <a:spcAft>
                <a:spcPts val="0"/>
              </a:spcAft>
              <a:buClr>
                <a:schemeClr val="dk1"/>
              </a:buClr>
              <a:buSzPts val="1100"/>
              <a:buFont typeface="Arial"/>
              <a:buNone/>
            </a:pPr>
            <a:r>
              <a:rPr lang="en" sz="1200">
                <a:solidFill>
                  <a:srgbClr val="FFD966"/>
                </a:solidFill>
              </a:rPr>
              <a:t>Sustain stronger</a:t>
            </a:r>
            <a:endParaRPr sz="1200">
              <a:solidFill>
                <a:srgbClr val="FFD966"/>
              </a:solidFill>
            </a:endParaRPr>
          </a:p>
          <a:p>
            <a:pPr marL="0" lvl="0" indent="0" algn="ctr" rtl="0">
              <a:spcBef>
                <a:spcPts val="0"/>
              </a:spcBef>
              <a:spcAft>
                <a:spcPts val="0"/>
              </a:spcAft>
              <a:buClr>
                <a:schemeClr val="dk1"/>
              </a:buClr>
              <a:buSzPts val="1100"/>
              <a:buFont typeface="Arial"/>
              <a:buNone/>
            </a:pPr>
            <a:r>
              <a:rPr lang="en" sz="1200">
                <a:solidFill>
                  <a:srgbClr val="FFD966"/>
                </a:solidFill>
              </a:rPr>
              <a:t>workforce capability</a:t>
            </a:r>
            <a:endParaRPr sz="1200">
              <a:solidFill>
                <a:srgbClr val="FFD966"/>
              </a:solidFill>
            </a:endParaRPr>
          </a:p>
          <a:p>
            <a:pPr marL="0" lvl="0" indent="0" algn="ctr" rtl="0">
              <a:spcBef>
                <a:spcPts val="0"/>
              </a:spcBef>
              <a:spcAft>
                <a:spcPts val="0"/>
              </a:spcAft>
              <a:buClr>
                <a:schemeClr val="dk1"/>
              </a:buClr>
              <a:buSzPts val="1100"/>
              <a:buFont typeface="Arial"/>
              <a:buNone/>
            </a:pPr>
            <a:endParaRPr sz="1200">
              <a:solidFill>
                <a:srgbClr val="FFD966"/>
              </a:solidFill>
            </a:endParaRPr>
          </a:p>
          <a:p>
            <a:pPr marL="0" lvl="0" indent="0" algn="ctr" rtl="0">
              <a:spcBef>
                <a:spcPts val="0"/>
              </a:spcBef>
              <a:spcAft>
                <a:spcPts val="0"/>
              </a:spcAft>
              <a:buClr>
                <a:schemeClr val="dk1"/>
              </a:buClr>
              <a:buSzPts val="1100"/>
              <a:buFont typeface="Arial"/>
              <a:buNone/>
            </a:pPr>
            <a:endParaRPr sz="1200">
              <a:solidFill>
                <a:schemeClr val="lt1"/>
              </a:solidFill>
            </a:endParaRPr>
          </a:p>
          <a:p>
            <a:pPr marL="0" lvl="0" indent="0" algn="ctr" rtl="0">
              <a:spcBef>
                <a:spcPts val="0"/>
              </a:spcBef>
              <a:spcAft>
                <a:spcPts val="0"/>
              </a:spcAft>
              <a:buClr>
                <a:schemeClr val="dk1"/>
              </a:buClr>
              <a:buSzPts val="1100"/>
              <a:buFont typeface="Arial"/>
              <a:buNone/>
            </a:pPr>
            <a:endParaRPr sz="1200">
              <a:solidFill>
                <a:schemeClr val="lt1"/>
              </a:solidFill>
            </a:endParaRPr>
          </a:p>
        </p:txBody>
      </p:sp>
      <p:sp>
        <p:nvSpPr>
          <p:cNvPr id="675" name="Google Shape;675;p84" descr="Requirements are directly connected to the overall mission outcomes&#10;Standards and incentives &#10;are precisely aligned with those outcomes&#10;Contractors are granted flexibility to design and implement solutions, operating within established guardrails&#10;"/>
          <p:cNvSpPr txBox="1"/>
          <p:nvPr/>
        </p:nvSpPr>
        <p:spPr>
          <a:xfrm>
            <a:off x="684074" y="2683825"/>
            <a:ext cx="7861200" cy="1941000"/>
          </a:xfrm>
          <a:prstGeom prst="rect">
            <a:avLst/>
          </a:prstGeom>
          <a:noFill/>
          <a:ln>
            <a:noFill/>
          </a:ln>
        </p:spPr>
        <p:txBody>
          <a:bodyPr spcFirstLastPara="1" wrap="square" lIns="91425" tIns="182875" rIns="91425" bIns="91425" anchor="t" anchorCtr="0">
            <a:noAutofit/>
          </a:bodyPr>
          <a:lstStyle/>
          <a:p>
            <a:pPr marL="457200" lvl="0" indent="0" algn="ctr" rtl="0">
              <a:lnSpc>
                <a:spcPct val="115000"/>
              </a:lnSpc>
              <a:spcBef>
                <a:spcPts val="0"/>
              </a:spcBef>
              <a:spcAft>
                <a:spcPts val="0"/>
              </a:spcAft>
              <a:buNone/>
            </a:pPr>
            <a:r>
              <a:rPr lang="en" sz="1300" b="1">
                <a:solidFill>
                  <a:srgbClr val="0A202C"/>
                </a:solidFill>
              </a:rPr>
              <a:t>The same mission need can be framed at different levels of maturity.</a:t>
            </a:r>
            <a:endParaRPr sz="1300" b="1">
              <a:solidFill>
                <a:srgbClr val="0A202C"/>
              </a:solidFill>
            </a:endParaRPr>
          </a:p>
          <a:p>
            <a:pPr marL="457200" lvl="0" indent="0" algn="ctr" rtl="0">
              <a:lnSpc>
                <a:spcPct val="115000"/>
              </a:lnSpc>
              <a:spcBef>
                <a:spcPts val="0"/>
              </a:spcBef>
              <a:spcAft>
                <a:spcPts val="0"/>
              </a:spcAft>
              <a:buNone/>
            </a:pPr>
            <a:endParaRPr sz="1300">
              <a:solidFill>
                <a:srgbClr val="0A202C"/>
              </a:solidFill>
            </a:endParaRPr>
          </a:p>
          <a:p>
            <a:pPr marL="457200" lvl="0" indent="0" algn="ctr" rtl="0">
              <a:lnSpc>
                <a:spcPct val="115000"/>
              </a:lnSpc>
              <a:spcBef>
                <a:spcPts val="0"/>
              </a:spcBef>
              <a:spcAft>
                <a:spcPts val="0"/>
              </a:spcAft>
              <a:buNone/>
            </a:pPr>
            <a:r>
              <a:rPr lang="en" sz="1300">
                <a:solidFill>
                  <a:srgbClr val="0A202C"/>
                </a:solidFill>
              </a:rPr>
              <a:t>The further right we move, the more architecture matters.</a:t>
            </a:r>
            <a:endParaRPr sz="1300">
              <a:solidFill>
                <a:srgbClr val="0A202C"/>
              </a:solidFill>
            </a:endParaRPr>
          </a:p>
          <a:p>
            <a:pPr marL="457200" lvl="0" indent="0" algn="ctr" rtl="0">
              <a:lnSpc>
                <a:spcPct val="115000"/>
              </a:lnSpc>
              <a:spcBef>
                <a:spcPts val="0"/>
              </a:spcBef>
              <a:spcAft>
                <a:spcPts val="0"/>
              </a:spcAft>
              <a:buNone/>
            </a:pPr>
            <a:endParaRPr sz="1300">
              <a:solidFill>
                <a:srgbClr val="0A202C"/>
              </a:solidFill>
            </a:endParaRPr>
          </a:p>
        </p:txBody>
      </p:sp>
      <p:sp>
        <p:nvSpPr>
          <p:cNvPr id="676" name="Google Shape;676;p8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13</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sp>
        <p:nvSpPr>
          <p:cNvPr id="681" name="Google Shape;681;p85"/>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Preconditions for OBC</a:t>
            </a: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682" name="Google Shape;682;p8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14</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86"/>
        <p:cNvGrpSpPr/>
        <p:nvPr/>
      </p:nvGrpSpPr>
      <p:grpSpPr>
        <a:xfrm>
          <a:off x="0" y="0"/>
          <a:ext cx="0" cy="0"/>
          <a:chOff x="0" y="0"/>
          <a:chExt cx="0" cy="0"/>
        </a:xfrm>
      </p:grpSpPr>
      <p:sp>
        <p:nvSpPr>
          <p:cNvPr id="687" name="Google Shape;687;p86"/>
          <p:cNvSpPr txBox="1">
            <a:spLocks noGrp="1"/>
          </p:cNvSpPr>
          <p:nvPr>
            <p:ph type="title" idx="3"/>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OBC Is Not Always the Right Answer</a:t>
            </a:r>
            <a:endParaRPr/>
          </a:p>
          <a:p>
            <a:pPr marL="0" lvl="0" indent="0" algn="l" rtl="0">
              <a:spcBef>
                <a:spcPts val="0"/>
              </a:spcBef>
              <a:spcAft>
                <a:spcPts val="0"/>
              </a:spcAft>
              <a:buNone/>
            </a:pPr>
            <a:endParaRPr/>
          </a:p>
        </p:txBody>
      </p:sp>
      <p:sp>
        <p:nvSpPr>
          <p:cNvPr id="688" name="Google Shape;688;p86"/>
          <p:cNvSpPr txBox="1">
            <a:spLocks noGrp="1"/>
          </p:cNvSpPr>
          <p:nvPr>
            <p:ph type="title"/>
          </p:nvPr>
        </p:nvSpPr>
        <p:spPr>
          <a:xfrm>
            <a:off x="304080" y="1301350"/>
            <a:ext cx="3711900" cy="65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Use OBC when…</a:t>
            </a:r>
            <a:br>
              <a:rPr lang="en"/>
            </a:br>
            <a:endParaRPr sz="1400" b="0">
              <a:solidFill>
                <a:schemeClr val="lt1"/>
              </a:solidFill>
            </a:endParaRPr>
          </a:p>
          <a:p>
            <a:pPr marL="457200" lvl="0" indent="-317500" algn="l" rtl="0">
              <a:lnSpc>
                <a:spcPct val="150000"/>
              </a:lnSpc>
              <a:spcBef>
                <a:spcPts val="0"/>
              </a:spcBef>
              <a:spcAft>
                <a:spcPts val="0"/>
              </a:spcAft>
              <a:buClr>
                <a:schemeClr val="lt1"/>
              </a:buClr>
              <a:buSzPts val="1400"/>
              <a:buChar char="●"/>
            </a:pPr>
            <a:r>
              <a:rPr lang="en" sz="1400" b="0">
                <a:solidFill>
                  <a:schemeClr val="lt1"/>
                </a:solidFill>
              </a:rPr>
              <a:t>Outcome is clear</a:t>
            </a:r>
            <a:endParaRPr sz="1400" b="0">
              <a:solidFill>
                <a:schemeClr val="lt1"/>
              </a:solidFill>
            </a:endParaRPr>
          </a:p>
          <a:p>
            <a:pPr marL="457200" lvl="0" indent="-317500" algn="l" rtl="0">
              <a:lnSpc>
                <a:spcPct val="150000"/>
              </a:lnSpc>
              <a:spcBef>
                <a:spcPts val="0"/>
              </a:spcBef>
              <a:spcAft>
                <a:spcPts val="0"/>
              </a:spcAft>
              <a:buClr>
                <a:schemeClr val="lt1"/>
              </a:buClr>
              <a:buSzPts val="1400"/>
              <a:buChar char="●"/>
            </a:pPr>
            <a:r>
              <a:rPr lang="en" sz="1400" b="0">
                <a:solidFill>
                  <a:schemeClr val="lt1"/>
                </a:solidFill>
              </a:rPr>
              <a:t>Data is credible</a:t>
            </a:r>
            <a:endParaRPr sz="1400" b="0">
              <a:solidFill>
                <a:schemeClr val="lt1"/>
              </a:solidFill>
            </a:endParaRPr>
          </a:p>
          <a:p>
            <a:pPr marL="457200" lvl="0" indent="-317500" algn="l" rtl="0">
              <a:lnSpc>
                <a:spcPct val="150000"/>
              </a:lnSpc>
              <a:spcBef>
                <a:spcPts val="0"/>
              </a:spcBef>
              <a:spcAft>
                <a:spcPts val="0"/>
              </a:spcAft>
              <a:buClr>
                <a:schemeClr val="lt1"/>
              </a:buClr>
              <a:buSzPts val="1400"/>
              <a:buChar char="●"/>
            </a:pPr>
            <a:r>
              <a:rPr lang="en" sz="1400" b="0">
                <a:solidFill>
                  <a:schemeClr val="lt1"/>
                </a:solidFill>
              </a:rPr>
              <a:t>Influence is meaningful</a:t>
            </a:r>
            <a:endParaRPr sz="1400" b="0">
              <a:solidFill>
                <a:schemeClr val="lt1"/>
              </a:solidFill>
            </a:endParaRPr>
          </a:p>
          <a:p>
            <a:pPr marL="457200" lvl="0" indent="-317500" algn="l" rtl="0">
              <a:lnSpc>
                <a:spcPct val="150000"/>
              </a:lnSpc>
              <a:spcBef>
                <a:spcPts val="0"/>
              </a:spcBef>
              <a:spcAft>
                <a:spcPts val="0"/>
              </a:spcAft>
              <a:buClr>
                <a:schemeClr val="lt1"/>
              </a:buClr>
              <a:buSzPts val="1400"/>
              <a:buChar char="●"/>
            </a:pPr>
            <a:r>
              <a:rPr lang="en" sz="1400" b="0">
                <a:solidFill>
                  <a:schemeClr val="lt1"/>
                </a:solidFill>
              </a:rPr>
              <a:t>Governance can adapt</a:t>
            </a:r>
            <a:endParaRPr sz="1400" b="0">
              <a:solidFill>
                <a:schemeClr val="lt1"/>
              </a:solidFill>
            </a:endParaRPr>
          </a:p>
          <a:p>
            <a:pPr marL="457200" lvl="0" indent="0" algn="l" rtl="0">
              <a:spcBef>
                <a:spcPts val="0"/>
              </a:spcBef>
              <a:spcAft>
                <a:spcPts val="0"/>
              </a:spcAft>
              <a:buNone/>
            </a:pPr>
            <a:endParaRPr sz="1400">
              <a:solidFill>
                <a:schemeClr val="lt1"/>
              </a:solidFill>
            </a:endParaRPr>
          </a:p>
          <a:p>
            <a:pPr marL="0" lvl="0" indent="0" algn="l" rtl="0">
              <a:lnSpc>
                <a:spcPct val="60000"/>
              </a:lnSpc>
              <a:spcBef>
                <a:spcPts val="0"/>
              </a:spcBef>
              <a:spcAft>
                <a:spcPts val="0"/>
              </a:spcAft>
              <a:buClr>
                <a:schemeClr val="dk1"/>
              </a:buClr>
              <a:buSzPts val="1100"/>
              <a:buFont typeface="Arial"/>
              <a:buNone/>
            </a:pPr>
            <a:endParaRPr sz="1400">
              <a:solidFill>
                <a:schemeClr val="lt1"/>
              </a:solidFill>
              <a:latin typeface="Helvetica Neue"/>
              <a:ea typeface="Helvetica Neue"/>
              <a:cs typeface="Helvetica Neue"/>
              <a:sym typeface="Helvetica Neue"/>
            </a:endParaRPr>
          </a:p>
          <a:p>
            <a:pPr marL="0" lvl="0" indent="0" algn="l" rtl="0">
              <a:spcBef>
                <a:spcPts val="0"/>
              </a:spcBef>
              <a:spcAft>
                <a:spcPts val="0"/>
              </a:spcAft>
              <a:buClr>
                <a:schemeClr val="dk1"/>
              </a:buClr>
              <a:buSzPts val="1100"/>
              <a:buFont typeface="Arial"/>
              <a:buNone/>
            </a:pPr>
            <a:endParaRPr sz="1400" b="0">
              <a:solidFill>
                <a:schemeClr val="lt1"/>
              </a:solidFill>
              <a:latin typeface="Helvetica Neue"/>
              <a:ea typeface="Helvetica Neue"/>
              <a:cs typeface="Helvetica Neue"/>
              <a:sym typeface="Helvetica Neue"/>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689" name="Google Shape;689;p86"/>
          <p:cNvSpPr txBox="1">
            <a:spLocks noGrp="1"/>
          </p:cNvSpPr>
          <p:nvPr>
            <p:ph type="title" idx="4"/>
          </p:nvPr>
        </p:nvSpPr>
        <p:spPr>
          <a:xfrm>
            <a:off x="5124700" y="1319819"/>
            <a:ext cx="3711900" cy="650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Be cautious when…</a:t>
            </a:r>
            <a:br>
              <a:rPr lang="en"/>
            </a:br>
            <a:endParaRPr sz="1300" b="0"/>
          </a:p>
          <a:p>
            <a:pPr marL="457200" lvl="0" indent="-317500" algn="l" rtl="0">
              <a:lnSpc>
                <a:spcPct val="150000"/>
              </a:lnSpc>
              <a:spcBef>
                <a:spcPts val="0"/>
              </a:spcBef>
              <a:spcAft>
                <a:spcPts val="0"/>
              </a:spcAft>
              <a:buClr>
                <a:schemeClr val="lt1"/>
              </a:buClr>
              <a:buSzPts val="1400"/>
              <a:buFont typeface="Helvetica Neue"/>
              <a:buChar char="●"/>
            </a:pPr>
            <a:r>
              <a:rPr lang="en" sz="1400" b="0">
                <a:solidFill>
                  <a:schemeClr val="lt1"/>
                </a:solidFill>
                <a:latin typeface="Helvetica Neue"/>
                <a:ea typeface="Helvetica Neue"/>
                <a:cs typeface="Helvetica Neue"/>
                <a:sym typeface="Helvetica Neue"/>
              </a:rPr>
              <a:t>Outcome is distant</a:t>
            </a:r>
            <a:endParaRPr sz="1400" b="0">
              <a:solidFill>
                <a:schemeClr val="lt1"/>
              </a:solidFill>
              <a:latin typeface="Helvetica Neue"/>
              <a:ea typeface="Helvetica Neue"/>
              <a:cs typeface="Helvetica Neue"/>
              <a:sym typeface="Helvetica Neue"/>
            </a:endParaRPr>
          </a:p>
          <a:p>
            <a:pPr marL="457200" lvl="0" indent="-317500" algn="l" rtl="0">
              <a:lnSpc>
                <a:spcPct val="150000"/>
              </a:lnSpc>
              <a:spcBef>
                <a:spcPts val="0"/>
              </a:spcBef>
              <a:spcAft>
                <a:spcPts val="0"/>
              </a:spcAft>
              <a:buClr>
                <a:schemeClr val="lt1"/>
              </a:buClr>
              <a:buSzPts val="1400"/>
              <a:buFont typeface="Helvetica Neue"/>
              <a:buChar char="●"/>
            </a:pPr>
            <a:r>
              <a:rPr lang="en" sz="1400" b="0">
                <a:solidFill>
                  <a:schemeClr val="lt1"/>
                </a:solidFill>
                <a:latin typeface="Helvetica Neue"/>
                <a:ea typeface="Helvetica Neue"/>
                <a:cs typeface="Helvetica Neue"/>
                <a:sym typeface="Helvetica Neue"/>
              </a:rPr>
              <a:t>Data is weak</a:t>
            </a:r>
            <a:endParaRPr sz="1400" b="0">
              <a:solidFill>
                <a:schemeClr val="lt1"/>
              </a:solidFill>
              <a:latin typeface="Helvetica Neue"/>
              <a:ea typeface="Helvetica Neue"/>
              <a:cs typeface="Helvetica Neue"/>
              <a:sym typeface="Helvetica Neue"/>
            </a:endParaRPr>
          </a:p>
          <a:p>
            <a:pPr marL="457200" lvl="0" indent="-317500" algn="l" rtl="0">
              <a:lnSpc>
                <a:spcPct val="150000"/>
              </a:lnSpc>
              <a:spcBef>
                <a:spcPts val="0"/>
              </a:spcBef>
              <a:spcAft>
                <a:spcPts val="0"/>
              </a:spcAft>
              <a:buClr>
                <a:schemeClr val="lt1"/>
              </a:buClr>
              <a:buSzPts val="1400"/>
              <a:buFont typeface="Helvetica Neue"/>
              <a:buChar char="●"/>
            </a:pPr>
            <a:r>
              <a:rPr lang="en" sz="1400" b="0">
                <a:solidFill>
                  <a:schemeClr val="lt1"/>
                </a:solidFill>
                <a:latin typeface="Helvetica Neue"/>
                <a:ea typeface="Helvetica Neue"/>
                <a:cs typeface="Helvetica Neue"/>
                <a:sym typeface="Helvetica Neue"/>
              </a:rPr>
              <a:t>Dependencies dominate</a:t>
            </a:r>
            <a:endParaRPr sz="1400" b="0">
              <a:solidFill>
                <a:schemeClr val="lt1"/>
              </a:solidFill>
              <a:latin typeface="Helvetica Neue"/>
              <a:ea typeface="Helvetica Neue"/>
              <a:cs typeface="Helvetica Neue"/>
              <a:sym typeface="Helvetica Neue"/>
            </a:endParaRPr>
          </a:p>
          <a:p>
            <a:pPr marL="457200" lvl="0" indent="-317500" algn="l" rtl="0">
              <a:lnSpc>
                <a:spcPct val="150000"/>
              </a:lnSpc>
              <a:spcBef>
                <a:spcPts val="0"/>
              </a:spcBef>
              <a:spcAft>
                <a:spcPts val="0"/>
              </a:spcAft>
              <a:buClr>
                <a:schemeClr val="lt1"/>
              </a:buClr>
              <a:buSzPts val="1400"/>
              <a:buFont typeface="Helvetica Neue"/>
              <a:buChar char="●"/>
            </a:pPr>
            <a:r>
              <a:rPr lang="en" sz="1400" b="0">
                <a:solidFill>
                  <a:schemeClr val="lt1"/>
                </a:solidFill>
                <a:latin typeface="Helvetica Neue"/>
                <a:ea typeface="Helvetica Neue"/>
                <a:cs typeface="Helvetica Neue"/>
                <a:sym typeface="Helvetica Neue"/>
              </a:rPr>
              <a:t>Risk cannot be priced</a:t>
            </a:r>
            <a:endParaRPr sz="1400" b="0">
              <a:solidFill>
                <a:schemeClr val="lt1"/>
              </a:solidFill>
              <a:latin typeface="Helvetica Neue"/>
              <a:ea typeface="Helvetica Neue"/>
              <a:cs typeface="Helvetica Neue"/>
              <a:sym typeface="Helvetica Neue"/>
            </a:endParaRPr>
          </a:p>
          <a:p>
            <a:pPr marL="457200" lvl="0" indent="0" algn="l" rtl="0">
              <a:spcBef>
                <a:spcPts val="0"/>
              </a:spcBef>
              <a:spcAft>
                <a:spcPts val="0"/>
              </a:spcAft>
              <a:buNone/>
            </a:pPr>
            <a:endParaRPr sz="1400">
              <a:solidFill>
                <a:schemeClr val="lt1"/>
              </a:solidFill>
              <a:latin typeface="Helvetica Neue"/>
              <a:ea typeface="Helvetica Neue"/>
              <a:cs typeface="Helvetica Neue"/>
              <a:sym typeface="Helvetica Neue"/>
            </a:endParaRPr>
          </a:p>
        </p:txBody>
      </p:sp>
      <p:sp>
        <p:nvSpPr>
          <p:cNvPr id="690" name="Google Shape;690;p86"/>
          <p:cNvSpPr txBox="1">
            <a:spLocks noGrp="1"/>
          </p:cNvSpPr>
          <p:nvPr>
            <p:ph type="title" idx="5"/>
          </p:nvPr>
        </p:nvSpPr>
        <p:spPr>
          <a:xfrm>
            <a:off x="1952700" y="3849425"/>
            <a:ext cx="6784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right question is not “Can we make it outcome-based?”</a:t>
            </a:r>
            <a:r>
              <a:rPr lang="en" sz="500"/>
              <a:t> </a:t>
            </a:r>
            <a:br>
              <a:rPr lang="en" sz="500"/>
            </a:br>
            <a:br>
              <a:rPr lang="en" sz="500"/>
            </a:br>
            <a:r>
              <a:rPr lang="en"/>
              <a:t>It is </a:t>
            </a:r>
            <a:r>
              <a:rPr lang="en" b="1"/>
              <a:t>“What level of accountability is fair, measurable, and useful?”</a:t>
            </a:r>
            <a:endParaRPr b="1"/>
          </a:p>
        </p:txBody>
      </p:sp>
      <p:sp>
        <p:nvSpPr>
          <p:cNvPr id="691" name="Google Shape;691;p86"/>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15</a:t>
            </a:fld>
            <a:endParaRPr/>
          </a:p>
        </p:txBody>
      </p:sp>
      <p:sp>
        <p:nvSpPr>
          <p:cNvPr id="692" name="Google Shape;692;p8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15</a:t>
            </a:fld>
            <a:endParaRPr/>
          </a:p>
        </p:txBody>
      </p:sp>
      <p:sp>
        <p:nvSpPr>
          <p:cNvPr id="693" name="Google Shape;693;p86"/>
          <p:cNvSpPr/>
          <p:nvPr/>
        </p:nvSpPr>
        <p:spPr>
          <a:xfrm>
            <a:off x="10991050" y="1134275"/>
            <a:ext cx="2470200" cy="1478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br>
              <a:rPr lang="en" sz="1100" b="1">
                <a:solidFill>
                  <a:srgbClr val="FFFFFF"/>
                </a:solidFill>
                <a:latin typeface="Helvetica Neue"/>
                <a:ea typeface="Helvetica Neue"/>
                <a:cs typeface="Helvetica Neue"/>
                <a:sym typeface="Helvetica Neue"/>
              </a:rPr>
            </a:br>
            <a:r>
              <a:rPr lang="en" sz="1100" b="1">
                <a:solidFill>
                  <a:srgbClr val="005087"/>
                </a:solidFill>
                <a:latin typeface="Helvetica Neue"/>
                <a:ea typeface="Helvetica Neue"/>
                <a:cs typeface="Helvetica Neue"/>
                <a:sym typeface="Helvetica Neue"/>
              </a:rPr>
              <a:t>Outcome-Based Training &amp; Outreach</a:t>
            </a:r>
            <a:br>
              <a:rPr lang="en" sz="1100" b="1">
                <a:solidFill>
                  <a:srgbClr val="005087"/>
                </a:solidFill>
                <a:latin typeface="Helvetica Neue"/>
                <a:ea typeface="Helvetica Neue"/>
                <a:cs typeface="Helvetica Neue"/>
                <a:sym typeface="Helvetica Neue"/>
              </a:rPr>
            </a:br>
            <a:br>
              <a:rPr lang="en" sz="1100" b="1">
                <a:solidFill>
                  <a:srgbClr val="005087"/>
                </a:solidFill>
                <a:latin typeface="Helvetica Neue"/>
                <a:ea typeface="Helvetica Neue"/>
                <a:cs typeface="Helvetica Neue"/>
                <a:sym typeface="Helvetica Neue"/>
              </a:rPr>
            </a:br>
            <a:r>
              <a:rPr lang="en" sz="1100" b="1">
                <a:solidFill>
                  <a:srgbClr val="005087"/>
                </a:solidFill>
                <a:latin typeface="Helvetica Neue"/>
                <a:ea typeface="Helvetica Neue"/>
                <a:cs typeface="Helvetica Neue"/>
                <a:sym typeface="Helvetica Neue"/>
              </a:rPr>
              <a:t>On-Demand Resources</a:t>
            </a:r>
            <a:br>
              <a:rPr lang="en" sz="1100" b="1">
                <a:solidFill>
                  <a:srgbClr val="005087"/>
                </a:solidFill>
                <a:latin typeface="Helvetica Neue"/>
                <a:ea typeface="Helvetica Neue"/>
                <a:cs typeface="Helvetica Neue"/>
                <a:sym typeface="Helvetica Neue"/>
              </a:rPr>
            </a:br>
            <a:br>
              <a:rPr lang="en" sz="1100" b="1">
                <a:solidFill>
                  <a:srgbClr val="005087"/>
                </a:solidFill>
                <a:latin typeface="Helvetica Neue"/>
                <a:ea typeface="Helvetica Neue"/>
                <a:cs typeface="Helvetica Neue"/>
                <a:sym typeface="Helvetica Neue"/>
              </a:rPr>
            </a:br>
            <a:r>
              <a:rPr lang="en" sz="1100" b="1">
                <a:solidFill>
                  <a:srgbClr val="005087"/>
                </a:solidFill>
                <a:latin typeface="Helvetica Neue"/>
                <a:ea typeface="Helvetica Neue"/>
                <a:cs typeface="Helvetica Neue"/>
                <a:sym typeface="Helvetica Neue"/>
              </a:rPr>
              <a:t>Requirements Development AI and Digital Innovations</a:t>
            </a:r>
            <a:endParaRPr sz="1100" b="1">
              <a:solidFill>
                <a:srgbClr val="005087"/>
              </a:solidFill>
              <a:latin typeface="Helvetica Neue"/>
              <a:ea typeface="Helvetica Neue"/>
              <a:cs typeface="Helvetica Neue"/>
              <a:sym typeface="Helvetica Neue"/>
            </a:endParaRPr>
          </a:p>
          <a:p>
            <a:pPr marL="457200" lvl="0" indent="0" algn="l" rtl="0">
              <a:lnSpc>
                <a:spcPct val="100000"/>
              </a:lnSpc>
              <a:spcBef>
                <a:spcPts val="0"/>
              </a:spcBef>
              <a:spcAft>
                <a:spcPts val="0"/>
              </a:spcAft>
              <a:buNone/>
            </a:pPr>
            <a:endParaRPr sz="1000">
              <a:solidFill>
                <a:srgbClr val="005087"/>
              </a:solidFill>
              <a:latin typeface="Helvetica Neue"/>
              <a:ea typeface="Helvetica Neue"/>
              <a:cs typeface="Helvetica Neue"/>
              <a:sym typeface="Helvetica Neu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97"/>
        <p:cNvGrpSpPr/>
        <p:nvPr/>
      </p:nvGrpSpPr>
      <p:grpSpPr>
        <a:xfrm>
          <a:off x="0" y="0"/>
          <a:ext cx="0" cy="0"/>
          <a:chOff x="0" y="0"/>
          <a:chExt cx="0" cy="0"/>
        </a:xfrm>
      </p:grpSpPr>
      <p:sp>
        <p:nvSpPr>
          <p:cNvPr id="698" name="Google Shape;698;p87"/>
          <p:cNvSpPr txBox="1">
            <a:spLocks noGrp="1"/>
          </p:cNvSpPr>
          <p:nvPr>
            <p:ph type="title"/>
          </p:nvPr>
        </p:nvSpPr>
        <p:spPr>
          <a:xfrm>
            <a:off x="311700" y="279100"/>
            <a:ext cx="8326800" cy="5721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Turn Preconditions into Design Questions</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699" name="Google Shape;699;p87"/>
          <p:cNvSpPr txBox="1">
            <a:spLocks noGrp="1"/>
          </p:cNvSpPr>
          <p:nvPr>
            <p:ph type="body" idx="1"/>
          </p:nvPr>
        </p:nvSpPr>
        <p:spPr>
          <a:xfrm>
            <a:off x="644625" y="851800"/>
            <a:ext cx="3537900" cy="30246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b="1"/>
              <a:t>Outcome clarity</a:t>
            </a:r>
            <a:endParaRPr b="1"/>
          </a:p>
          <a:p>
            <a:pPr marL="457200" lvl="0" indent="-311150" algn="l" rtl="0">
              <a:lnSpc>
                <a:spcPct val="150000"/>
              </a:lnSpc>
              <a:spcBef>
                <a:spcPts val="0"/>
              </a:spcBef>
              <a:spcAft>
                <a:spcPts val="0"/>
              </a:spcAft>
              <a:buSzPts val="1300"/>
              <a:buChar char="●"/>
            </a:pPr>
            <a:r>
              <a:rPr lang="en"/>
              <a:t>What condition must change?</a:t>
            </a:r>
            <a:endParaRPr/>
          </a:p>
          <a:p>
            <a:pPr marL="0" lvl="0" indent="0" algn="l" rtl="0">
              <a:lnSpc>
                <a:spcPct val="150000"/>
              </a:lnSpc>
              <a:spcBef>
                <a:spcPts val="0"/>
              </a:spcBef>
              <a:spcAft>
                <a:spcPts val="0"/>
              </a:spcAft>
              <a:buNone/>
            </a:pPr>
            <a:r>
              <a:rPr lang="en" b="1"/>
              <a:t>Influence</a:t>
            </a:r>
            <a:endParaRPr b="1"/>
          </a:p>
          <a:p>
            <a:pPr marL="457200" lvl="0" indent="-311150" algn="l" rtl="0">
              <a:lnSpc>
                <a:spcPct val="150000"/>
              </a:lnSpc>
              <a:spcBef>
                <a:spcPts val="0"/>
              </a:spcBef>
              <a:spcAft>
                <a:spcPts val="0"/>
              </a:spcAft>
              <a:buSzPts val="1300"/>
              <a:buChar char="●"/>
            </a:pPr>
            <a:r>
              <a:rPr lang="en"/>
              <a:t>What can industry actually affect?</a:t>
            </a:r>
            <a:endParaRPr/>
          </a:p>
          <a:p>
            <a:pPr marL="0" lvl="0" indent="0" algn="l" rtl="0">
              <a:lnSpc>
                <a:spcPct val="150000"/>
              </a:lnSpc>
              <a:spcBef>
                <a:spcPts val="0"/>
              </a:spcBef>
              <a:spcAft>
                <a:spcPts val="0"/>
              </a:spcAft>
              <a:buNone/>
            </a:pPr>
            <a:r>
              <a:rPr lang="en" b="1"/>
              <a:t>Measurement</a:t>
            </a:r>
            <a:endParaRPr b="1"/>
          </a:p>
          <a:p>
            <a:pPr marL="457200" lvl="0" indent="-311150" algn="l" rtl="0">
              <a:lnSpc>
                <a:spcPct val="150000"/>
              </a:lnSpc>
              <a:spcBef>
                <a:spcPts val="0"/>
              </a:spcBef>
              <a:spcAft>
                <a:spcPts val="0"/>
              </a:spcAft>
              <a:buSzPts val="1300"/>
              <a:buChar char="●"/>
            </a:pPr>
            <a:r>
              <a:rPr lang="en"/>
              <a:t>What evidence will both parties trust?</a:t>
            </a:r>
            <a:endParaRPr/>
          </a:p>
          <a:p>
            <a:pPr marL="0" lvl="0" indent="0" algn="l" rtl="0">
              <a:lnSpc>
                <a:spcPct val="150000"/>
              </a:lnSpc>
              <a:spcBef>
                <a:spcPts val="0"/>
              </a:spcBef>
              <a:spcAft>
                <a:spcPts val="0"/>
              </a:spcAft>
              <a:buNone/>
            </a:pPr>
            <a:endParaRPr/>
          </a:p>
          <a:p>
            <a:pPr marL="0" lvl="0" indent="0" algn="l" rtl="0">
              <a:lnSpc>
                <a:spcPct val="150000"/>
              </a:lnSpc>
              <a:spcBef>
                <a:spcPts val="0"/>
              </a:spcBef>
              <a:spcAft>
                <a:spcPts val="0"/>
              </a:spcAft>
              <a:buNone/>
            </a:pPr>
            <a:endParaRPr/>
          </a:p>
        </p:txBody>
      </p:sp>
      <p:cxnSp>
        <p:nvCxnSpPr>
          <p:cNvPr id="700" name="Google Shape;700;p87" descr="divider line"/>
          <p:cNvCxnSpPr/>
          <p:nvPr/>
        </p:nvCxnSpPr>
        <p:spPr>
          <a:xfrm>
            <a:off x="4411997" y="994350"/>
            <a:ext cx="0" cy="3252900"/>
          </a:xfrm>
          <a:prstGeom prst="straightConnector1">
            <a:avLst/>
          </a:prstGeom>
          <a:noFill/>
          <a:ln w="28575" cap="flat" cmpd="sng">
            <a:solidFill>
              <a:schemeClr val="dk2"/>
            </a:solidFill>
            <a:prstDash val="dot"/>
            <a:round/>
            <a:headEnd type="none" w="med" len="med"/>
            <a:tailEnd type="none" w="med" len="med"/>
          </a:ln>
        </p:spPr>
      </p:cxnSp>
      <p:sp>
        <p:nvSpPr>
          <p:cNvPr id="701" name="Google Shape;701;p87"/>
          <p:cNvSpPr txBox="1">
            <a:spLocks noGrp="1"/>
          </p:cNvSpPr>
          <p:nvPr>
            <p:ph type="body" idx="1"/>
          </p:nvPr>
        </p:nvSpPr>
        <p:spPr>
          <a:xfrm>
            <a:off x="4619875" y="851275"/>
            <a:ext cx="3798000" cy="30246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b="1"/>
              <a:t>Governance</a:t>
            </a:r>
            <a:endParaRPr b="1"/>
          </a:p>
          <a:p>
            <a:pPr marL="457200" lvl="0" indent="-311150" algn="l" rtl="0">
              <a:lnSpc>
                <a:spcPct val="150000"/>
              </a:lnSpc>
              <a:spcBef>
                <a:spcPts val="0"/>
              </a:spcBef>
              <a:spcAft>
                <a:spcPts val="0"/>
              </a:spcAft>
              <a:buSzPts val="1300"/>
              <a:buChar char="●"/>
            </a:pPr>
            <a:r>
              <a:rPr lang="en"/>
              <a:t>Who decides, adapts, and escalates?</a:t>
            </a:r>
            <a:endParaRPr/>
          </a:p>
          <a:p>
            <a:pPr marL="0" lvl="0" indent="0" algn="l" rtl="0">
              <a:lnSpc>
                <a:spcPct val="150000"/>
              </a:lnSpc>
              <a:spcBef>
                <a:spcPts val="0"/>
              </a:spcBef>
              <a:spcAft>
                <a:spcPts val="0"/>
              </a:spcAft>
              <a:buNone/>
            </a:pPr>
            <a:r>
              <a:rPr lang="en" b="1"/>
              <a:t>Commercial model</a:t>
            </a:r>
            <a:endParaRPr b="1"/>
          </a:p>
          <a:p>
            <a:pPr marL="457200" lvl="0" indent="-311150" algn="l" rtl="0">
              <a:lnSpc>
                <a:spcPct val="150000"/>
              </a:lnSpc>
              <a:spcBef>
                <a:spcPts val="0"/>
              </a:spcBef>
              <a:spcAft>
                <a:spcPts val="0"/>
              </a:spcAft>
              <a:buSzPts val="1300"/>
              <a:buChar char="●"/>
            </a:pPr>
            <a:r>
              <a:rPr lang="en"/>
              <a:t>How do payment and incentives </a:t>
            </a:r>
            <a:br>
              <a:rPr lang="en"/>
            </a:br>
            <a:r>
              <a:rPr lang="en"/>
              <a:t>shape behavior?</a:t>
            </a:r>
            <a:endParaRPr/>
          </a:p>
          <a:p>
            <a:pPr marL="0" lvl="0" indent="0" algn="l" rtl="0">
              <a:lnSpc>
                <a:spcPct val="150000"/>
              </a:lnSpc>
              <a:spcBef>
                <a:spcPts val="0"/>
              </a:spcBef>
              <a:spcAft>
                <a:spcPts val="0"/>
              </a:spcAft>
              <a:buNone/>
            </a:pPr>
            <a:r>
              <a:rPr lang="en" b="1"/>
              <a:t>Team readiness</a:t>
            </a:r>
            <a:endParaRPr b="1"/>
          </a:p>
          <a:p>
            <a:pPr marL="457200" lvl="0" indent="-311150" algn="l" rtl="0">
              <a:lnSpc>
                <a:spcPct val="150000"/>
              </a:lnSpc>
              <a:spcBef>
                <a:spcPts val="0"/>
              </a:spcBef>
              <a:spcAft>
                <a:spcPts val="0"/>
              </a:spcAft>
              <a:buSzPts val="1300"/>
              <a:buChar char="●"/>
            </a:pPr>
            <a:r>
              <a:rPr lang="en"/>
              <a:t>Can we manage the relationship differently?</a:t>
            </a:r>
            <a:endParaRPr/>
          </a:p>
          <a:p>
            <a:pPr marL="0" lvl="0" indent="0" algn="l" rtl="0">
              <a:lnSpc>
                <a:spcPct val="150000"/>
              </a:lnSpc>
              <a:spcBef>
                <a:spcPts val="0"/>
              </a:spcBef>
              <a:spcAft>
                <a:spcPts val="0"/>
              </a:spcAft>
              <a:buNone/>
            </a:pPr>
            <a:endParaRPr/>
          </a:p>
          <a:p>
            <a:pPr marL="0" lvl="0" indent="0" algn="l" rtl="0">
              <a:lnSpc>
                <a:spcPct val="150000"/>
              </a:lnSpc>
              <a:spcBef>
                <a:spcPts val="0"/>
              </a:spcBef>
              <a:spcAft>
                <a:spcPts val="0"/>
              </a:spcAft>
              <a:buNone/>
            </a:pPr>
            <a:endParaRPr/>
          </a:p>
        </p:txBody>
      </p:sp>
      <p:sp>
        <p:nvSpPr>
          <p:cNvPr id="702" name="Google Shape;702;p8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06"/>
        <p:cNvGrpSpPr/>
        <p:nvPr/>
      </p:nvGrpSpPr>
      <p:grpSpPr>
        <a:xfrm>
          <a:off x="0" y="0"/>
          <a:ext cx="0" cy="0"/>
          <a:chOff x="0" y="0"/>
          <a:chExt cx="0" cy="0"/>
        </a:xfrm>
      </p:grpSpPr>
      <p:sp>
        <p:nvSpPr>
          <p:cNvPr id="707" name="Google Shape;707;p88"/>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Acquisition Architecture</a:t>
            </a: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708" name="Google Shape;708;p8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12"/>
        <p:cNvGrpSpPr/>
        <p:nvPr/>
      </p:nvGrpSpPr>
      <p:grpSpPr>
        <a:xfrm>
          <a:off x="0" y="0"/>
          <a:ext cx="0" cy="0"/>
          <a:chOff x="0" y="0"/>
          <a:chExt cx="0" cy="0"/>
        </a:xfrm>
      </p:grpSpPr>
      <p:sp>
        <p:nvSpPr>
          <p:cNvPr id="713" name="Google Shape;713;p89"/>
          <p:cNvSpPr txBox="1">
            <a:spLocks noGrp="1"/>
          </p:cNvSpPr>
          <p:nvPr>
            <p:ph type="title"/>
          </p:nvPr>
        </p:nvSpPr>
        <p:spPr>
          <a:xfrm>
            <a:off x="311700" y="279100"/>
            <a:ext cx="4869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Acquisition Architecture</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714" name="Google Shape;714;p89"/>
          <p:cNvSpPr txBox="1">
            <a:spLocks noGrp="1"/>
          </p:cNvSpPr>
          <p:nvPr>
            <p:ph type="body" idx="1"/>
          </p:nvPr>
        </p:nvSpPr>
        <p:spPr>
          <a:xfrm>
            <a:off x="644625" y="851800"/>
            <a:ext cx="4146900" cy="2063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t>The intentionally designed system of requirements, relationships, responsibilities, contract structure, measurement, incentives, governance, funding, decision rights, and market engagement that surrounds the mission outcome.</a:t>
            </a:r>
            <a:endParaRPr/>
          </a:p>
          <a:p>
            <a:pPr marL="0" lvl="0" indent="0" algn="l" rtl="0">
              <a:lnSpc>
                <a:spcPct val="115000"/>
              </a:lnSpc>
              <a:spcBef>
                <a:spcPts val="0"/>
              </a:spcBef>
              <a:spcAft>
                <a:spcPts val="0"/>
              </a:spcAft>
              <a:buNone/>
            </a:pPr>
            <a:endParaRPr/>
          </a:p>
          <a:p>
            <a:pPr marL="0" lvl="0" indent="0" algn="l" rtl="0">
              <a:lnSpc>
                <a:spcPct val="115000"/>
              </a:lnSpc>
              <a:spcBef>
                <a:spcPts val="0"/>
              </a:spcBef>
              <a:spcAft>
                <a:spcPts val="0"/>
              </a:spcAft>
              <a:buNone/>
            </a:pPr>
            <a:r>
              <a:rPr lang="en" b="1"/>
              <a:t>Not a document. A design logic.</a:t>
            </a:r>
            <a:endParaRPr b="1"/>
          </a:p>
          <a:p>
            <a:pPr marL="0" lvl="0" indent="0" algn="l" rtl="0">
              <a:lnSpc>
                <a:spcPct val="115000"/>
              </a:lnSpc>
              <a:spcBef>
                <a:spcPts val="0"/>
              </a:spcBef>
              <a:spcAft>
                <a:spcPts val="0"/>
              </a:spcAft>
              <a:buNone/>
            </a:pPr>
            <a:endParaRPr/>
          </a:p>
        </p:txBody>
      </p:sp>
      <p:sp>
        <p:nvSpPr>
          <p:cNvPr id="715" name="Google Shape;715;p8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pic>
        <p:nvPicPr>
          <p:cNvPr id="716" name="Google Shape;716;p89" descr="image of a flow chart" title="logic AdobeStock_2041523056- colorized.jpg"/>
          <p:cNvPicPr preferRelativeResize="0">
            <a:picLocks noGrp="1"/>
          </p:cNvPicPr>
          <p:nvPr>
            <p:ph type="pic" idx="2"/>
          </p:nvPr>
        </p:nvPicPr>
        <p:blipFill rotWithShape="1">
          <a:blip r:embed="rId3" cstate="hqprint">
            <a:alphaModFix/>
            <a:extLst>
              <a:ext uri="{28A0092B-C50C-407E-A947-70E740481C1C}">
                <a14:useLocalDpi xmlns:a14="http://schemas.microsoft.com/office/drawing/2010/main"/>
              </a:ext>
            </a:extLst>
          </a:blip>
          <a:srcRect/>
          <a:stretch/>
        </p:blipFill>
        <p:spPr>
          <a:xfrm>
            <a:off x="5263424" y="0"/>
            <a:ext cx="3880499" cy="5143499"/>
          </a:xfrm>
          <a:prstGeom prst="rect">
            <a:avLst/>
          </a:prstGeom>
        </p:spPr>
      </p:pic>
      <p:sp>
        <p:nvSpPr>
          <p:cNvPr id="717" name="Google Shape;717;p89"/>
          <p:cNvSpPr txBox="1">
            <a:spLocks noGrp="1"/>
          </p:cNvSpPr>
          <p:nvPr>
            <p:ph type="sldNum" idx="3"/>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21"/>
        <p:cNvGrpSpPr/>
        <p:nvPr/>
      </p:nvGrpSpPr>
      <p:grpSpPr>
        <a:xfrm>
          <a:off x="0" y="0"/>
          <a:ext cx="0" cy="0"/>
          <a:chOff x="0" y="0"/>
          <a:chExt cx="0" cy="0"/>
        </a:xfrm>
      </p:grpSpPr>
      <p:sp>
        <p:nvSpPr>
          <p:cNvPr id="722" name="Google Shape;722;p90"/>
          <p:cNvSpPr txBox="1">
            <a:spLocks noGrp="1"/>
          </p:cNvSpPr>
          <p:nvPr>
            <p:ph type="title"/>
          </p:nvPr>
        </p:nvSpPr>
        <p:spPr>
          <a:xfrm>
            <a:off x="311700" y="279100"/>
            <a:ext cx="8326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What Architecture Connects</a:t>
            </a:r>
            <a:endParaRPr dirty="0"/>
          </a:p>
          <a:p>
            <a:pPr marL="0" lvl="0" indent="0" algn="l" rtl="0">
              <a:spcBef>
                <a:spcPts val="0"/>
              </a:spcBef>
              <a:spcAft>
                <a:spcPts val="0"/>
              </a:spcAft>
              <a:buNone/>
            </a:pPr>
            <a:endParaRPr dirty="0"/>
          </a:p>
        </p:txBody>
      </p:sp>
      <p:sp>
        <p:nvSpPr>
          <p:cNvPr id="724" name="Google Shape;724;p90"/>
          <p:cNvSpPr txBox="1">
            <a:spLocks noGrp="1"/>
          </p:cNvSpPr>
          <p:nvPr>
            <p:ph type="body" idx="4294967295"/>
          </p:nvPr>
        </p:nvSpPr>
        <p:spPr>
          <a:xfrm>
            <a:off x="750100" y="1295925"/>
            <a:ext cx="1628700" cy="809700"/>
          </a:xfrm>
          <a:prstGeom prst="rect">
            <a:avLst/>
          </a:prstGeom>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 b="1">
                <a:solidFill>
                  <a:schemeClr val="lt1"/>
                </a:solidFill>
              </a:rPr>
              <a:t>Mission logic</a:t>
            </a:r>
            <a:endParaRPr/>
          </a:p>
        </p:txBody>
      </p:sp>
      <p:sp>
        <p:nvSpPr>
          <p:cNvPr id="725" name="Google Shape;725;p90"/>
          <p:cNvSpPr txBox="1">
            <a:spLocks noGrp="1"/>
          </p:cNvSpPr>
          <p:nvPr>
            <p:ph type="body" idx="4294967295"/>
          </p:nvPr>
        </p:nvSpPr>
        <p:spPr>
          <a:xfrm>
            <a:off x="2712250" y="1153050"/>
            <a:ext cx="1628700" cy="8097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b="1">
                <a:solidFill>
                  <a:schemeClr val="lt1"/>
                </a:solidFill>
              </a:rPr>
              <a:t>Requirement</a:t>
            </a:r>
            <a:br>
              <a:rPr lang="en" b="1">
                <a:solidFill>
                  <a:schemeClr val="lt1"/>
                </a:solidFill>
              </a:rPr>
            </a:br>
            <a:r>
              <a:rPr lang="en" b="1">
                <a:solidFill>
                  <a:schemeClr val="lt1"/>
                </a:solidFill>
              </a:rPr>
              <a:t>structure</a:t>
            </a:r>
            <a:endParaRPr/>
          </a:p>
        </p:txBody>
      </p:sp>
      <p:sp>
        <p:nvSpPr>
          <p:cNvPr id="726" name="Google Shape;726;p90"/>
          <p:cNvSpPr txBox="1">
            <a:spLocks noGrp="1"/>
          </p:cNvSpPr>
          <p:nvPr>
            <p:ph type="body" idx="4294967295"/>
          </p:nvPr>
        </p:nvSpPr>
        <p:spPr>
          <a:xfrm>
            <a:off x="4674400" y="1153050"/>
            <a:ext cx="1628700" cy="8097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b="1">
                <a:solidFill>
                  <a:schemeClr val="lt1"/>
                </a:solidFill>
              </a:rPr>
              <a:t>Market design</a:t>
            </a:r>
            <a:endParaRPr b="1">
              <a:solidFill>
                <a:schemeClr val="lt1"/>
              </a:solidFill>
            </a:endParaRPr>
          </a:p>
        </p:txBody>
      </p:sp>
      <p:sp>
        <p:nvSpPr>
          <p:cNvPr id="727" name="Google Shape;727;p90"/>
          <p:cNvSpPr txBox="1">
            <a:spLocks noGrp="1"/>
          </p:cNvSpPr>
          <p:nvPr>
            <p:ph type="body" idx="4294967295"/>
          </p:nvPr>
        </p:nvSpPr>
        <p:spPr>
          <a:xfrm>
            <a:off x="6636550" y="1295925"/>
            <a:ext cx="1628700" cy="8097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b="1">
                <a:solidFill>
                  <a:schemeClr val="lt1"/>
                </a:solidFill>
              </a:rPr>
              <a:t>Commercial</a:t>
            </a:r>
            <a:endParaRPr b="1">
              <a:solidFill>
                <a:schemeClr val="lt1"/>
              </a:solidFill>
            </a:endParaRPr>
          </a:p>
          <a:p>
            <a:pPr marL="0" lvl="0" indent="0" algn="ctr" rtl="0">
              <a:lnSpc>
                <a:spcPct val="100000"/>
              </a:lnSpc>
              <a:spcBef>
                <a:spcPts val="0"/>
              </a:spcBef>
              <a:spcAft>
                <a:spcPts val="0"/>
              </a:spcAft>
              <a:buNone/>
            </a:pPr>
            <a:r>
              <a:rPr lang="en" b="1">
                <a:solidFill>
                  <a:schemeClr val="lt1"/>
                </a:solidFill>
              </a:rPr>
              <a:t>model</a:t>
            </a:r>
            <a:endParaRPr b="1">
              <a:solidFill>
                <a:schemeClr val="lt1"/>
              </a:solidFill>
            </a:endParaRPr>
          </a:p>
        </p:txBody>
      </p:sp>
      <p:sp>
        <p:nvSpPr>
          <p:cNvPr id="723" name="Google Shape;723;p90"/>
          <p:cNvSpPr txBox="1">
            <a:spLocks noGrp="1"/>
          </p:cNvSpPr>
          <p:nvPr>
            <p:ph type="body" idx="4294967295"/>
          </p:nvPr>
        </p:nvSpPr>
        <p:spPr>
          <a:xfrm>
            <a:off x="45250" y="2210375"/>
            <a:ext cx="9144000" cy="933300"/>
          </a:xfrm>
          <a:prstGeom prst="rect">
            <a:avLst/>
          </a:prstGeom>
        </p:spPr>
        <p:txBody>
          <a:bodyPr spcFirstLastPara="1" wrap="square" lIns="91425" tIns="91425" rIns="91425" bIns="91425" anchor="ctr" anchorCtr="0">
            <a:noAutofit/>
          </a:bodyPr>
          <a:lstStyle/>
          <a:p>
            <a:pPr marL="0" lvl="0" indent="0" algn="ctr" rtl="0">
              <a:lnSpc>
                <a:spcPct val="150000"/>
              </a:lnSpc>
              <a:spcBef>
                <a:spcPts val="0"/>
              </a:spcBef>
              <a:spcAft>
                <a:spcPts val="0"/>
              </a:spcAft>
              <a:buNone/>
            </a:pPr>
            <a:r>
              <a:rPr lang="en" sz="2700" b="1">
                <a:solidFill>
                  <a:srgbClr val="0A202C"/>
                </a:solidFill>
              </a:rPr>
              <a:t>Mission outcome</a:t>
            </a:r>
            <a:endParaRPr sz="2700">
              <a:solidFill>
                <a:srgbClr val="0A202C"/>
              </a:solidFill>
            </a:endParaRPr>
          </a:p>
        </p:txBody>
      </p:sp>
      <p:sp>
        <p:nvSpPr>
          <p:cNvPr id="728" name="Google Shape;728;p90"/>
          <p:cNvSpPr txBox="1">
            <a:spLocks noGrp="1"/>
          </p:cNvSpPr>
          <p:nvPr>
            <p:ph type="body" idx="4294967295"/>
          </p:nvPr>
        </p:nvSpPr>
        <p:spPr>
          <a:xfrm>
            <a:off x="750100" y="3077100"/>
            <a:ext cx="1628700" cy="8097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b="1">
                <a:solidFill>
                  <a:schemeClr val="lt1"/>
                </a:solidFill>
              </a:rPr>
              <a:t>Performance</a:t>
            </a:r>
            <a:endParaRPr b="1">
              <a:solidFill>
                <a:schemeClr val="lt1"/>
              </a:solidFill>
            </a:endParaRPr>
          </a:p>
          <a:p>
            <a:pPr marL="0" lvl="0" indent="0" algn="ctr" rtl="0">
              <a:lnSpc>
                <a:spcPct val="100000"/>
              </a:lnSpc>
              <a:spcBef>
                <a:spcPts val="0"/>
              </a:spcBef>
              <a:spcAft>
                <a:spcPts val="0"/>
              </a:spcAft>
              <a:buNone/>
            </a:pPr>
            <a:r>
              <a:rPr lang="en" b="1">
                <a:solidFill>
                  <a:schemeClr val="lt1"/>
                </a:solidFill>
              </a:rPr>
              <a:t>system</a:t>
            </a:r>
            <a:endParaRPr b="1">
              <a:solidFill>
                <a:schemeClr val="lt1"/>
              </a:solidFill>
            </a:endParaRPr>
          </a:p>
        </p:txBody>
      </p:sp>
      <p:sp>
        <p:nvSpPr>
          <p:cNvPr id="729" name="Google Shape;729;p90"/>
          <p:cNvSpPr txBox="1">
            <a:spLocks noGrp="1"/>
          </p:cNvSpPr>
          <p:nvPr>
            <p:ph type="body" idx="4294967295"/>
          </p:nvPr>
        </p:nvSpPr>
        <p:spPr>
          <a:xfrm>
            <a:off x="2712250" y="3210450"/>
            <a:ext cx="1628700" cy="8097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b="1">
                <a:solidFill>
                  <a:schemeClr val="lt1"/>
                </a:solidFill>
              </a:rPr>
              <a:t>Governance</a:t>
            </a:r>
            <a:endParaRPr b="1">
              <a:solidFill>
                <a:schemeClr val="lt1"/>
              </a:solidFill>
            </a:endParaRPr>
          </a:p>
          <a:p>
            <a:pPr marL="0" lvl="0" indent="0" algn="ctr" rtl="0">
              <a:lnSpc>
                <a:spcPct val="100000"/>
              </a:lnSpc>
              <a:spcBef>
                <a:spcPts val="0"/>
              </a:spcBef>
              <a:spcAft>
                <a:spcPts val="0"/>
              </a:spcAft>
              <a:buNone/>
            </a:pPr>
            <a:r>
              <a:rPr lang="en" b="1">
                <a:solidFill>
                  <a:schemeClr val="lt1"/>
                </a:solidFill>
              </a:rPr>
              <a:t>model</a:t>
            </a:r>
            <a:endParaRPr b="1">
              <a:solidFill>
                <a:schemeClr val="lt1"/>
              </a:solidFill>
            </a:endParaRPr>
          </a:p>
        </p:txBody>
      </p:sp>
      <p:sp>
        <p:nvSpPr>
          <p:cNvPr id="730" name="Google Shape;730;p90"/>
          <p:cNvSpPr txBox="1">
            <a:spLocks noGrp="1"/>
          </p:cNvSpPr>
          <p:nvPr>
            <p:ph type="body" idx="4294967295"/>
          </p:nvPr>
        </p:nvSpPr>
        <p:spPr>
          <a:xfrm>
            <a:off x="4674400" y="3210450"/>
            <a:ext cx="1628700" cy="8097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b="1">
                <a:solidFill>
                  <a:schemeClr val="lt1"/>
                </a:solidFill>
              </a:rPr>
              <a:t>Learning</a:t>
            </a:r>
            <a:endParaRPr b="1">
              <a:solidFill>
                <a:schemeClr val="lt1"/>
              </a:solidFill>
            </a:endParaRPr>
          </a:p>
          <a:p>
            <a:pPr marL="0" lvl="0" indent="0" algn="ctr" rtl="0">
              <a:lnSpc>
                <a:spcPct val="100000"/>
              </a:lnSpc>
              <a:spcBef>
                <a:spcPts val="0"/>
              </a:spcBef>
              <a:spcAft>
                <a:spcPts val="0"/>
              </a:spcAft>
              <a:buNone/>
            </a:pPr>
            <a:r>
              <a:rPr lang="en" b="1">
                <a:solidFill>
                  <a:schemeClr val="lt1"/>
                </a:solidFill>
              </a:rPr>
              <a:t>mechanism</a:t>
            </a:r>
            <a:endParaRPr b="1">
              <a:solidFill>
                <a:schemeClr val="lt1"/>
              </a:solidFill>
            </a:endParaRPr>
          </a:p>
        </p:txBody>
      </p:sp>
      <p:sp>
        <p:nvSpPr>
          <p:cNvPr id="731" name="Google Shape;731;p90"/>
          <p:cNvSpPr txBox="1">
            <a:spLocks noGrp="1"/>
          </p:cNvSpPr>
          <p:nvPr>
            <p:ph type="body" idx="4294967295"/>
          </p:nvPr>
        </p:nvSpPr>
        <p:spPr>
          <a:xfrm>
            <a:off x="6636550" y="3077100"/>
            <a:ext cx="1628700" cy="809700"/>
          </a:xfrm>
          <a:prstGeom prst="rect">
            <a:avLst/>
          </a:prstGeom>
        </p:spPr>
        <p:txBody>
          <a:bodyPr spcFirstLastPara="1" wrap="square" lIns="91425" tIns="91425" rIns="91425" bIns="91425" anchor="ctr" anchorCtr="0">
            <a:noAutofit/>
          </a:bodyPr>
          <a:lstStyle/>
          <a:p>
            <a:pPr marL="0" lvl="0" indent="0" algn="ctr" rtl="0">
              <a:lnSpc>
                <a:spcPct val="100000"/>
              </a:lnSpc>
              <a:spcBef>
                <a:spcPts val="0"/>
              </a:spcBef>
              <a:spcAft>
                <a:spcPts val="0"/>
              </a:spcAft>
              <a:buNone/>
            </a:pPr>
            <a:r>
              <a:rPr lang="en" b="1">
                <a:solidFill>
                  <a:schemeClr val="lt1"/>
                </a:solidFill>
              </a:rPr>
              <a:t>Decision</a:t>
            </a:r>
            <a:endParaRPr b="1">
              <a:solidFill>
                <a:schemeClr val="lt1"/>
              </a:solidFill>
            </a:endParaRPr>
          </a:p>
          <a:p>
            <a:pPr marL="0" lvl="0" indent="0" algn="ctr" rtl="0">
              <a:lnSpc>
                <a:spcPct val="100000"/>
              </a:lnSpc>
              <a:spcBef>
                <a:spcPts val="0"/>
              </a:spcBef>
              <a:spcAft>
                <a:spcPts val="0"/>
              </a:spcAft>
              <a:buNone/>
            </a:pPr>
            <a:r>
              <a:rPr lang="en" b="1">
                <a:solidFill>
                  <a:schemeClr val="lt1"/>
                </a:solidFill>
              </a:rPr>
              <a:t>rights</a:t>
            </a:r>
            <a:endParaRPr b="1">
              <a:solidFill>
                <a:schemeClr val="lt1"/>
              </a:solidFill>
            </a:endParaRPr>
          </a:p>
        </p:txBody>
      </p:sp>
      <p:sp>
        <p:nvSpPr>
          <p:cNvPr id="732" name="Google Shape;732;p9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19</a:t>
            </a:fld>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36"/>
        <p:cNvGrpSpPr/>
        <p:nvPr/>
      </p:nvGrpSpPr>
      <p:grpSpPr>
        <a:xfrm>
          <a:off x="0" y="0"/>
          <a:ext cx="0" cy="0"/>
          <a:chOff x="0" y="0"/>
          <a:chExt cx="0" cy="0"/>
        </a:xfrm>
      </p:grpSpPr>
      <p:sp>
        <p:nvSpPr>
          <p:cNvPr id="737" name="Google Shape;737;p91"/>
          <p:cNvSpPr txBox="1">
            <a:spLocks noGrp="1"/>
          </p:cNvSpPr>
          <p:nvPr>
            <p:ph type="title"/>
          </p:nvPr>
        </p:nvSpPr>
        <p:spPr>
          <a:xfrm>
            <a:off x="-121950" y="1546800"/>
            <a:ext cx="9327000" cy="232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Case Study: Workforce 3.0</a:t>
            </a: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a:p>
            <a:pPr marL="0" lvl="0" indent="0" algn="ctr" rtl="0">
              <a:spcBef>
                <a:spcPts val="0"/>
              </a:spcBef>
              <a:spcAft>
                <a:spcPts val="0"/>
              </a:spcAft>
              <a:buNone/>
            </a:pPr>
            <a:endParaRPr/>
          </a:p>
        </p:txBody>
      </p:sp>
      <p:sp>
        <p:nvSpPr>
          <p:cNvPr id="738" name="Google Shape;738;p9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742"/>
        <p:cNvGrpSpPr/>
        <p:nvPr/>
      </p:nvGrpSpPr>
      <p:grpSpPr>
        <a:xfrm>
          <a:off x="0" y="0"/>
          <a:ext cx="0" cy="0"/>
          <a:chOff x="0" y="0"/>
          <a:chExt cx="0" cy="0"/>
        </a:xfrm>
      </p:grpSpPr>
      <p:sp>
        <p:nvSpPr>
          <p:cNvPr id="745" name="Google Shape;745;p92"/>
          <p:cNvSpPr txBox="1">
            <a:spLocks noGrp="1"/>
          </p:cNvSpPr>
          <p:nvPr>
            <p:ph type="title"/>
          </p:nvPr>
        </p:nvSpPr>
        <p:spPr>
          <a:xfrm>
            <a:off x="311700" y="279100"/>
            <a:ext cx="34887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dirty="0"/>
              <a:t>Case Study</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743" name="Google Shape;743;p92"/>
          <p:cNvSpPr txBox="1">
            <a:spLocks noGrp="1"/>
          </p:cNvSpPr>
          <p:nvPr>
            <p:ph type="body" idx="1"/>
          </p:nvPr>
        </p:nvSpPr>
        <p:spPr>
          <a:xfrm>
            <a:off x="369125" y="851800"/>
            <a:ext cx="3355200" cy="32103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None/>
            </a:pPr>
            <a:r>
              <a:rPr lang="en" b="1"/>
              <a:t>DHA Workforce 3.0</a:t>
            </a:r>
            <a:endParaRPr b="1"/>
          </a:p>
          <a:p>
            <a:pPr marL="457200" lvl="0" indent="-317500" algn="l" rtl="0">
              <a:lnSpc>
                <a:spcPct val="150000"/>
              </a:lnSpc>
              <a:spcBef>
                <a:spcPts val="0"/>
              </a:spcBef>
              <a:spcAft>
                <a:spcPts val="0"/>
              </a:spcAft>
              <a:buSzPts val="1400"/>
              <a:buChar char="●"/>
            </a:pPr>
            <a:r>
              <a:rPr lang="en"/>
              <a:t>Fixed-Price, </a:t>
            </a:r>
            <a:br>
              <a:rPr lang="en"/>
            </a:br>
            <a:r>
              <a:rPr lang="en"/>
              <a:t>Outcome-Based Services IDIQ</a:t>
            </a:r>
            <a:endParaRPr/>
          </a:p>
          <a:p>
            <a:pPr marL="457200" lvl="0" indent="-317500" algn="l" rtl="0">
              <a:lnSpc>
                <a:spcPct val="150000"/>
              </a:lnSpc>
              <a:spcBef>
                <a:spcPts val="0"/>
              </a:spcBef>
              <a:spcAft>
                <a:spcPts val="0"/>
              </a:spcAft>
              <a:buSzPts val="1400"/>
              <a:buChar char="●"/>
            </a:pPr>
            <a:r>
              <a:rPr lang="en"/>
              <a:t>Design to Outcome </a:t>
            </a:r>
            <a:endParaRPr/>
          </a:p>
          <a:p>
            <a:pPr marL="457200" lvl="0" indent="-317500" algn="l" rtl="0">
              <a:lnSpc>
                <a:spcPct val="150000"/>
              </a:lnSpc>
              <a:spcBef>
                <a:spcPts val="0"/>
              </a:spcBef>
              <a:spcAft>
                <a:spcPts val="0"/>
              </a:spcAft>
              <a:buSzPts val="1400"/>
              <a:buChar char="●"/>
            </a:pPr>
            <a:r>
              <a:rPr lang="en"/>
              <a:t>Core Task Order</a:t>
            </a:r>
            <a:endParaRPr/>
          </a:p>
          <a:p>
            <a:pPr marL="457200" lvl="0" indent="-317500" algn="l" rtl="0">
              <a:lnSpc>
                <a:spcPct val="150000"/>
              </a:lnSpc>
              <a:spcBef>
                <a:spcPts val="0"/>
              </a:spcBef>
              <a:spcAft>
                <a:spcPts val="0"/>
              </a:spcAft>
              <a:buSzPts val="1400"/>
              <a:buChar char="●"/>
            </a:pPr>
            <a:r>
              <a:rPr lang="en"/>
              <a:t>Incentive Fee</a:t>
            </a:r>
            <a:endParaRPr/>
          </a:p>
          <a:p>
            <a:pPr marL="457200" lvl="0" indent="-317500" algn="l" rtl="0">
              <a:lnSpc>
                <a:spcPct val="150000"/>
              </a:lnSpc>
              <a:spcBef>
                <a:spcPts val="0"/>
              </a:spcBef>
              <a:spcAft>
                <a:spcPts val="0"/>
              </a:spcAft>
              <a:buSzPts val="1400"/>
              <a:buChar char="●"/>
            </a:pPr>
            <a:r>
              <a:rPr lang="en"/>
              <a:t>Innovative Source Selection</a:t>
            </a:r>
            <a:endParaRPr/>
          </a:p>
          <a:p>
            <a:pPr marL="457200" lvl="0" indent="-317500" algn="l" rtl="0">
              <a:lnSpc>
                <a:spcPct val="150000"/>
              </a:lnSpc>
              <a:spcBef>
                <a:spcPts val="0"/>
              </a:spcBef>
              <a:spcAft>
                <a:spcPts val="0"/>
              </a:spcAft>
              <a:buSzPts val="1400"/>
              <a:buChar char="●"/>
            </a:pPr>
            <a:r>
              <a:rPr lang="en"/>
              <a:t>Build Partnership</a:t>
            </a:r>
            <a:endParaRPr/>
          </a:p>
          <a:p>
            <a:pPr marL="457200" lvl="0" indent="-317500" algn="l" rtl="0">
              <a:lnSpc>
                <a:spcPct val="150000"/>
              </a:lnSpc>
              <a:spcBef>
                <a:spcPts val="0"/>
              </a:spcBef>
              <a:spcAft>
                <a:spcPts val="0"/>
              </a:spcAft>
              <a:buSzPts val="1400"/>
              <a:buChar char="●"/>
            </a:pPr>
            <a:r>
              <a:rPr lang="en"/>
              <a:t>Multiple Award</a:t>
            </a:r>
            <a:endParaRPr/>
          </a:p>
          <a:p>
            <a:pPr marL="457200" lvl="0" indent="0" algn="l" rtl="0">
              <a:lnSpc>
                <a:spcPct val="150000"/>
              </a:lnSpc>
              <a:spcBef>
                <a:spcPts val="0"/>
              </a:spcBef>
              <a:spcAft>
                <a:spcPts val="0"/>
              </a:spcAft>
              <a:buNone/>
            </a:pPr>
            <a:endParaRPr/>
          </a:p>
          <a:p>
            <a:pPr marL="0" lvl="0" indent="0" algn="l" rtl="0">
              <a:lnSpc>
                <a:spcPct val="150000"/>
              </a:lnSpc>
              <a:spcBef>
                <a:spcPts val="0"/>
              </a:spcBef>
              <a:spcAft>
                <a:spcPts val="0"/>
              </a:spcAft>
              <a:buNone/>
            </a:pPr>
            <a:endParaRPr/>
          </a:p>
          <a:p>
            <a:pPr marL="0" lvl="0" indent="0" algn="l" rtl="0">
              <a:lnSpc>
                <a:spcPct val="150000"/>
              </a:lnSpc>
              <a:spcBef>
                <a:spcPts val="0"/>
              </a:spcBef>
              <a:spcAft>
                <a:spcPts val="0"/>
              </a:spcAft>
              <a:buNone/>
            </a:pPr>
            <a:endParaRPr/>
          </a:p>
        </p:txBody>
      </p:sp>
      <p:sp>
        <p:nvSpPr>
          <p:cNvPr id="744" name="Google Shape;744;p92"/>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21</a:t>
            </a:fld>
            <a:endParaRP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2" name="Title 1">
            <a:extLst>
              <a:ext uri="{FF2B5EF4-FFF2-40B4-BE49-F238E27FC236}">
                <a16:creationId xmlns:a16="http://schemas.microsoft.com/office/drawing/2014/main" id="{A9846C03-B733-7D63-C9CB-58349EC76D17}"/>
              </a:ext>
            </a:extLst>
          </p:cNvPr>
          <p:cNvSpPr>
            <a:spLocks noGrp="1"/>
          </p:cNvSpPr>
          <p:nvPr>
            <p:ph type="title"/>
          </p:nvPr>
        </p:nvSpPr>
        <p:spPr>
          <a:xfrm>
            <a:off x="4189938" y="-572700"/>
            <a:ext cx="4875900" cy="572700"/>
          </a:xfrm>
        </p:spPr>
        <p:txBody>
          <a:bodyPr spcFirstLastPara="1" wrap="square" lIns="91425" tIns="91425" rIns="91425" bIns="91425" anchor="b" anchorCtr="0">
            <a:normAutofit/>
          </a:bodyPr>
          <a:lstStyle/>
          <a:p>
            <a:r>
              <a:rPr lang="en-US" dirty="0"/>
              <a:t>What Workforce 3 Teaches</a:t>
            </a:r>
          </a:p>
        </p:txBody>
      </p:sp>
      <p:sp>
        <p:nvSpPr>
          <p:cNvPr id="750" name="Google Shape;750;p93"/>
          <p:cNvSpPr txBox="1">
            <a:spLocks noGrp="1"/>
          </p:cNvSpPr>
          <p:nvPr>
            <p:ph type="body" idx="1"/>
          </p:nvPr>
        </p:nvSpPr>
        <p:spPr>
          <a:xfrm>
            <a:off x="121475" y="433975"/>
            <a:ext cx="3876600" cy="4281600"/>
          </a:xfrm>
          <a:prstGeom prst="rect">
            <a:avLst/>
          </a:prstGeom>
        </p:spPr>
        <p:txBody>
          <a:bodyPr spcFirstLastPara="1" wrap="square" lIns="62675" tIns="274300" rIns="62675" bIns="62675" anchor="t" anchorCtr="0">
            <a:noAutofit/>
          </a:bodyPr>
          <a:lstStyle/>
          <a:p>
            <a:pPr marL="457200" marR="0" lvl="0" indent="0" algn="l" rtl="0">
              <a:lnSpc>
                <a:spcPct val="70000"/>
              </a:lnSpc>
              <a:spcBef>
                <a:spcPts val="0"/>
              </a:spcBef>
              <a:spcAft>
                <a:spcPts val="0"/>
              </a:spcAft>
              <a:buNone/>
            </a:pPr>
            <a:r>
              <a:rPr lang="en" sz="3071">
                <a:solidFill>
                  <a:schemeClr val="lt1"/>
                </a:solidFill>
              </a:rPr>
              <a:t>What Workforce </a:t>
            </a:r>
            <a:br>
              <a:rPr lang="en" sz="3071">
                <a:solidFill>
                  <a:schemeClr val="lt1"/>
                </a:solidFill>
              </a:rPr>
            </a:br>
            <a:r>
              <a:rPr lang="en" sz="5271" b="1">
                <a:solidFill>
                  <a:schemeClr val="lt1"/>
                </a:solidFill>
              </a:rPr>
              <a:t>3</a:t>
            </a:r>
            <a:r>
              <a:rPr lang="en" sz="2971">
                <a:solidFill>
                  <a:schemeClr val="lt1"/>
                </a:solidFill>
              </a:rPr>
              <a:t> </a:t>
            </a:r>
            <a:r>
              <a:rPr lang="en" sz="3071">
                <a:solidFill>
                  <a:schemeClr val="lt1"/>
                </a:solidFill>
              </a:rPr>
              <a:t>Teaches</a:t>
            </a:r>
            <a:r>
              <a:rPr lang="en" sz="6800" b="1">
                <a:solidFill>
                  <a:srgbClr val="FFD966"/>
                </a:solidFill>
              </a:rPr>
              <a:t>➜</a:t>
            </a:r>
            <a:endParaRPr sz="271">
              <a:solidFill>
                <a:schemeClr val="lt1"/>
              </a:solidFill>
            </a:endParaRPr>
          </a:p>
          <a:p>
            <a:pPr marL="313484" lvl="0" indent="0" algn="l" rtl="0">
              <a:spcBef>
                <a:spcPts val="0"/>
              </a:spcBef>
              <a:spcAft>
                <a:spcPts val="0"/>
              </a:spcAft>
              <a:buNone/>
            </a:pPr>
            <a:endParaRPr sz="754"/>
          </a:p>
        </p:txBody>
      </p:sp>
      <p:sp>
        <p:nvSpPr>
          <p:cNvPr id="751" name="Google Shape;751;p93"/>
          <p:cNvSpPr txBox="1">
            <a:spLocks noGrp="1"/>
          </p:cNvSpPr>
          <p:nvPr>
            <p:ph type="body" idx="1"/>
          </p:nvPr>
        </p:nvSpPr>
        <p:spPr>
          <a:xfrm>
            <a:off x="4129325" y="695875"/>
            <a:ext cx="4774200" cy="3381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chemeClr val="accent1"/>
                </a:solidFill>
              </a:rPr>
              <a:t>Manage uncertainty</a:t>
            </a:r>
            <a:endParaRPr sz="1300" b="1">
              <a:solidFill>
                <a:schemeClr val="accent1"/>
              </a:solidFill>
            </a:endParaRPr>
          </a:p>
          <a:p>
            <a:pPr marL="457200" lvl="0" indent="0" algn="l" rtl="0">
              <a:spcBef>
                <a:spcPts val="0"/>
              </a:spcBef>
              <a:spcAft>
                <a:spcPts val="0"/>
              </a:spcAft>
              <a:buNone/>
            </a:pPr>
            <a:endParaRPr sz="1300"/>
          </a:p>
          <a:p>
            <a:pPr marL="457200" lvl="0" indent="-311150" algn="l" rtl="0">
              <a:spcBef>
                <a:spcPts val="0"/>
              </a:spcBef>
              <a:spcAft>
                <a:spcPts val="0"/>
              </a:spcAft>
              <a:buSzPts val="1300"/>
              <a:buChar char="●"/>
            </a:pPr>
            <a:r>
              <a:rPr lang="en" sz="1300"/>
              <a:t>Use a design phase before execution</a:t>
            </a:r>
            <a:endParaRPr sz="1300"/>
          </a:p>
          <a:p>
            <a:pPr marL="0" lvl="0" indent="0" algn="l" rtl="0">
              <a:spcBef>
                <a:spcPts val="0"/>
              </a:spcBef>
              <a:spcAft>
                <a:spcPts val="0"/>
              </a:spcAft>
              <a:buNone/>
            </a:pPr>
            <a:endParaRPr sz="1300"/>
          </a:p>
          <a:p>
            <a:pPr marL="0" lvl="0" indent="0" algn="l" rtl="0">
              <a:spcBef>
                <a:spcPts val="0"/>
              </a:spcBef>
              <a:spcAft>
                <a:spcPts val="0"/>
              </a:spcAft>
              <a:buNone/>
            </a:pPr>
            <a:r>
              <a:rPr lang="en" sz="1300" b="1">
                <a:solidFill>
                  <a:schemeClr val="accent1"/>
                </a:solidFill>
              </a:rPr>
              <a:t>Price the right thing</a:t>
            </a:r>
            <a:endParaRPr sz="1300" b="1">
              <a:solidFill>
                <a:schemeClr val="accent1"/>
              </a:solidFill>
            </a:endParaRPr>
          </a:p>
          <a:p>
            <a:pPr marL="457200" lvl="0" indent="0" algn="l" rtl="0">
              <a:spcBef>
                <a:spcPts val="0"/>
              </a:spcBef>
              <a:spcAft>
                <a:spcPts val="0"/>
              </a:spcAft>
              <a:buNone/>
            </a:pPr>
            <a:endParaRPr sz="1300"/>
          </a:p>
          <a:p>
            <a:pPr marL="457200" lvl="0" indent="-311150" algn="l" rtl="0">
              <a:spcBef>
                <a:spcPts val="0"/>
              </a:spcBef>
              <a:spcAft>
                <a:spcPts val="0"/>
              </a:spcAft>
              <a:buSzPts val="1300"/>
              <a:buChar char="●"/>
            </a:pPr>
            <a:r>
              <a:rPr lang="en" sz="1300"/>
              <a:t>Use a design phase before execution</a:t>
            </a:r>
            <a:br>
              <a:rPr lang="en" sz="1300"/>
            </a:br>
            <a:endParaRPr sz="1300"/>
          </a:p>
          <a:p>
            <a:pPr marL="0" lvl="0" indent="0" algn="l" rtl="0">
              <a:spcBef>
                <a:spcPts val="0"/>
              </a:spcBef>
              <a:spcAft>
                <a:spcPts val="0"/>
              </a:spcAft>
              <a:buNone/>
            </a:pPr>
            <a:r>
              <a:rPr lang="en" sz="1300" b="1">
                <a:solidFill>
                  <a:schemeClr val="accent1"/>
                </a:solidFill>
              </a:rPr>
              <a:t>Align incentives</a:t>
            </a:r>
            <a:endParaRPr sz="1300" b="1">
              <a:solidFill>
                <a:schemeClr val="accent1"/>
              </a:solidFill>
            </a:endParaRPr>
          </a:p>
          <a:p>
            <a:pPr marL="0" lvl="0" indent="0" algn="l" rtl="0">
              <a:spcBef>
                <a:spcPts val="0"/>
              </a:spcBef>
              <a:spcAft>
                <a:spcPts val="0"/>
              </a:spcAft>
              <a:buNone/>
            </a:pPr>
            <a:endParaRPr sz="1300"/>
          </a:p>
          <a:p>
            <a:pPr marL="457200" lvl="0" indent="-311150" algn="l" rtl="0">
              <a:spcBef>
                <a:spcPts val="0"/>
              </a:spcBef>
              <a:spcAft>
                <a:spcPts val="0"/>
              </a:spcAft>
              <a:buSzPts val="1300"/>
              <a:buChar char="●"/>
            </a:pPr>
            <a:r>
              <a:rPr lang="en" sz="1300"/>
              <a:t>Reward performance that advances outcomes</a:t>
            </a:r>
            <a:endParaRPr sz="1300"/>
          </a:p>
          <a:p>
            <a:pPr marL="0" lvl="0" indent="0" algn="l" rtl="0">
              <a:spcBef>
                <a:spcPts val="0"/>
              </a:spcBef>
              <a:spcAft>
                <a:spcPts val="0"/>
              </a:spcAft>
              <a:buNone/>
            </a:pPr>
            <a:br>
              <a:rPr lang="en" sz="1300" b="1">
                <a:solidFill>
                  <a:schemeClr val="accent1"/>
                </a:solidFill>
              </a:rPr>
            </a:br>
            <a:r>
              <a:rPr lang="en" sz="1300" b="1">
                <a:solidFill>
                  <a:schemeClr val="accent1"/>
                </a:solidFill>
              </a:rPr>
              <a:t>Govern adaptively</a:t>
            </a:r>
            <a:endParaRPr sz="1300" b="1">
              <a:solidFill>
                <a:schemeClr val="accent1"/>
              </a:solidFill>
            </a:endParaRPr>
          </a:p>
          <a:p>
            <a:pPr marL="0" lvl="0" indent="0" algn="l" rtl="0">
              <a:spcBef>
                <a:spcPts val="0"/>
              </a:spcBef>
              <a:spcAft>
                <a:spcPts val="0"/>
              </a:spcAft>
              <a:buNone/>
            </a:pPr>
            <a:endParaRPr sz="1300"/>
          </a:p>
          <a:p>
            <a:pPr marL="457200" lvl="0" indent="-311150" algn="l" rtl="0">
              <a:spcBef>
                <a:spcPts val="0"/>
              </a:spcBef>
              <a:spcAft>
                <a:spcPts val="0"/>
              </a:spcAft>
              <a:buSzPts val="1300"/>
              <a:buChar char="●"/>
            </a:pPr>
            <a:r>
              <a:rPr lang="en" sz="1300"/>
              <a:t>Make room for learning without losing accountability</a:t>
            </a:r>
            <a:endParaRPr sz="1300"/>
          </a:p>
          <a:p>
            <a:pPr marL="0" lvl="0" indent="0" algn="l" rtl="0">
              <a:spcBef>
                <a:spcPts val="0"/>
              </a:spcBef>
              <a:spcAft>
                <a:spcPts val="0"/>
              </a:spcAft>
              <a:buClr>
                <a:schemeClr val="dk1"/>
              </a:buClr>
              <a:buSzPts val="1100"/>
              <a:buFont typeface="Arial"/>
              <a:buNone/>
            </a:pPr>
            <a:endParaRPr sz="1300"/>
          </a:p>
          <a:p>
            <a:pPr marL="0" lvl="0" indent="0" algn="l" rtl="0">
              <a:spcBef>
                <a:spcPts val="0"/>
              </a:spcBef>
              <a:spcAft>
                <a:spcPts val="0"/>
              </a:spcAft>
              <a:buNone/>
            </a:pPr>
            <a:endParaRPr sz="1300"/>
          </a:p>
        </p:txBody>
      </p:sp>
      <p:sp>
        <p:nvSpPr>
          <p:cNvPr id="752" name="Google Shape;752;p9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22</a:t>
            </a:fld>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7" name="Google Shape;757;p94"/>
          <p:cNvSpPr txBox="1">
            <a:spLocks noGrp="1"/>
          </p:cNvSpPr>
          <p:nvPr>
            <p:ph type="title"/>
          </p:nvPr>
        </p:nvSpPr>
        <p:spPr>
          <a:xfrm>
            <a:off x="300275" y="441809"/>
            <a:ext cx="8481600" cy="1224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500"/>
              <a:t>OBC is not the destination of better requirements writing alone.</a:t>
            </a:r>
            <a:endParaRPr sz="3500"/>
          </a:p>
          <a:p>
            <a:pPr marL="0" lvl="0" indent="0" algn="ctr" rtl="0">
              <a:spcBef>
                <a:spcPts val="0"/>
              </a:spcBef>
              <a:spcAft>
                <a:spcPts val="0"/>
              </a:spcAft>
              <a:buNone/>
            </a:pPr>
            <a:endParaRPr sz="3500"/>
          </a:p>
          <a:p>
            <a:pPr marL="0" lvl="0" indent="0" algn="ctr" rtl="0">
              <a:spcBef>
                <a:spcPts val="0"/>
              </a:spcBef>
              <a:spcAft>
                <a:spcPts val="0"/>
              </a:spcAft>
              <a:buNone/>
            </a:pPr>
            <a:endParaRPr/>
          </a:p>
        </p:txBody>
      </p:sp>
      <p:sp>
        <p:nvSpPr>
          <p:cNvPr id="758" name="Google Shape;758;p94"/>
          <p:cNvSpPr txBox="1">
            <a:spLocks noGrp="1"/>
          </p:cNvSpPr>
          <p:nvPr>
            <p:ph type="title" idx="3"/>
          </p:nvPr>
        </p:nvSpPr>
        <p:spPr>
          <a:xfrm>
            <a:off x="961875" y="1767694"/>
            <a:ext cx="7179000" cy="26142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0"/>
              </a:spcAft>
              <a:buNone/>
            </a:pPr>
            <a:r>
              <a:rPr lang="en" sz="2000"/>
              <a:t>It is the product of a deliberately designed </a:t>
            </a:r>
            <a:br>
              <a:rPr lang="en" sz="2000"/>
            </a:br>
            <a:r>
              <a:rPr lang="en" sz="2000"/>
              <a:t>acquisition architecture.</a:t>
            </a:r>
            <a:endParaRPr sz="1200"/>
          </a:p>
          <a:p>
            <a:pPr marL="0" lvl="0" indent="0" algn="ctr" rtl="0">
              <a:lnSpc>
                <a:spcPct val="115000"/>
              </a:lnSpc>
              <a:spcBef>
                <a:spcPts val="0"/>
              </a:spcBef>
              <a:spcAft>
                <a:spcPts val="0"/>
              </a:spcAft>
              <a:buNone/>
            </a:pPr>
            <a:endParaRPr sz="1200"/>
          </a:p>
          <a:p>
            <a:pPr marL="0" lvl="0" indent="0" algn="ctr" rtl="0">
              <a:lnSpc>
                <a:spcPct val="115000"/>
              </a:lnSpc>
              <a:spcBef>
                <a:spcPts val="0"/>
              </a:spcBef>
              <a:spcAft>
                <a:spcPts val="0"/>
              </a:spcAft>
              <a:buNone/>
            </a:pPr>
            <a:endParaRPr sz="1200"/>
          </a:p>
          <a:p>
            <a:pPr marL="0" lvl="0" indent="0" algn="ctr" rtl="0">
              <a:spcBef>
                <a:spcPts val="0"/>
              </a:spcBef>
              <a:spcAft>
                <a:spcPts val="0"/>
              </a:spcAft>
              <a:buNone/>
            </a:pPr>
            <a:r>
              <a:rPr lang="en" sz="2000" b="1" i="0">
                <a:solidFill>
                  <a:srgbClr val="FFD966"/>
                </a:solidFill>
              </a:rPr>
              <a:t>What would you need to design differently — </a:t>
            </a:r>
            <a:br>
              <a:rPr lang="en" sz="2000" b="1" i="0">
                <a:solidFill>
                  <a:srgbClr val="FFD966"/>
                </a:solidFill>
              </a:rPr>
            </a:br>
            <a:r>
              <a:rPr lang="en" sz="2000" b="1" i="0">
                <a:solidFill>
                  <a:srgbClr val="FFD966"/>
                </a:solidFill>
              </a:rPr>
              <a:t>not just in the requirement, but in the surrounding acquisition system — to hold a contractor accountable for an outcome?</a:t>
            </a:r>
            <a:endParaRPr sz="2000" b="1" i="0">
              <a:solidFill>
                <a:srgbClr val="FFD966"/>
              </a:solidFill>
            </a:endParaRPr>
          </a:p>
          <a:p>
            <a:pPr marL="0" lvl="0" indent="0" algn="ctr" rtl="0">
              <a:spcBef>
                <a:spcPts val="0"/>
              </a:spcBef>
              <a:spcAft>
                <a:spcPts val="0"/>
              </a:spcAft>
              <a:buNone/>
            </a:pPr>
            <a:endParaRPr sz="3500" b="1" i="0">
              <a:solidFill>
                <a:srgbClr val="FFD966"/>
              </a:solidFill>
            </a:endParaRPr>
          </a:p>
          <a:p>
            <a:pPr marL="0" lvl="0" indent="0" algn="ctr" rtl="0">
              <a:lnSpc>
                <a:spcPct val="115000"/>
              </a:lnSpc>
              <a:spcBef>
                <a:spcPts val="0"/>
              </a:spcBef>
              <a:spcAft>
                <a:spcPts val="0"/>
              </a:spcAft>
              <a:buNone/>
            </a:pPr>
            <a:endParaRPr sz="1200"/>
          </a:p>
        </p:txBody>
      </p:sp>
      <p:sp>
        <p:nvSpPr>
          <p:cNvPr id="759" name="Google Shape;759;p94"/>
          <p:cNvSpPr txBox="1">
            <a:spLocks noGrp="1"/>
          </p:cNvSpPr>
          <p:nvPr>
            <p:ph type="sldNum" idx="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63"/>
        <p:cNvGrpSpPr/>
        <p:nvPr/>
      </p:nvGrpSpPr>
      <p:grpSpPr>
        <a:xfrm>
          <a:off x="0" y="0"/>
          <a:ext cx="0" cy="0"/>
          <a:chOff x="0" y="0"/>
          <a:chExt cx="0" cy="0"/>
        </a:xfrm>
      </p:grpSpPr>
      <p:sp>
        <p:nvSpPr>
          <p:cNvPr id="2" name="Title 1">
            <a:extLst>
              <a:ext uri="{FF2B5EF4-FFF2-40B4-BE49-F238E27FC236}">
                <a16:creationId xmlns:a16="http://schemas.microsoft.com/office/drawing/2014/main" id="{5362D844-4A5E-9936-2C79-B90FD2053344}"/>
              </a:ext>
            </a:extLst>
          </p:cNvPr>
          <p:cNvSpPr>
            <a:spLocks noGrp="1"/>
          </p:cNvSpPr>
          <p:nvPr>
            <p:ph type="title" idx="4294967295"/>
          </p:nvPr>
        </p:nvSpPr>
        <p:spPr>
          <a:xfrm>
            <a:off x="454950" y="-572700"/>
            <a:ext cx="7567800" cy="572700"/>
          </a:xfrm>
        </p:spPr>
        <p:txBody>
          <a:bodyPr spcFirstLastPara="1" wrap="square" lIns="91425" tIns="91425" rIns="91425" bIns="91425" anchor="b" anchorCtr="0">
            <a:normAutofit fontScale="90000"/>
          </a:bodyPr>
          <a:lstStyle/>
          <a:p>
            <a:r>
              <a:rPr lang="en-US" dirty="0"/>
              <a:t>Thank you for attending</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67"/>
        <p:cNvGrpSpPr/>
        <p:nvPr/>
      </p:nvGrpSpPr>
      <p:grpSpPr>
        <a:xfrm>
          <a:off x="0" y="0"/>
          <a:ext cx="0" cy="0"/>
          <a:chOff x="0" y="0"/>
          <a:chExt cx="0" cy="0"/>
        </a:xfrm>
      </p:grpSpPr>
      <p:sp>
        <p:nvSpPr>
          <p:cNvPr id="2" name="Title 1">
            <a:extLst>
              <a:ext uri="{FF2B5EF4-FFF2-40B4-BE49-F238E27FC236}">
                <a16:creationId xmlns:a16="http://schemas.microsoft.com/office/drawing/2014/main" id="{4A55DEA7-D41D-D463-F5FC-04EC99AED449}"/>
              </a:ext>
            </a:extLst>
          </p:cNvPr>
          <p:cNvSpPr>
            <a:spLocks noGrp="1"/>
          </p:cNvSpPr>
          <p:nvPr>
            <p:ph type="title" idx="4294967295"/>
          </p:nvPr>
        </p:nvSpPr>
        <p:spPr>
          <a:xfrm>
            <a:off x="311700" y="-572700"/>
            <a:ext cx="8520600" cy="572700"/>
          </a:xfrm>
        </p:spPr>
        <p:txBody>
          <a:bodyPr spcFirstLastPara="1" wrap="square" lIns="91425" tIns="91425" rIns="91425" bIns="91425" anchor="b" anchorCtr="0">
            <a:normAutofit fontScale="90000"/>
          </a:bodyPr>
          <a:lstStyle/>
          <a:p>
            <a:r>
              <a:rPr lang="en-US" dirty="0"/>
              <a:t>Conclusion </a:t>
            </a:r>
          </a:p>
        </p:txBody>
      </p:sp>
      <p:sp>
        <p:nvSpPr>
          <p:cNvPr id="768" name="Google Shape;768;p9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p>
            <a:pPr marL="0" lvl="0" indent="0" algn="r" rtl="0">
              <a:spcBef>
                <a:spcPts val="0"/>
              </a:spcBef>
              <a:spcAft>
                <a:spcPts val="0"/>
              </a:spcAft>
              <a:buNone/>
            </a:pPr>
            <a:fld id="{00000000-1234-1234-1234-123412341234}" type="slidenum">
              <a:rPr lang="en"/>
              <a:t>25</a:t>
            </a:fld>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ASD template">
  <a:themeElements>
    <a:clrScheme name="Simple Light">
      <a:dk1>
        <a:srgbClr val="000000"/>
      </a:dk1>
      <a:lt1>
        <a:srgbClr val="FFFFFF"/>
      </a:lt1>
      <a:dk2>
        <a:srgbClr val="595959"/>
      </a:dk2>
      <a:lt2>
        <a:srgbClr val="EEEEEE"/>
      </a:lt2>
      <a:accent1>
        <a:srgbClr val="005087"/>
      </a:accent1>
      <a:accent2>
        <a:srgbClr val="F7941E"/>
      </a:accent2>
      <a:accent3>
        <a:srgbClr val="0095DA"/>
      </a:accent3>
      <a:accent4>
        <a:srgbClr val="ED1C24"/>
      </a:accent4>
      <a:accent5>
        <a:srgbClr val="007236"/>
      </a:accent5>
      <a:accent6>
        <a:srgbClr val="FFC000"/>
      </a:accent6>
      <a:hlink>
        <a:srgbClr val="0095D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2303</Words>
  <Application>Microsoft Office PowerPoint</Application>
  <PresentationFormat>On-screen Show (16:9)</PresentationFormat>
  <Paragraphs>257</Paragraphs>
  <Slides>25</Slides>
  <Notes>25</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25</vt:i4>
      </vt:variant>
    </vt:vector>
  </HeadingPairs>
  <TitlesOfParts>
    <vt:vector size="29" baseType="lpstr">
      <vt:lpstr>Arial</vt:lpstr>
      <vt:lpstr>Helvetica Neue</vt:lpstr>
      <vt:lpstr>Simple Light</vt:lpstr>
      <vt:lpstr>ASD template</vt:lpstr>
      <vt:lpstr>Fixed-Price, Outcome-Based Contracting  …Making it work </vt:lpstr>
      <vt:lpstr>Presenter</vt:lpstr>
      <vt:lpstr>Agenda</vt:lpstr>
      <vt:lpstr>Roots of Outcome-Based</vt:lpstr>
      <vt:lpstr>OBC Grows Out of PBA  </vt:lpstr>
      <vt:lpstr>From Labor to Mission Effect   </vt:lpstr>
      <vt:lpstr>The Core Question</vt:lpstr>
      <vt:lpstr>A Working Definition</vt:lpstr>
      <vt:lpstr>What is Outcome-based Contracting? </vt:lpstr>
      <vt:lpstr>Four Questions Before You Call It OBC  </vt:lpstr>
      <vt:lpstr>Performance-Based Maturity    </vt:lpstr>
      <vt:lpstr>Performance-Based Maturity Continuum    </vt:lpstr>
      <vt:lpstr>Example: Workforce Capability Support     </vt:lpstr>
      <vt:lpstr>Preconditions for OBC    </vt:lpstr>
      <vt:lpstr>OBC Is Not Always the Right Answer </vt:lpstr>
      <vt:lpstr>Turn Preconditions into Design Questions  </vt:lpstr>
      <vt:lpstr>Acquisition Architecture    </vt:lpstr>
      <vt:lpstr>Acquisition Architecture  </vt:lpstr>
      <vt:lpstr>What Architecture Connects </vt:lpstr>
      <vt:lpstr>Case Study: Workforce 3.0    </vt:lpstr>
      <vt:lpstr>Case Study  </vt:lpstr>
      <vt:lpstr>What Workforce 3 Teaches</vt:lpstr>
      <vt:lpstr>OBC is not the destination of better requirements writing alone.  </vt:lpstr>
      <vt:lpstr>Thank you for attending</vt:lpstr>
      <vt:lpstr>Conclusion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KellyCRobinson</cp:lastModifiedBy>
  <cp:revision>2</cp:revision>
  <dcterms:modified xsi:type="dcterms:W3CDTF">2026-10-29T13:33:46Z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6A963C76-05AB-4B16-9E3D-6FE74166EB06</vt:lpwstr>
  </property>
  <property fmtid="{D5CDD505-2E9C-101B-9397-08002B2CF9AE}" pid="3" name="ArticulatePath">
    <vt:lpwstr>FY27 ATRW Fall - Making Fixed-Price, Outcome-Based Contracting Work_508_10_2226</vt:lpwstr>
  </property>
</Properties>
</file>