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4"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2" autoAdjust="0"/>
    <p:restoredTop sz="94615" autoAdjust="0"/>
  </p:normalViewPr>
  <p:slideViewPr>
    <p:cSldViewPr snapToGrid="0">
      <p:cViewPr varScale="1">
        <p:scale>
          <a:sx n="83" d="100"/>
          <a:sy n="83" d="100"/>
        </p:scale>
        <p:origin x="696" y="52"/>
      </p:cViewPr>
      <p:guideLst>
        <p:guide orient="horz" pos="1620"/>
        <p:guide pos="2880"/>
      </p:guideLst>
    </p:cSldViewPr>
  </p:slideViewPr>
  <p:outlineViewPr>
    <p:cViewPr>
      <p:scale>
        <a:sx n="33" d="100"/>
        <a:sy n="33" d="100"/>
      </p:scale>
      <p:origin x="0" y="-267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hallways.cap.gsa.gov/app/#/doclib?filter%5Btype%5D%5B0%5D=1773&amp;document=78388"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s://buy.gsa.gov/docviewer?id=1931&amp;doctitle=nasa%27s%20quality%20assurance%20plan%20for%20software&amp;doctype=112?utm_campaign=atrw_fall2023&amp;utm_medium=referral&amp;utm_source=zoom" TargetMode="External"/><Relationship Id="rId5" Type="http://schemas.openxmlformats.org/officeDocument/2006/relationships/hyperlink" Target="https://buy.gsa.gov/docviewer?id=1931&amp;docTitle=nasa%27s%20quality%20assurance%20plan%20for%20software&amp;docType=112" TargetMode="External"/><Relationship Id="rId4" Type="http://schemas.openxmlformats.org/officeDocument/2006/relationships/hyperlink" Target="https://hallways.cap.gsa.gov/app/#/doclib?filter%5Btype%5D%5B0%5D=1773&amp;document=4380"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22896b8249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22896b8249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a:solidFill>
                <a:schemeClr val="dk1"/>
              </a:solidFill>
              <a:highlight>
                <a:schemeClr val="lt1"/>
              </a:highlight>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2662de78120_1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2662de78120_1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2662de78120_1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g2662de78120_1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2662de78120_1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 name="Google Shape;205;g2662de78120_1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2662de78120_1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1" name="Google Shape;211;g2662de78120_1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2662de78120_1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 name="Google Shape;217;g2662de78120_1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g2662de78120_1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6" name="Google Shape;226;g2662de78120_1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g22896b82493_0_5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5" name="Google Shape;235;g22896b82493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g22896b82493_0_5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0" name="Google Shape;240;g22896b82493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g22896b82493_0_1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5" name="Google Shape;245;g22896b82493_0_1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a:solidFill>
                <a:schemeClr val="dk1"/>
              </a:solidFill>
              <a:highlight>
                <a:schemeClr val="lt1"/>
              </a:highlight>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24f6428513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24f6428513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24f64285137_0_25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24f64285137_0_2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Ryan/Andrea</a:t>
            </a:r>
            <a:endParaRPr/>
          </a:p>
          <a:p>
            <a:pPr marL="0" lvl="0" indent="0" algn="l" rtl="0">
              <a:spcBef>
                <a:spcPts val="0"/>
              </a:spcBef>
              <a:spcAft>
                <a:spcPts val="0"/>
              </a:spcAft>
              <a:buNone/>
            </a:pPr>
            <a:r>
              <a:rPr lang="en"/>
              <a:t>Andrea will share screen during live demo</a:t>
            </a:r>
            <a:endParaRPr/>
          </a:p>
          <a:p>
            <a:pPr marL="0" lvl="0" indent="0" algn="l" rtl="0">
              <a:spcBef>
                <a:spcPts val="0"/>
              </a:spcBef>
              <a:spcAft>
                <a:spcPts val="0"/>
              </a:spcAft>
              <a:buNone/>
            </a:pPr>
            <a:endParaRPr/>
          </a:p>
          <a:p>
            <a:pPr marL="0" lvl="0" indent="0" algn="l" rtl="0">
              <a:spcBef>
                <a:spcPts val="0"/>
              </a:spcBef>
              <a:spcAft>
                <a:spcPts val="0"/>
              </a:spcAft>
              <a:buNone/>
            </a:pPr>
            <a:r>
              <a:rPr lang="en"/>
              <a:t>QASP 1: USPTO Sample - </a:t>
            </a:r>
            <a:r>
              <a:rPr lang="en" u="sng">
                <a:solidFill>
                  <a:schemeClr val="hlink"/>
                </a:solidFill>
                <a:hlinkClick r:id="rId3"/>
              </a:rPr>
              <a:t>https://hallways.cap.gsa.gov/app/#/doclib?filter%5Btype%5D%5B0%5D=1773&amp;document=78388</a:t>
            </a:r>
            <a:r>
              <a:rPr lang="en"/>
              <a:t> </a:t>
            </a:r>
            <a:endParaRPr/>
          </a:p>
          <a:p>
            <a:pPr marL="457200" lvl="0" indent="-298450" algn="l" rtl="0">
              <a:spcBef>
                <a:spcPts val="0"/>
              </a:spcBef>
              <a:spcAft>
                <a:spcPts val="0"/>
              </a:spcAft>
              <a:buSzPts val="1100"/>
              <a:buChar char="-"/>
            </a:pPr>
            <a:r>
              <a:rPr lang="en"/>
              <a:t>This one is basic but good</a:t>
            </a:r>
            <a:endParaRPr/>
          </a:p>
          <a:p>
            <a:pPr marL="457200" lvl="0" indent="-298450" algn="l" rtl="0">
              <a:spcBef>
                <a:spcPts val="0"/>
              </a:spcBef>
              <a:spcAft>
                <a:spcPts val="0"/>
              </a:spcAft>
              <a:buSzPts val="1100"/>
              <a:buChar char="-"/>
            </a:pPr>
            <a:r>
              <a:rPr lang="en"/>
              <a:t>Shows basic elements of QASP</a:t>
            </a:r>
            <a:endParaRPr/>
          </a:p>
          <a:p>
            <a:pPr marL="457200" lvl="0" indent="-298450" algn="l" rtl="0">
              <a:spcBef>
                <a:spcPts val="0"/>
              </a:spcBef>
              <a:spcAft>
                <a:spcPts val="0"/>
              </a:spcAft>
              <a:buSzPts val="1100"/>
              <a:buChar char="-"/>
            </a:pPr>
            <a:r>
              <a:rPr lang="en"/>
              <a:t>Doesn’t show actual performance metrics</a:t>
            </a:r>
            <a:endParaRPr/>
          </a:p>
          <a:p>
            <a:pPr marL="0" lvl="0" indent="0" algn="l" rtl="0">
              <a:spcBef>
                <a:spcPts val="0"/>
              </a:spcBef>
              <a:spcAft>
                <a:spcPts val="0"/>
              </a:spcAft>
              <a:buNone/>
            </a:pPr>
            <a:r>
              <a:rPr lang="en"/>
              <a:t>QASP 2: Army Contracting Command Template - </a:t>
            </a:r>
            <a:r>
              <a:rPr lang="en" u="sng">
                <a:solidFill>
                  <a:schemeClr val="hlink"/>
                </a:solidFill>
                <a:hlinkClick r:id="rId4"/>
              </a:rPr>
              <a:t>https://hallways.cap.gsa.gov/app/#/doclib?filter%5Btype%5D%5B0%5D=1773&amp;document=4380</a:t>
            </a:r>
            <a:r>
              <a:rPr lang="en"/>
              <a:t> </a:t>
            </a:r>
            <a:endParaRPr/>
          </a:p>
          <a:p>
            <a:pPr marL="457200" lvl="0" indent="-298450" algn="l" rtl="0">
              <a:spcBef>
                <a:spcPts val="0"/>
              </a:spcBef>
              <a:spcAft>
                <a:spcPts val="0"/>
              </a:spcAft>
              <a:buSzPts val="1100"/>
              <a:buChar char="-"/>
            </a:pPr>
            <a:r>
              <a:rPr lang="en"/>
              <a:t>This is a template</a:t>
            </a:r>
            <a:endParaRPr/>
          </a:p>
          <a:p>
            <a:pPr marL="457200" lvl="0" indent="-298450" algn="l" rtl="0">
              <a:spcBef>
                <a:spcPts val="0"/>
              </a:spcBef>
              <a:spcAft>
                <a:spcPts val="0"/>
              </a:spcAft>
              <a:buSzPts val="1100"/>
              <a:buChar char="-"/>
            </a:pPr>
            <a:r>
              <a:rPr lang="en"/>
              <a:t>Good resource if you want to use it</a:t>
            </a:r>
            <a:endParaRPr/>
          </a:p>
          <a:p>
            <a:pPr marL="457200" lvl="0" indent="-298450" algn="l" rtl="0">
              <a:spcBef>
                <a:spcPts val="0"/>
              </a:spcBef>
              <a:spcAft>
                <a:spcPts val="0"/>
              </a:spcAft>
              <a:buSzPts val="1100"/>
              <a:buChar char="-"/>
            </a:pPr>
            <a:r>
              <a:rPr lang="en"/>
              <a:t>Can build off of it</a:t>
            </a:r>
            <a:endParaRPr/>
          </a:p>
          <a:p>
            <a:pPr marL="457200" lvl="0" indent="-298450" algn="l" rtl="0">
              <a:spcBef>
                <a:spcPts val="0"/>
              </a:spcBef>
              <a:spcAft>
                <a:spcPts val="0"/>
              </a:spcAft>
              <a:buSzPts val="1100"/>
              <a:buChar char="-"/>
            </a:pPr>
            <a:r>
              <a:rPr lang="en"/>
              <a:t>Allows you to reuse multiple times</a:t>
            </a:r>
            <a:endParaRPr/>
          </a:p>
          <a:p>
            <a:pPr marL="457200" lvl="0" indent="-298450" algn="l" rtl="0">
              <a:spcBef>
                <a:spcPts val="0"/>
              </a:spcBef>
              <a:spcAft>
                <a:spcPts val="0"/>
              </a:spcAft>
              <a:buSzPts val="1100"/>
              <a:buChar char="-"/>
            </a:pPr>
            <a:r>
              <a:rPr lang="en"/>
              <a:t>Again non-specific</a:t>
            </a:r>
            <a:endParaRPr/>
          </a:p>
          <a:p>
            <a:pPr marL="457200" lvl="0" indent="-298450" algn="l" rtl="0">
              <a:spcBef>
                <a:spcPts val="0"/>
              </a:spcBef>
              <a:spcAft>
                <a:spcPts val="0"/>
              </a:spcAft>
              <a:buSzPts val="1100"/>
              <a:buChar char="-"/>
            </a:pPr>
            <a:r>
              <a:rPr lang="en"/>
              <a:t>Important again to note that like last time, creates special section for performance measurements</a:t>
            </a:r>
            <a:endParaRPr/>
          </a:p>
          <a:p>
            <a:pPr marL="0" lvl="0" indent="0" algn="l" rtl="0">
              <a:spcBef>
                <a:spcPts val="0"/>
              </a:spcBef>
              <a:spcAft>
                <a:spcPts val="0"/>
              </a:spcAft>
              <a:buNone/>
            </a:pPr>
            <a:r>
              <a:rPr lang="en"/>
              <a:t>QASP 3: NASA QASP for Software - </a:t>
            </a:r>
            <a:r>
              <a:rPr lang="en" u="sng">
                <a:solidFill>
                  <a:schemeClr val="hlink"/>
                </a:solidFill>
                <a:hlinkClick r:id="rId5"/>
              </a:rPr>
              <a:t>https://buy.gsa.gov/docviewer?id=1931&amp;docTitle=nasa%27s%20quality%20assurance%20plan%20for%20software&amp;docType=112</a:t>
            </a:r>
            <a:r>
              <a:rPr lang="en"/>
              <a:t> </a:t>
            </a:r>
            <a:endParaRPr/>
          </a:p>
          <a:p>
            <a:pPr marL="0" lvl="0" indent="0" algn="l" rtl="0">
              <a:spcBef>
                <a:spcPts val="0"/>
              </a:spcBef>
              <a:spcAft>
                <a:spcPts val="0"/>
              </a:spcAft>
              <a:buNone/>
            </a:pPr>
            <a:r>
              <a:rPr lang="en"/>
              <a:t>UTM Link for Kelly Chat:  </a:t>
            </a:r>
            <a:r>
              <a:rPr lang="en" u="sng">
                <a:solidFill>
                  <a:schemeClr val="hlink"/>
                </a:solidFill>
                <a:hlinkClick r:id="rId6"/>
              </a:rPr>
              <a:t>https://buy.gsa.gov/docviewer?id=1931&amp;doctitle=nasa%27s%20quality%20assurance%20plan%20for%20software&amp;doctype=112?utm_campaign=atrw_fall2023&amp;utm_medium=referral&amp;utm_source=zoom</a:t>
            </a:r>
            <a:endParaRPr sz="1200"/>
          </a:p>
          <a:p>
            <a:pPr marL="457200" lvl="0" indent="-298450" algn="l" rtl="0">
              <a:spcBef>
                <a:spcPts val="0"/>
              </a:spcBef>
              <a:spcAft>
                <a:spcPts val="0"/>
              </a:spcAft>
              <a:buSzPts val="1100"/>
              <a:buChar char="-"/>
            </a:pPr>
            <a:r>
              <a:rPr lang="en"/>
              <a:t>Most specific QASP example yet</a:t>
            </a:r>
            <a:endParaRPr/>
          </a:p>
          <a:p>
            <a:pPr marL="457200" lvl="0" indent="-298450" algn="l" rtl="0">
              <a:spcBef>
                <a:spcPts val="0"/>
              </a:spcBef>
              <a:spcAft>
                <a:spcPts val="0"/>
              </a:spcAft>
              <a:buSzPts val="1100"/>
              <a:buChar char="-"/>
            </a:pPr>
            <a:r>
              <a:rPr lang="en"/>
              <a:t>Love the key abbreviations list</a:t>
            </a:r>
            <a:endParaRPr/>
          </a:p>
          <a:p>
            <a:pPr marL="457200" lvl="0" indent="-298450" algn="l" rtl="0">
              <a:spcBef>
                <a:spcPts val="0"/>
              </a:spcBef>
              <a:spcAft>
                <a:spcPts val="0"/>
              </a:spcAft>
              <a:buSzPts val="1100"/>
              <a:buChar char="-"/>
            </a:pPr>
            <a:r>
              <a:rPr lang="en"/>
              <a:t>Structured nicely with table of contents, makes it easier to read despite length</a:t>
            </a:r>
            <a:endParaRPr/>
          </a:p>
          <a:p>
            <a:pPr marL="457200" lvl="0" indent="-298450" algn="l" rtl="0">
              <a:spcBef>
                <a:spcPts val="0"/>
              </a:spcBef>
              <a:spcAft>
                <a:spcPts val="0"/>
              </a:spcAft>
              <a:buSzPts val="1100"/>
              <a:buChar char="-"/>
            </a:pPr>
            <a:r>
              <a:rPr lang="en"/>
              <a:t>Details organizational structure</a:t>
            </a:r>
            <a:endParaRPr/>
          </a:p>
          <a:p>
            <a:pPr marL="457200" lvl="0" indent="-298450" algn="l" rtl="0">
              <a:spcBef>
                <a:spcPts val="0"/>
              </a:spcBef>
              <a:spcAft>
                <a:spcPts val="0"/>
              </a:spcAft>
              <a:buSzPts val="1100"/>
              <a:buChar char="-"/>
            </a:pPr>
            <a:r>
              <a:rPr lang="en"/>
              <a:t>Details more of the evaluation and review criteria</a:t>
            </a:r>
            <a:endParaRPr/>
          </a:p>
          <a:p>
            <a:pPr marL="457200" lvl="0" indent="-298450" algn="l" rtl="0">
              <a:spcBef>
                <a:spcPts val="0"/>
              </a:spcBef>
              <a:spcAft>
                <a:spcPts val="0"/>
              </a:spcAft>
              <a:buSzPts val="1100"/>
              <a:buChar char="-"/>
            </a:pPr>
            <a:r>
              <a:rPr lang="en"/>
              <a:t>Would love to see an attachment that includes the review and criteria sheet to see how it is laid out</a:t>
            </a:r>
            <a:endParaRPr/>
          </a:p>
          <a:p>
            <a:pPr marL="457200" lvl="0" indent="-298450" algn="l" rtl="0">
              <a:spcBef>
                <a:spcPts val="0"/>
              </a:spcBef>
              <a:spcAft>
                <a:spcPts val="0"/>
              </a:spcAft>
              <a:buSzPts val="1100"/>
              <a:buChar char="-"/>
            </a:pPr>
            <a:r>
              <a:rPr lang="en"/>
              <a:t>But, we can take best practices from all three and combine them</a:t>
            </a:r>
            <a:endParaRPr/>
          </a:p>
          <a:p>
            <a:pPr marL="457200" lvl="0" indent="-298450" algn="l" rtl="0">
              <a:spcBef>
                <a:spcPts val="0"/>
              </a:spcBef>
              <a:spcAft>
                <a:spcPts val="0"/>
              </a:spcAft>
              <a:buSzPts val="1100"/>
              <a:buChar char="-"/>
            </a:pPr>
            <a:r>
              <a:rPr lang="en"/>
              <a:t>Goes to show how general and QASP can be, but it must fit your acquisition needs</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2662de78120_1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2662de78120_1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2662de78120_1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2662de78120_1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2662de78120_1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2662de78120_1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2662de78120_1_4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2662de78120_1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2662de78120_1_5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2662de78120_1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2662de78120_1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2662de78120_1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for Print">
  <p:cSld name="SECTION_HEADER_1">
    <p:bg>
      <p:bgPr>
        <a:solidFill>
          <a:srgbClr val="FFFFFF"/>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ctrTitle"/>
          </p:nvPr>
        </p:nvSpPr>
        <p:spPr>
          <a:xfrm>
            <a:off x="712840" y="536231"/>
            <a:ext cx="7386600" cy="925800"/>
          </a:xfrm>
          <a:prstGeom prst="rect">
            <a:avLst/>
          </a:prstGeom>
        </p:spPr>
        <p:txBody>
          <a:bodyPr spcFirstLastPara="1" wrap="square" lIns="91425" tIns="91425" rIns="91425" bIns="91425" anchor="t" anchorCtr="0">
            <a:normAutofit/>
          </a:bodyPr>
          <a:lstStyle>
            <a:lvl1pPr lvl="0" rtl="0">
              <a:spcBef>
                <a:spcPts val="0"/>
              </a:spcBef>
              <a:spcAft>
                <a:spcPts val="0"/>
              </a:spcAft>
              <a:buClr>
                <a:srgbClr val="1C304A"/>
              </a:buClr>
              <a:buSzPts val="5000"/>
              <a:buNone/>
              <a:defRPr sz="5000" b="1">
                <a:solidFill>
                  <a:srgbClr val="1C304A"/>
                </a:solidFill>
              </a:defRPr>
            </a:lvl1pPr>
            <a:lvl2pPr lvl="1" algn="ctr" rtl="0">
              <a:spcBef>
                <a:spcPts val="0"/>
              </a:spcBef>
              <a:spcAft>
                <a:spcPts val="0"/>
              </a:spcAft>
              <a:buClr>
                <a:srgbClr val="1C304A"/>
              </a:buClr>
              <a:buSzPts val="5000"/>
              <a:buNone/>
              <a:defRPr sz="5000">
                <a:solidFill>
                  <a:srgbClr val="1C304A"/>
                </a:solidFill>
              </a:defRPr>
            </a:lvl2pPr>
            <a:lvl3pPr lvl="2" algn="ctr" rtl="0">
              <a:spcBef>
                <a:spcPts val="0"/>
              </a:spcBef>
              <a:spcAft>
                <a:spcPts val="0"/>
              </a:spcAft>
              <a:buClr>
                <a:srgbClr val="1C304A"/>
              </a:buClr>
              <a:buSzPts val="5000"/>
              <a:buNone/>
              <a:defRPr sz="5000">
                <a:solidFill>
                  <a:srgbClr val="1C304A"/>
                </a:solidFill>
              </a:defRPr>
            </a:lvl3pPr>
            <a:lvl4pPr lvl="3" algn="ctr" rtl="0">
              <a:spcBef>
                <a:spcPts val="0"/>
              </a:spcBef>
              <a:spcAft>
                <a:spcPts val="0"/>
              </a:spcAft>
              <a:buClr>
                <a:srgbClr val="1C304A"/>
              </a:buClr>
              <a:buSzPts val="5000"/>
              <a:buNone/>
              <a:defRPr sz="5000">
                <a:solidFill>
                  <a:srgbClr val="1C304A"/>
                </a:solidFill>
              </a:defRPr>
            </a:lvl4pPr>
            <a:lvl5pPr lvl="4" algn="ctr" rtl="0">
              <a:spcBef>
                <a:spcPts val="0"/>
              </a:spcBef>
              <a:spcAft>
                <a:spcPts val="0"/>
              </a:spcAft>
              <a:buClr>
                <a:srgbClr val="1C304A"/>
              </a:buClr>
              <a:buSzPts val="5000"/>
              <a:buNone/>
              <a:defRPr sz="5000">
                <a:solidFill>
                  <a:srgbClr val="1C304A"/>
                </a:solidFill>
              </a:defRPr>
            </a:lvl5pPr>
            <a:lvl6pPr lvl="5" algn="ctr" rtl="0">
              <a:spcBef>
                <a:spcPts val="0"/>
              </a:spcBef>
              <a:spcAft>
                <a:spcPts val="0"/>
              </a:spcAft>
              <a:buClr>
                <a:srgbClr val="1C304A"/>
              </a:buClr>
              <a:buSzPts val="5000"/>
              <a:buNone/>
              <a:defRPr sz="5000">
                <a:solidFill>
                  <a:srgbClr val="1C304A"/>
                </a:solidFill>
              </a:defRPr>
            </a:lvl6pPr>
            <a:lvl7pPr lvl="6" algn="ctr" rtl="0">
              <a:spcBef>
                <a:spcPts val="0"/>
              </a:spcBef>
              <a:spcAft>
                <a:spcPts val="0"/>
              </a:spcAft>
              <a:buClr>
                <a:srgbClr val="1C304A"/>
              </a:buClr>
              <a:buSzPts val="5000"/>
              <a:buNone/>
              <a:defRPr sz="5000">
                <a:solidFill>
                  <a:srgbClr val="1C304A"/>
                </a:solidFill>
              </a:defRPr>
            </a:lvl7pPr>
            <a:lvl8pPr lvl="7" algn="ctr" rtl="0">
              <a:spcBef>
                <a:spcPts val="0"/>
              </a:spcBef>
              <a:spcAft>
                <a:spcPts val="0"/>
              </a:spcAft>
              <a:buClr>
                <a:srgbClr val="1C304A"/>
              </a:buClr>
              <a:buSzPts val="5000"/>
              <a:buNone/>
              <a:defRPr sz="5000">
                <a:solidFill>
                  <a:srgbClr val="1C304A"/>
                </a:solidFill>
              </a:defRPr>
            </a:lvl8pPr>
            <a:lvl9pPr lvl="8" algn="ctr" rtl="0">
              <a:spcBef>
                <a:spcPts val="0"/>
              </a:spcBef>
              <a:spcAft>
                <a:spcPts val="0"/>
              </a:spcAft>
              <a:buClr>
                <a:srgbClr val="1C304A"/>
              </a:buClr>
              <a:buSzPts val="5000"/>
              <a:buNone/>
              <a:defRPr sz="5000">
                <a:solidFill>
                  <a:srgbClr val="1C304A"/>
                </a:solidFill>
              </a:defRPr>
            </a:lvl9pPr>
          </a:lstStyle>
          <a:p>
            <a:endParaRPr/>
          </a:p>
        </p:txBody>
      </p:sp>
      <p:sp>
        <p:nvSpPr>
          <p:cNvPr id="52" name="Google Shape;52;p13"/>
          <p:cNvSpPr txBox="1">
            <a:spLocks noGrp="1"/>
          </p:cNvSpPr>
          <p:nvPr>
            <p:ph type="subTitle" idx="1"/>
          </p:nvPr>
        </p:nvSpPr>
        <p:spPr>
          <a:xfrm>
            <a:off x="729681" y="2287534"/>
            <a:ext cx="4389300" cy="7926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Clr>
                <a:srgbClr val="1C304A"/>
              </a:buClr>
              <a:buSzPts val="1400"/>
              <a:buNone/>
              <a:defRPr sz="1400">
                <a:solidFill>
                  <a:srgbClr val="1C304A"/>
                </a:solidFill>
              </a:defRPr>
            </a:lvl1pPr>
            <a:lvl2pPr lvl="1" rtl="0">
              <a:lnSpc>
                <a:spcPct val="100000"/>
              </a:lnSpc>
              <a:spcBef>
                <a:spcPts val="0"/>
              </a:spcBef>
              <a:spcAft>
                <a:spcPts val="0"/>
              </a:spcAft>
              <a:buClr>
                <a:srgbClr val="1C304A"/>
              </a:buClr>
              <a:buSzPts val="1400"/>
              <a:buNone/>
              <a:defRPr>
                <a:solidFill>
                  <a:srgbClr val="1C304A"/>
                </a:solidFill>
              </a:defRPr>
            </a:lvl2pPr>
            <a:lvl3pPr lvl="2" rtl="0">
              <a:lnSpc>
                <a:spcPct val="100000"/>
              </a:lnSpc>
              <a:spcBef>
                <a:spcPts val="0"/>
              </a:spcBef>
              <a:spcAft>
                <a:spcPts val="0"/>
              </a:spcAft>
              <a:buClr>
                <a:srgbClr val="1C304A"/>
              </a:buClr>
              <a:buSzPts val="1400"/>
              <a:buNone/>
              <a:defRPr>
                <a:solidFill>
                  <a:srgbClr val="1C304A"/>
                </a:solidFill>
              </a:defRPr>
            </a:lvl3pPr>
            <a:lvl4pPr lvl="3" rtl="0">
              <a:lnSpc>
                <a:spcPct val="100000"/>
              </a:lnSpc>
              <a:spcBef>
                <a:spcPts val="0"/>
              </a:spcBef>
              <a:spcAft>
                <a:spcPts val="0"/>
              </a:spcAft>
              <a:buClr>
                <a:srgbClr val="1C304A"/>
              </a:buClr>
              <a:buSzPts val="1400"/>
              <a:buNone/>
              <a:defRPr>
                <a:solidFill>
                  <a:srgbClr val="1C304A"/>
                </a:solidFill>
              </a:defRPr>
            </a:lvl4pPr>
            <a:lvl5pPr lvl="4" rtl="0">
              <a:lnSpc>
                <a:spcPct val="100000"/>
              </a:lnSpc>
              <a:spcBef>
                <a:spcPts val="0"/>
              </a:spcBef>
              <a:spcAft>
                <a:spcPts val="0"/>
              </a:spcAft>
              <a:buClr>
                <a:srgbClr val="1C304A"/>
              </a:buClr>
              <a:buSzPts val="1400"/>
              <a:buNone/>
              <a:defRPr>
                <a:solidFill>
                  <a:srgbClr val="1C304A"/>
                </a:solidFill>
              </a:defRPr>
            </a:lvl5pPr>
            <a:lvl6pPr lvl="5" rtl="0">
              <a:lnSpc>
                <a:spcPct val="100000"/>
              </a:lnSpc>
              <a:spcBef>
                <a:spcPts val="0"/>
              </a:spcBef>
              <a:spcAft>
                <a:spcPts val="0"/>
              </a:spcAft>
              <a:buClr>
                <a:srgbClr val="1C304A"/>
              </a:buClr>
              <a:buSzPts val="1400"/>
              <a:buNone/>
              <a:defRPr>
                <a:solidFill>
                  <a:srgbClr val="1C304A"/>
                </a:solidFill>
              </a:defRPr>
            </a:lvl6pPr>
            <a:lvl7pPr lvl="6" rtl="0">
              <a:lnSpc>
                <a:spcPct val="100000"/>
              </a:lnSpc>
              <a:spcBef>
                <a:spcPts val="0"/>
              </a:spcBef>
              <a:spcAft>
                <a:spcPts val="0"/>
              </a:spcAft>
              <a:buClr>
                <a:srgbClr val="1C304A"/>
              </a:buClr>
              <a:buSzPts val="1400"/>
              <a:buNone/>
              <a:defRPr>
                <a:solidFill>
                  <a:srgbClr val="1C304A"/>
                </a:solidFill>
              </a:defRPr>
            </a:lvl7pPr>
            <a:lvl8pPr lvl="7" rtl="0">
              <a:lnSpc>
                <a:spcPct val="100000"/>
              </a:lnSpc>
              <a:spcBef>
                <a:spcPts val="0"/>
              </a:spcBef>
              <a:spcAft>
                <a:spcPts val="0"/>
              </a:spcAft>
              <a:buClr>
                <a:srgbClr val="1C304A"/>
              </a:buClr>
              <a:buSzPts val="1400"/>
              <a:buNone/>
              <a:defRPr>
                <a:solidFill>
                  <a:srgbClr val="1C304A"/>
                </a:solidFill>
              </a:defRPr>
            </a:lvl8pPr>
            <a:lvl9pPr lvl="8" rtl="0">
              <a:lnSpc>
                <a:spcPct val="100000"/>
              </a:lnSpc>
              <a:spcBef>
                <a:spcPts val="0"/>
              </a:spcBef>
              <a:spcAft>
                <a:spcPts val="0"/>
              </a:spcAft>
              <a:buClr>
                <a:srgbClr val="1C304A"/>
              </a:buClr>
              <a:buSzPts val="1400"/>
              <a:buNone/>
              <a:defRPr>
                <a:solidFill>
                  <a:srgbClr val="1C304A"/>
                </a:solidFill>
              </a:defRPr>
            </a:lvl9pPr>
          </a:lstStyle>
          <a:p>
            <a:endParaRPr/>
          </a:p>
        </p:txBody>
      </p:sp>
      <p:sp>
        <p:nvSpPr>
          <p:cNvPr id="53" name="Google Shape;53;p13"/>
          <p:cNvSpPr txBox="1">
            <a:spLocks noGrp="1"/>
          </p:cNvSpPr>
          <p:nvPr>
            <p:ph type="subTitle" idx="2"/>
          </p:nvPr>
        </p:nvSpPr>
        <p:spPr>
          <a:xfrm>
            <a:off x="1190575" y="4444055"/>
            <a:ext cx="2736000" cy="261900"/>
          </a:xfrm>
          <a:prstGeom prst="rect">
            <a:avLst/>
          </a:prstGeom>
        </p:spPr>
        <p:txBody>
          <a:bodyPr spcFirstLastPara="1" wrap="square" lIns="91425" tIns="91425" rIns="91425" bIns="91425" anchor="t" anchorCtr="0">
            <a:normAutofit/>
          </a:bodyPr>
          <a:lstStyle>
            <a:lvl1pPr lvl="0" rtl="0">
              <a:spcBef>
                <a:spcPts val="0"/>
              </a:spcBef>
              <a:spcAft>
                <a:spcPts val="0"/>
              </a:spcAft>
              <a:buNone/>
              <a:defRPr sz="800">
                <a:solidFill>
                  <a:srgbClr val="1C304A"/>
                </a:solidFill>
              </a:defRPr>
            </a:lvl1pPr>
            <a:lvl2pPr lvl="1" rtl="0">
              <a:spcBef>
                <a:spcPts val="1200"/>
              </a:spcBef>
              <a:spcAft>
                <a:spcPts val="0"/>
              </a:spcAft>
              <a:buNone/>
              <a:defRPr/>
            </a:lvl2pPr>
            <a:lvl3pPr lvl="2" rtl="0">
              <a:spcBef>
                <a:spcPts val="1200"/>
              </a:spcBef>
              <a:spcAft>
                <a:spcPts val="0"/>
              </a:spcAft>
              <a:buNone/>
              <a:defRPr/>
            </a:lvl3pPr>
            <a:lvl4pPr lvl="3" rtl="0">
              <a:spcBef>
                <a:spcPts val="1200"/>
              </a:spcBef>
              <a:spcAft>
                <a:spcPts val="0"/>
              </a:spcAft>
              <a:buNone/>
              <a:defRPr/>
            </a:lvl4pPr>
            <a:lvl5pPr lvl="4" rtl="0">
              <a:spcBef>
                <a:spcPts val="1200"/>
              </a:spcBef>
              <a:spcAft>
                <a:spcPts val="0"/>
              </a:spcAft>
              <a:buNone/>
              <a:defRPr/>
            </a:lvl5pPr>
            <a:lvl6pPr lvl="5" rtl="0">
              <a:spcBef>
                <a:spcPts val="1200"/>
              </a:spcBef>
              <a:spcAft>
                <a:spcPts val="0"/>
              </a:spcAft>
              <a:buNone/>
              <a:defRPr/>
            </a:lvl6pPr>
            <a:lvl7pPr lvl="6" rtl="0">
              <a:spcBef>
                <a:spcPts val="1200"/>
              </a:spcBef>
              <a:spcAft>
                <a:spcPts val="0"/>
              </a:spcAft>
              <a:buNone/>
              <a:defRPr/>
            </a:lvl7pPr>
            <a:lvl8pPr lvl="7" rtl="0">
              <a:spcBef>
                <a:spcPts val="1200"/>
              </a:spcBef>
              <a:spcAft>
                <a:spcPts val="0"/>
              </a:spcAft>
              <a:buNone/>
              <a:defRPr/>
            </a:lvl8pPr>
            <a:lvl9pPr lvl="8" rtl="0">
              <a:spcBef>
                <a:spcPts val="1200"/>
              </a:spcBef>
              <a:spcAft>
                <a:spcPts val="1200"/>
              </a:spcAft>
              <a:buNone/>
              <a:defRPr/>
            </a:lvl9pPr>
          </a:lstStyle>
          <a:p>
            <a:endParaRPr/>
          </a:p>
        </p:txBody>
      </p:sp>
      <p:pic>
        <p:nvPicPr>
          <p:cNvPr id="54" name="Google Shape;54;p13"/>
          <p:cNvPicPr preferRelativeResize="0"/>
          <p:nvPr/>
        </p:nvPicPr>
        <p:blipFill rotWithShape="1">
          <a:blip r:embed="rId2" cstate="email">
            <a:alphaModFix/>
            <a:extLst>
              <a:ext uri="{28A0092B-C50C-407E-A947-70E740481C1C}">
                <a14:useLocalDpi xmlns:a14="http://schemas.microsoft.com/office/drawing/2010/main"/>
              </a:ext>
            </a:extLst>
          </a:blip>
          <a:srcRect/>
          <a:stretch/>
        </p:blipFill>
        <p:spPr>
          <a:xfrm>
            <a:off x="729675" y="4444050"/>
            <a:ext cx="329400" cy="329700"/>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White - LG quote">
  <p:cSld name="TITLE_AND_BODY_2_1_1_1">
    <p:bg>
      <p:bgPr>
        <a:solidFill>
          <a:srgbClr val="FFFFFF"/>
        </a:solidFill>
        <a:effectLst/>
      </p:bgPr>
    </p:bg>
    <p:spTree>
      <p:nvGrpSpPr>
        <p:cNvPr id="1" name="Shape 55"/>
        <p:cNvGrpSpPr/>
        <p:nvPr/>
      </p:nvGrpSpPr>
      <p:grpSpPr>
        <a:xfrm>
          <a:off x="0" y="0"/>
          <a:ext cx="0" cy="0"/>
          <a:chOff x="0" y="0"/>
          <a:chExt cx="0" cy="0"/>
        </a:xfrm>
      </p:grpSpPr>
      <p:sp>
        <p:nvSpPr>
          <p:cNvPr id="56" name="Google Shape;56;p14"/>
          <p:cNvSpPr txBox="1">
            <a:spLocks noGrp="1"/>
          </p:cNvSpPr>
          <p:nvPr>
            <p:ph type="ctrTitle"/>
          </p:nvPr>
        </p:nvSpPr>
        <p:spPr>
          <a:xfrm>
            <a:off x="712850" y="536207"/>
            <a:ext cx="7386600" cy="3732900"/>
          </a:xfrm>
          <a:prstGeom prst="rect">
            <a:avLst/>
          </a:prstGeom>
        </p:spPr>
        <p:txBody>
          <a:bodyPr spcFirstLastPara="1" wrap="square" lIns="91425" tIns="91425" rIns="91425" bIns="91425" anchor="ctr" anchorCtr="0">
            <a:normAutofit/>
          </a:bodyPr>
          <a:lstStyle>
            <a:lvl1pPr lvl="0" rtl="0">
              <a:lnSpc>
                <a:spcPct val="100000"/>
              </a:lnSpc>
              <a:spcBef>
                <a:spcPts val="0"/>
              </a:spcBef>
              <a:spcAft>
                <a:spcPts val="0"/>
              </a:spcAft>
              <a:buClr>
                <a:srgbClr val="1C304A"/>
              </a:buClr>
              <a:buSzPts val="3200"/>
              <a:buNone/>
              <a:defRPr sz="3200" b="1">
                <a:solidFill>
                  <a:srgbClr val="1C304A"/>
                </a:solidFill>
              </a:defRPr>
            </a:lvl1pPr>
            <a:lvl2pPr lvl="1" algn="ctr" rtl="0">
              <a:spcBef>
                <a:spcPts val="0"/>
              </a:spcBef>
              <a:spcAft>
                <a:spcPts val="0"/>
              </a:spcAft>
              <a:buClr>
                <a:srgbClr val="1C304A"/>
              </a:buClr>
              <a:buSzPts val="6000"/>
              <a:buNone/>
              <a:defRPr sz="6000">
                <a:solidFill>
                  <a:srgbClr val="1C304A"/>
                </a:solidFill>
              </a:defRPr>
            </a:lvl2pPr>
            <a:lvl3pPr lvl="2" algn="ctr" rtl="0">
              <a:spcBef>
                <a:spcPts val="0"/>
              </a:spcBef>
              <a:spcAft>
                <a:spcPts val="0"/>
              </a:spcAft>
              <a:buClr>
                <a:srgbClr val="1C304A"/>
              </a:buClr>
              <a:buSzPts val="6000"/>
              <a:buNone/>
              <a:defRPr sz="6000">
                <a:solidFill>
                  <a:srgbClr val="1C304A"/>
                </a:solidFill>
              </a:defRPr>
            </a:lvl3pPr>
            <a:lvl4pPr lvl="3" algn="ctr" rtl="0">
              <a:spcBef>
                <a:spcPts val="0"/>
              </a:spcBef>
              <a:spcAft>
                <a:spcPts val="0"/>
              </a:spcAft>
              <a:buClr>
                <a:srgbClr val="1C304A"/>
              </a:buClr>
              <a:buSzPts val="6000"/>
              <a:buNone/>
              <a:defRPr sz="6000">
                <a:solidFill>
                  <a:srgbClr val="1C304A"/>
                </a:solidFill>
              </a:defRPr>
            </a:lvl4pPr>
            <a:lvl5pPr lvl="4" algn="ctr" rtl="0">
              <a:spcBef>
                <a:spcPts val="0"/>
              </a:spcBef>
              <a:spcAft>
                <a:spcPts val="0"/>
              </a:spcAft>
              <a:buClr>
                <a:srgbClr val="1C304A"/>
              </a:buClr>
              <a:buSzPts val="6000"/>
              <a:buNone/>
              <a:defRPr sz="6000">
                <a:solidFill>
                  <a:srgbClr val="1C304A"/>
                </a:solidFill>
              </a:defRPr>
            </a:lvl5pPr>
            <a:lvl6pPr lvl="5" algn="ctr" rtl="0">
              <a:spcBef>
                <a:spcPts val="0"/>
              </a:spcBef>
              <a:spcAft>
                <a:spcPts val="0"/>
              </a:spcAft>
              <a:buClr>
                <a:srgbClr val="1C304A"/>
              </a:buClr>
              <a:buSzPts val="6000"/>
              <a:buNone/>
              <a:defRPr sz="6000">
                <a:solidFill>
                  <a:srgbClr val="1C304A"/>
                </a:solidFill>
              </a:defRPr>
            </a:lvl6pPr>
            <a:lvl7pPr lvl="6" algn="ctr" rtl="0">
              <a:spcBef>
                <a:spcPts val="0"/>
              </a:spcBef>
              <a:spcAft>
                <a:spcPts val="0"/>
              </a:spcAft>
              <a:buClr>
                <a:srgbClr val="1C304A"/>
              </a:buClr>
              <a:buSzPts val="6000"/>
              <a:buNone/>
              <a:defRPr sz="6000">
                <a:solidFill>
                  <a:srgbClr val="1C304A"/>
                </a:solidFill>
              </a:defRPr>
            </a:lvl7pPr>
            <a:lvl8pPr lvl="7" algn="ctr" rtl="0">
              <a:spcBef>
                <a:spcPts val="0"/>
              </a:spcBef>
              <a:spcAft>
                <a:spcPts val="0"/>
              </a:spcAft>
              <a:buClr>
                <a:srgbClr val="1C304A"/>
              </a:buClr>
              <a:buSzPts val="6000"/>
              <a:buNone/>
              <a:defRPr sz="6000">
                <a:solidFill>
                  <a:srgbClr val="1C304A"/>
                </a:solidFill>
              </a:defRPr>
            </a:lvl8pPr>
            <a:lvl9pPr lvl="8" algn="ctr" rtl="0">
              <a:spcBef>
                <a:spcPts val="0"/>
              </a:spcBef>
              <a:spcAft>
                <a:spcPts val="0"/>
              </a:spcAft>
              <a:buClr>
                <a:srgbClr val="1C304A"/>
              </a:buClr>
              <a:buSzPts val="6000"/>
              <a:buNone/>
              <a:defRPr sz="6000">
                <a:solidFill>
                  <a:srgbClr val="1C304A"/>
                </a:solidFill>
              </a:defRPr>
            </a:lvl9pPr>
          </a:lstStyle>
          <a:p>
            <a:endParaRPr/>
          </a:p>
        </p:txBody>
      </p:sp>
      <p:sp>
        <p:nvSpPr>
          <p:cNvPr id="57" name="Google Shape;57;p14"/>
          <p:cNvSpPr txBox="1">
            <a:spLocks noGrp="1"/>
          </p:cNvSpPr>
          <p:nvPr>
            <p:ph type="sldNum" idx="12"/>
          </p:nvPr>
        </p:nvSpPr>
        <p:spPr>
          <a:xfrm>
            <a:off x="8472450" y="4765389"/>
            <a:ext cx="548700" cy="261900"/>
          </a:xfrm>
          <a:prstGeom prst="rect">
            <a:avLst/>
          </a:prstGeom>
        </p:spPr>
        <p:txBody>
          <a:bodyPr spcFirstLastPara="1" wrap="square" lIns="91425" tIns="91425" rIns="91425" bIns="91425" anchor="ctr" anchorCtr="0">
            <a:normAutofit lnSpcReduction="20000"/>
          </a:bodyPr>
          <a:lstStyle>
            <a:lvl1pPr lvl="0" rtl="0">
              <a:buNone/>
              <a:defRPr sz="600">
                <a:solidFill>
                  <a:srgbClr val="000000"/>
                </a:solidFill>
              </a:defRPr>
            </a:lvl1pPr>
            <a:lvl2pPr lvl="1" rtl="0">
              <a:buNone/>
              <a:defRPr sz="600">
                <a:solidFill>
                  <a:srgbClr val="000000"/>
                </a:solidFill>
              </a:defRPr>
            </a:lvl2pPr>
            <a:lvl3pPr lvl="2" rtl="0">
              <a:buNone/>
              <a:defRPr sz="600">
                <a:solidFill>
                  <a:srgbClr val="000000"/>
                </a:solidFill>
              </a:defRPr>
            </a:lvl3pPr>
            <a:lvl4pPr lvl="3" rtl="0">
              <a:buNone/>
              <a:defRPr sz="600">
                <a:solidFill>
                  <a:srgbClr val="000000"/>
                </a:solidFill>
              </a:defRPr>
            </a:lvl4pPr>
            <a:lvl5pPr lvl="4" rtl="0">
              <a:buNone/>
              <a:defRPr sz="600">
                <a:solidFill>
                  <a:srgbClr val="000000"/>
                </a:solidFill>
              </a:defRPr>
            </a:lvl5pPr>
            <a:lvl6pPr lvl="5" rtl="0">
              <a:buNone/>
              <a:defRPr sz="600">
                <a:solidFill>
                  <a:srgbClr val="000000"/>
                </a:solidFill>
              </a:defRPr>
            </a:lvl6pPr>
            <a:lvl7pPr lvl="6" rtl="0">
              <a:buNone/>
              <a:defRPr sz="600">
                <a:solidFill>
                  <a:srgbClr val="000000"/>
                </a:solidFill>
              </a:defRPr>
            </a:lvl7pPr>
            <a:lvl8pPr lvl="7" rtl="0">
              <a:buNone/>
              <a:defRPr sz="600">
                <a:solidFill>
                  <a:srgbClr val="000000"/>
                </a:solidFill>
              </a:defRPr>
            </a:lvl8pPr>
            <a:lvl9pPr lvl="8" rtl="0">
              <a:buNone/>
              <a:defRPr sz="600">
                <a:solidFill>
                  <a:srgbClr val="000000"/>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Dark - 1 column">
  <p:cSld name="TITLE_AND_BODY_2_1_1_1_1">
    <p:bg>
      <p:bgPr>
        <a:solidFill>
          <a:srgbClr val="1C304A"/>
        </a:solidFill>
        <a:effectLst/>
      </p:bgPr>
    </p:bg>
    <p:spTree>
      <p:nvGrpSpPr>
        <p:cNvPr id="1" name="Shape 58"/>
        <p:cNvGrpSpPr/>
        <p:nvPr/>
      </p:nvGrpSpPr>
      <p:grpSpPr>
        <a:xfrm>
          <a:off x="0" y="0"/>
          <a:ext cx="0" cy="0"/>
          <a:chOff x="0" y="0"/>
          <a:chExt cx="0" cy="0"/>
        </a:xfrm>
      </p:grpSpPr>
      <p:sp>
        <p:nvSpPr>
          <p:cNvPr id="59" name="Google Shape;59;p15"/>
          <p:cNvSpPr txBox="1">
            <a:spLocks noGrp="1"/>
          </p:cNvSpPr>
          <p:nvPr>
            <p:ph type="ctrTitle"/>
          </p:nvPr>
        </p:nvSpPr>
        <p:spPr>
          <a:xfrm>
            <a:off x="712850" y="289402"/>
            <a:ext cx="7386600" cy="8442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Clr>
                <a:srgbClr val="00CFFF"/>
              </a:buClr>
              <a:buSzPts val="2600"/>
              <a:buNone/>
              <a:defRPr sz="2600" b="1">
                <a:solidFill>
                  <a:srgbClr val="00CFFF"/>
                </a:solidFill>
              </a:defRPr>
            </a:lvl1pPr>
            <a:lvl2pPr lvl="1" algn="ctr" rtl="0">
              <a:spcBef>
                <a:spcPts val="0"/>
              </a:spcBef>
              <a:spcAft>
                <a:spcPts val="0"/>
              </a:spcAft>
              <a:buClr>
                <a:srgbClr val="1C304A"/>
              </a:buClr>
              <a:buSzPts val="2800"/>
              <a:buNone/>
              <a:defRPr>
                <a:solidFill>
                  <a:srgbClr val="1C304A"/>
                </a:solidFill>
              </a:defRPr>
            </a:lvl2pPr>
            <a:lvl3pPr lvl="2" algn="ctr" rtl="0">
              <a:spcBef>
                <a:spcPts val="0"/>
              </a:spcBef>
              <a:spcAft>
                <a:spcPts val="0"/>
              </a:spcAft>
              <a:buClr>
                <a:srgbClr val="1C304A"/>
              </a:buClr>
              <a:buSzPts val="2800"/>
              <a:buNone/>
              <a:defRPr>
                <a:solidFill>
                  <a:srgbClr val="1C304A"/>
                </a:solidFill>
              </a:defRPr>
            </a:lvl3pPr>
            <a:lvl4pPr lvl="3" algn="ctr" rtl="0">
              <a:spcBef>
                <a:spcPts val="0"/>
              </a:spcBef>
              <a:spcAft>
                <a:spcPts val="0"/>
              </a:spcAft>
              <a:buClr>
                <a:srgbClr val="1C304A"/>
              </a:buClr>
              <a:buSzPts val="2800"/>
              <a:buNone/>
              <a:defRPr>
                <a:solidFill>
                  <a:srgbClr val="1C304A"/>
                </a:solidFill>
              </a:defRPr>
            </a:lvl4pPr>
            <a:lvl5pPr lvl="4" algn="ctr" rtl="0">
              <a:spcBef>
                <a:spcPts val="0"/>
              </a:spcBef>
              <a:spcAft>
                <a:spcPts val="0"/>
              </a:spcAft>
              <a:buClr>
                <a:srgbClr val="1C304A"/>
              </a:buClr>
              <a:buSzPts val="2800"/>
              <a:buNone/>
              <a:defRPr>
                <a:solidFill>
                  <a:srgbClr val="1C304A"/>
                </a:solidFill>
              </a:defRPr>
            </a:lvl5pPr>
            <a:lvl6pPr lvl="5" algn="ctr" rtl="0">
              <a:spcBef>
                <a:spcPts val="0"/>
              </a:spcBef>
              <a:spcAft>
                <a:spcPts val="0"/>
              </a:spcAft>
              <a:buClr>
                <a:srgbClr val="1C304A"/>
              </a:buClr>
              <a:buSzPts val="2800"/>
              <a:buNone/>
              <a:defRPr>
                <a:solidFill>
                  <a:srgbClr val="1C304A"/>
                </a:solidFill>
              </a:defRPr>
            </a:lvl6pPr>
            <a:lvl7pPr lvl="6" algn="ctr" rtl="0">
              <a:spcBef>
                <a:spcPts val="0"/>
              </a:spcBef>
              <a:spcAft>
                <a:spcPts val="0"/>
              </a:spcAft>
              <a:buClr>
                <a:srgbClr val="1C304A"/>
              </a:buClr>
              <a:buSzPts val="2800"/>
              <a:buNone/>
              <a:defRPr>
                <a:solidFill>
                  <a:srgbClr val="1C304A"/>
                </a:solidFill>
              </a:defRPr>
            </a:lvl7pPr>
            <a:lvl8pPr lvl="7" algn="ctr" rtl="0">
              <a:spcBef>
                <a:spcPts val="0"/>
              </a:spcBef>
              <a:spcAft>
                <a:spcPts val="0"/>
              </a:spcAft>
              <a:buClr>
                <a:srgbClr val="1C304A"/>
              </a:buClr>
              <a:buSzPts val="2800"/>
              <a:buNone/>
              <a:defRPr>
                <a:solidFill>
                  <a:srgbClr val="1C304A"/>
                </a:solidFill>
              </a:defRPr>
            </a:lvl8pPr>
            <a:lvl9pPr lvl="8" algn="ctr" rtl="0">
              <a:spcBef>
                <a:spcPts val="0"/>
              </a:spcBef>
              <a:spcAft>
                <a:spcPts val="0"/>
              </a:spcAft>
              <a:buClr>
                <a:srgbClr val="1C304A"/>
              </a:buClr>
              <a:buSzPts val="2800"/>
              <a:buNone/>
              <a:defRPr>
                <a:solidFill>
                  <a:srgbClr val="1C304A"/>
                </a:solidFill>
              </a:defRPr>
            </a:lvl9pPr>
          </a:lstStyle>
          <a:p>
            <a:endParaRPr/>
          </a:p>
        </p:txBody>
      </p:sp>
      <p:sp>
        <p:nvSpPr>
          <p:cNvPr id="60" name="Google Shape;60;p15"/>
          <p:cNvSpPr txBox="1">
            <a:spLocks noGrp="1"/>
          </p:cNvSpPr>
          <p:nvPr>
            <p:ph type="body" idx="1"/>
          </p:nvPr>
        </p:nvSpPr>
        <p:spPr>
          <a:xfrm>
            <a:off x="623400" y="1654658"/>
            <a:ext cx="7891500" cy="34164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Clr>
                <a:srgbClr val="FFFFFF"/>
              </a:buClr>
              <a:buSzPts val="1800"/>
              <a:buChar char="●"/>
              <a:defRPr>
                <a:solidFill>
                  <a:srgbClr val="FFFFFF"/>
                </a:solidFill>
              </a:defRPr>
            </a:lvl1pPr>
            <a:lvl2pPr marL="914400" lvl="1" indent="-317500" rtl="0">
              <a:spcBef>
                <a:spcPts val="0"/>
              </a:spcBef>
              <a:spcAft>
                <a:spcPts val="0"/>
              </a:spcAft>
              <a:buClr>
                <a:srgbClr val="FFFFFF"/>
              </a:buClr>
              <a:buSzPts val="1400"/>
              <a:buChar char="○"/>
              <a:defRPr>
                <a:solidFill>
                  <a:srgbClr val="FFFFFF"/>
                </a:solidFill>
              </a:defRPr>
            </a:lvl2pPr>
            <a:lvl3pPr marL="1371600" lvl="2" indent="-317500" rtl="0">
              <a:spcBef>
                <a:spcPts val="0"/>
              </a:spcBef>
              <a:spcAft>
                <a:spcPts val="0"/>
              </a:spcAft>
              <a:buClr>
                <a:srgbClr val="FFFFFF"/>
              </a:buClr>
              <a:buSzPts val="1400"/>
              <a:buChar char="■"/>
              <a:defRPr>
                <a:solidFill>
                  <a:srgbClr val="FFFFFF"/>
                </a:solidFill>
              </a:defRPr>
            </a:lvl3pPr>
            <a:lvl4pPr marL="1828800" lvl="3" indent="-317500" rtl="0">
              <a:spcBef>
                <a:spcPts val="0"/>
              </a:spcBef>
              <a:spcAft>
                <a:spcPts val="0"/>
              </a:spcAft>
              <a:buClr>
                <a:srgbClr val="FFFFFF"/>
              </a:buClr>
              <a:buSzPts val="1400"/>
              <a:buChar char="●"/>
              <a:defRPr>
                <a:solidFill>
                  <a:srgbClr val="FFFFFF"/>
                </a:solidFill>
              </a:defRPr>
            </a:lvl4pPr>
            <a:lvl5pPr marL="2286000" lvl="4" indent="-317500" rtl="0">
              <a:spcBef>
                <a:spcPts val="0"/>
              </a:spcBef>
              <a:spcAft>
                <a:spcPts val="0"/>
              </a:spcAft>
              <a:buClr>
                <a:srgbClr val="FFFFFF"/>
              </a:buClr>
              <a:buSzPts val="1400"/>
              <a:buChar char="○"/>
              <a:defRPr>
                <a:solidFill>
                  <a:srgbClr val="FFFFFF"/>
                </a:solidFill>
              </a:defRPr>
            </a:lvl5pPr>
            <a:lvl6pPr marL="2743200" lvl="5" indent="-317500" rtl="0">
              <a:spcBef>
                <a:spcPts val="0"/>
              </a:spcBef>
              <a:spcAft>
                <a:spcPts val="0"/>
              </a:spcAft>
              <a:buClr>
                <a:srgbClr val="FFFFFF"/>
              </a:buClr>
              <a:buSzPts val="1400"/>
              <a:buChar char="■"/>
              <a:defRPr>
                <a:solidFill>
                  <a:srgbClr val="FFFFFF"/>
                </a:solidFill>
              </a:defRPr>
            </a:lvl6pPr>
            <a:lvl7pPr marL="3200400" lvl="6" indent="-317500" rtl="0">
              <a:spcBef>
                <a:spcPts val="0"/>
              </a:spcBef>
              <a:spcAft>
                <a:spcPts val="0"/>
              </a:spcAft>
              <a:buClr>
                <a:srgbClr val="FFFFFF"/>
              </a:buClr>
              <a:buSzPts val="1400"/>
              <a:buChar char="●"/>
              <a:defRPr>
                <a:solidFill>
                  <a:srgbClr val="FFFFFF"/>
                </a:solidFill>
              </a:defRPr>
            </a:lvl7pPr>
            <a:lvl8pPr marL="3657600" lvl="7" indent="-317500" rtl="0">
              <a:spcBef>
                <a:spcPts val="0"/>
              </a:spcBef>
              <a:spcAft>
                <a:spcPts val="0"/>
              </a:spcAft>
              <a:buClr>
                <a:srgbClr val="FFFFFF"/>
              </a:buClr>
              <a:buSzPts val="1400"/>
              <a:buChar char="○"/>
              <a:defRPr>
                <a:solidFill>
                  <a:srgbClr val="FFFFFF"/>
                </a:solidFill>
              </a:defRPr>
            </a:lvl8pPr>
            <a:lvl9pPr marL="4114800" lvl="8" indent="-317500" rtl="0">
              <a:spcBef>
                <a:spcPts val="0"/>
              </a:spcBef>
              <a:spcAft>
                <a:spcPts val="0"/>
              </a:spcAft>
              <a:buClr>
                <a:srgbClr val="FFFFFF"/>
              </a:buClr>
              <a:buSzPts val="1400"/>
              <a:buChar char="■"/>
              <a:defRPr>
                <a:solidFill>
                  <a:srgbClr val="FFFFFF"/>
                </a:solidFill>
              </a:defRPr>
            </a:lvl9pPr>
          </a:lstStyle>
          <a:p>
            <a:endParaRPr/>
          </a:p>
        </p:txBody>
      </p:sp>
      <p:sp>
        <p:nvSpPr>
          <p:cNvPr id="61" name="Google Shape;61;p15"/>
          <p:cNvSpPr txBox="1">
            <a:spLocks noGrp="1"/>
          </p:cNvSpPr>
          <p:nvPr>
            <p:ph type="sldNum" idx="12"/>
          </p:nvPr>
        </p:nvSpPr>
        <p:spPr>
          <a:xfrm>
            <a:off x="8472450" y="4765389"/>
            <a:ext cx="548700" cy="261900"/>
          </a:xfrm>
          <a:prstGeom prst="rect">
            <a:avLst/>
          </a:prstGeom>
        </p:spPr>
        <p:txBody>
          <a:bodyPr spcFirstLastPara="1" wrap="square" lIns="91425" tIns="91425" rIns="91425" bIns="91425" anchor="ctr" anchorCtr="0">
            <a:normAutofit lnSpcReduction="20000"/>
          </a:bodyPr>
          <a:lstStyle>
            <a:lvl1pPr lvl="0" rtl="0">
              <a:buNone/>
              <a:defRPr sz="600">
                <a:solidFill>
                  <a:srgbClr val="00CFFF"/>
                </a:solidFill>
              </a:defRPr>
            </a:lvl1pPr>
            <a:lvl2pPr lvl="1" rtl="0">
              <a:buNone/>
              <a:defRPr sz="600">
                <a:solidFill>
                  <a:srgbClr val="00CFFF"/>
                </a:solidFill>
              </a:defRPr>
            </a:lvl2pPr>
            <a:lvl3pPr lvl="2" rtl="0">
              <a:buNone/>
              <a:defRPr sz="600">
                <a:solidFill>
                  <a:srgbClr val="00CFFF"/>
                </a:solidFill>
              </a:defRPr>
            </a:lvl3pPr>
            <a:lvl4pPr lvl="3" rtl="0">
              <a:buNone/>
              <a:defRPr sz="600">
                <a:solidFill>
                  <a:srgbClr val="00CFFF"/>
                </a:solidFill>
              </a:defRPr>
            </a:lvl4pPr>
            <a:lvl5pPr lvl="4" rtl="0">
              <a:buNone/>
              <a:defRPr sz="600">
                <a:solidFill>
                  <a:srgbClr val="00CFFF"/>
                </a:solidFill>
              </a:defRPr>
            </a:lvl5pPr>
            <a:lvl6pPr lvl="5" rtl="0">
              <a:buNone/>
              <a:defRPr sz="600">
                <a:solidFill>
                  <a:srgbClr val="00CFFF"/>
                </a:solidFill>
              </a:defRPr>
            </a:lvl6pPr>
            <a:lvl7pPr lvl="6" rtl="0">
              <a:buNone/>
              <a:defRPr sz="600">
                <a:solidFill>
                  <a:srgbClr val="00CFFF"/>
                </a:solidFill>
              </a:defRPr>
            </a:lvl7pPr>
            <a:lvl8pPr lvl="7" rtl="0">
              <a:buNone/>
              <a:defRPr sz="600">
                <a:solidFill>
                  <a:srgbClr val="00CFFF"/>
                </a:solidFill>
              </a:defRPr>
            </a:lvl8pPr>
            <a:lvl9pPr lvl="8" rtl="0">
              <a:buNone/>
              <a:defRPr sz="600">
                <a:solidFill>
                  <a:srgbClr val="00CFFF"/>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body 1">
  <p:cSld name="TITLE_AND_BODY_5">
    <p:spTree>
      <p:nvGrpSpPr>
        <p:cNvPr id="1" name="Shape 62"/>
        <p:cNvGrpSpPr/>
        <p:nvPr/>
      </p:nvGrpSpPr>
      <p:grpSpPr>
        <a:xfrm>
          <a:off x="0" y="0"/>
          <a:ext cx="0" cy="0"/>
          <a:chOff x="0" y="0"/>
          <a:chExt cx="0" cy="0"/>
        </a:xfrm>
      </p:grpSpPr>
      <p:sp>
        <p:nvSpPr>
          <p:cNvPr id="63" name="Google Shape;63;p1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SzPts val="2800"/>
              <a:buNone/>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a:p>
        </p:txBody>
      </p:sp>
      <p:sp>
        <p:nvSpPr>
          <p:cNvPr id="64" name="Google Shape;64;p1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rtl="0">
              <a:lnSpc>
                <a:spcPct val="115000"/>
              </a:lnSpc>
              <a:spcBef>
                <a:spcPts val="0"/>
              </a:spcBef>
              <a:spcAft>
                <a:spcPts val="0"/>
              </a:spcAft>
              <a:buSzPts val="1800"/>
              <a:buChar char="●"/>
              <a:defRPr/>
            </a:lvl1pPr>
            <a:lvl2pPr marL="914400" lvl="1" indent="-317500" algn="l" rtl="0">
              <a:lnSpc>
                <a:spcPct val="115000"/>
              </a:lnSpc>
              <a:spcBef>
                <a:spcPts val="1600"/>
              </a:spcBef>
              <a:spcAft>
                <a:spcPts val="0"/>
              </a:spcAft>
              <a:buSzPts val="1400"/>
              <a:buChar char="○"/>
              <a:defRPr/>
            </a:lvl2pPr>
            <a:lvl3pPr marL="1371600" lvl="2" indent="-317500" algn="l" rtl="0">
              <a:lnSpc>
                <a:spcPct val="115000"/>
              </a:lnSpc>
              <a:spcBef>
                <a:spcPts val="1600"/>
              </a:spcBef>
              <a:spcAft>
                <a:spcPts val="0"/>
              </a:spcAft>
              <a:buSzPts val="1400"/>
              <a:buChar char="■"/>
              <a:defRPr/>
            </a:lvl3pPr>
            <a:lvl4pPr marL="1828800" lvl="3" indent="-317500" algn="l" rtl="0">
              <a:lnSpc>
                <a:spcPct val="115000"/>
              </a:lnSpc>
              <a:spcBef>
                <a:spcPts val="1600"/>
              </a:spcBef>
              <a:spcAft>
                <a:spcPts val="0"/>
              </a:spcAft>
              <a:buSzPts val="1400"/>
              <a:buChar char="●"/>
              <a:defRPr/>
            </a:lvl4pPr>
            <a:lvl5pPr marL="2286000" lvl="4" indent="-317500" algn="l" rtl="0">
              <a:lnSpc>
                <a:spcPct val="115000"/>
              </a:lnSpc>
              <a:spcBef>
                <a:spcPts val="1600"/>
              </a:spcBef>
              <a:spcAft>
                <a:spcPts val="0"/>
              </a:spcAft>
              <a:buSzPts val="1400"/>
              <a:buChar char="○"/>
              <a:defRPr/>
            </a:lvl5pPr>
            <a:lvl6pPr marL="2743200" lvl="5" indent="-317500" algn="l" rtl="0">
              <a:lnSpc>
                <a:spcPct val="115000"/>
              </a:lnSpc>
              <a:spcBef>
                <a:spcPts val="1600"/>
              </a:spcBef>
              <a:spcAft>
                <a:spcPts val="0"/>
              </a:spcAft>
              <a:buSzPts val="1400"/>
              <a:buChar char="■"/>
              <a:defRPr/>
            </a:lvl6pPr>
            <a:lvl7pPr marL="3200400" lvl="6" indent="-317500" algn="l" rtl="0">
              <a:lnSpc>
                <a:spcPct val="115000"/>
              </a:lnSpc>
              <a:spcBef>
                <a:spcPts val="1600"/>
              </a:spcBef>
              <a:spcAft>
                <a:spcPts val="0"/>
              </a:spcAft>
              <a:buSzPts val="1400"/>
              <a:buChar char="●"/>
              <a:defRPr/>
            </a:lvl7pPr>
            <a:lvl8pPr marL="3657600" lvl="7" indent="-317500" algn="l" rtl="0">
              <a:lnSpc>
                <a:spcPct val="115000"/>
              </a:lnSpc>
              <a:spcBef>
                <a:spcPts val="1600"/>
              </a:spcBef>
              <a:spcAft>
                <a:spcPts val="0"/>
              </a:spcAft>
              <a:buSzPts val="1400"/>
              <a:buChar char="○"/>
              <a:defRPr/>
            </a:lvl8pPr>
            <a:lvl9pPr marL="4114800" lvl="8" indent="-317500" algn="l" rtl="0">
              <a:lnSpc>
                <a:spcPct val="115000"/>
              </a:lnSpc>
              <a:spcBef>
                <a:spcPts val="1600"/>
              </a:spcBef>
              <a:spcAft>
                <a:spcPts val="1600"/>
              </a:spcAft>
              <a:buSzPts val="1400"/>
              <a:buChar char="■"/>
              <a:defRPr/>
            </a:lvl9pPr>
          </a:lstStyle>
          <a:p>
            <a:endParaRPr/>
          </a:p>
        </p:txBody>
      </p:sp>
      <p:sp>
        <p:nvSpPr>
          <p:cNvPr id="65" name="Google Shape;65;p16"/>
          <p:cNvSpPr txBox="1">
            <a:spLocks noGrp="1"/>
          </p:cNvSpPr>
          <p:nvPr>
            <p:ph type="sldNum" idx="12"/>
          </p:nvPr>
        </p:nvSpPr>
        <p:spPr>
          <a:xfrm>
            <a:off x="8595308" y="48303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
        <p:nvSpPr>
          <p:cNvPr id="66" name="Google Shape;66;p16"/>
          <p:cNvSpPr/>
          <p:nvPr/>
        </p:nvSpPr>
        <p:spPr>
          <a:xfrm>
            <a:off x="311700" y="1017725"/>
            <a:ext cx="1132800" cy="105000"/>
          </a:xfrm>
          <a:prstGeom prst="rect">
            <a:avLst/>
          </a:prstGeom>
          <a:solidFill>
            <a:srgbClr val="AD233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7" name="Google Shape;67;p16"/>
          <p:cNvSpPr/>
          <p:nvPr/>
        </p:nvSpPr>
        <p:spPr>
          <a:xfrm>
            <a:off x="1444544" y="1017725"/>
            <a:ext cx="3635100" cy="105000"/>
          </a:xfrm>
          <a:prstGeom prst="rect">
            <a:avLst/>
          </a:prstGeom>
          <a:solidFill>
            <a:srgbClr val="00266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1 Column - Dark">
  <p:cSld name="TITLE_AND_BODY_2_1_1_1_1_1">
    <p:bg>
      <p:bgPr>
        <a:solidFill>
          <a:srgbClr val="1C304A"/>
        </a:solidFill>
        <a:effectLst/>
      </p:bgPr>
    </p:bg>
    <p:spTree>
      <p:nvGrpSpPr>
        <p:cNvPr id="1" name="Shape 68"/>
        <p:cNvGrpSpPr/>
        <p:nvPr/>
      </p:nvGrpSpPr>
      <p:grpSpPr>
        <a:xfrm>
          <a:off x="0" y="0"/>
          <a:ext cx="0" cy="0"/>
          <a:chOff x="0" y="0"/>
          <a:chExt cx="0" cy="0"/>
        </a:xfrm>
      </p:grpSpPr>
      <p:sp>
        <p:nvSpPr>
          <p:cNvPr id="69" name="Google Shape;69;p17"/>
          <p:cNvSpPr txBox="1">
            <a:spLocks noGrp="1"/>
          </p:cNvSpPr>
          <p:nvPr>
            <p:ph type="ctrTitle"/>
          </p:nvPr>
        </p:nvSpPr>
        <p:spPr>
          <a:xfrm>
            <a:off x="841248" y="384048"/>
            <a:ext cx="7386600" cy="844200"/>
          </a:xfrm>
          <a:prstGeom prst="rect">
            <a:avLst/>
          </a:prstGeom>
          <a:noFill/>
          <a:ln>
            <a:noFill/>
          </a:ln>
        </p:spPr>
        <p:txBody>
          <a:bodyPr spcFirstLastPara="1" wrap="square" lIns="91425" tIns="91425" rIns="91425" bIns="91425" anchor="t" anchorCtr="0">
            <a:normAutofit/>
          </a:bodyPr>
          <a:lstStyle>
            <a:lvl1pPr lvl="0" algn="l" rtl="0">
              <a:lnSpc>
                <a:spcPct val="100000"/>
              </a:lnSpc>
              <a:spcBef>
                <a:spcPts val="0"/>
              </a:spcBef>
              <a:spcAft>
                <a:spcPts val="0"/>
              </a:spcAft>
              <a:buClr>
                <a:srgbClr val="00CFFF"/>
              </a:buClr>
              <a:buSzPts val="2600"/>
              <a:buNone/>
              <a:defRPr sz="2600" b="1">
                <a:solidFill>
                  <a:srgbClr val="00CFFF"/>
                </a:solidFill>
              </a:defRPr>
            </a:lvl1pPr>
            <a:lvl2pPr lvl="1" algn="ctr" rtl="0">
              <a:lnSpc>
                <a:spcPct val="100000"/>
              </a:lnSpc>
              <a:spcBef>
                <a:spcPts val="0"/>
              </a:spcBef>
              <a:spcAft>
                <a:spcPts val="0"/>
              </a:spcAft>
              <a:buClr>
                <a:srgbClr val="1C304A"/>
              </a:buClr>
              <a:buSzPts val="2800"/>
              <a:buNone/>
              <a:defRPr>
                <a:solidFill>
                  <a:srgbClr val="1C304A"/>
                </a:solidFill>
              </a:defRPr>
            </a:lvl2pPr>
            <a:lvl3pPr lvl="2" algn="ctr" rtl="0">
              <a:lnSpc>
                <a:spcPct val="100000"/>
              </a:lnSpc>
              <a:spcBef>
                <a:spcPts val="0"/>
              </a:spcBef>
              <a:spcAft>
                <a:spcPts val="0"/>
              </a:spcAft>
              <a:buClr>
                <a:srgbClr val="1C304A"/>
              </a:buClr>
              <a:buSzPts val="2800"/>
              <a:buNone/>
              <a:defRPr>
                <a:solidFill>
                  <a:srgbClr val="1C304A"/>
                </a:solidFill>
              </a:defRPr>
            </a:lvl3pPr>
            <a:lvl4pPr lvl="3" algn="ctr" rtl="0">
              <a:lnSpc>
                <a:spcPct val="100000"/>
              </a:lnSpc>
              <a:spcBef>
                <a:spcPts val="0"/>
              </a:spcBef>
              <a:spcAft>
                <a:spcPts val="0"/>
              </a:spcAft>
              <a:buClr>
                <a:srgbClr val="1C304A"/>
              </a:buClr>
              <a:buSzPts val="2800"/>
              <a:buNone/>
              <a:defRPr>
                <a:solidFill>
                  <a:srgbClr val="1C304A"/>
                </a:solidFill>
              </a:defRPr>
            </a:lvl4pPr>
            <a:lvl5pPr lvl="4" algn="ctr" rtl="0">
              <a:lnSpc>
                <a:spcPct val="100000"/>
              </a:lnSpc>
              <a:spcBef>
                <a:spcPts val="0"/>
              </a:spcBef>
              <a:spcAft>
                <a:spcPts val="0"/>
              </a:spcAft>
              <a:buClr>
                <a:srgbClr val="1C304A"/>
              </a:buClr>
              <a:buSzPts val="2800"/>
              <a:buNone/>
              <a:defRPr>
                <a:solidFill>
                  <a:srgbClr val="1C304A"/>
                </a:solidFill>
              </a:defRPr>
            </a:lvl5pPr>
            <a:lvl6pPr lvl="5" algn="ctr" rtl="0">
              <a:lnSpc>
                <a:spcPct val="100000"/>
              </a:lnSpc>
              <a:spcBef>
                <a:spcPts val="0"/>
              </a:spcBef>
              <a:spcAft>
                <a:spcPts val="0"/>
              </a:spcAft>
              <a:buClr>
                <a:srgbClr val="1C304A"/>
              </a:buClr>
              <a:buSzPts val="2800"/>
              <a:buNone/>
              <a:defRPr>
                <a:solidFill>
                  <a:srgbClr val="1C304A"/>
                </a:solidFill>
              </a:defRPr>
            </a:lvl6pPr>
            <a:lvl7pPr lvl="6" algn="ctr" rtl="0">
              <a:lnSpc>
                <a:spcPct val="100000"/>
              </a:lnSpc>
              <a:spcBef>
                <a:spcPts val="0"/>
              </a:spcBef>
              <a:spcAft>
                <a:spcPts val="0"/>
              </a:spcAft>
              <a:buClr>
                <a:srgbClr val="1C304A"/>
              </a:buClr>
              <a:buSzPts val="2800"/>
              <a:buNone/>
              <a:defRPr>
                <a:solidFill>
                  <a:srgbClr val="1C304A"/>
                </a:solidFill>
              </a:defRPr>
            </a:lvl7pPr>
            <a:lvl8pPr lvl="7" algn="ctr" rtl="0">
              <a:lnSpc>
                <a:spcPct val="100000"/>
              </a:lnSpc>
              <a:spcBef>
                <a:spcPts val="0"/>
              </a:spcBef>
              <a:spcAft>
                <a:spcPts val="0"/>
              </a:spcAft>
              <a:buClr>
                <a:srgbClr val="1C304A"/>
              </a:buClr>
              <a:buSzPts val="2800"/>
              <a:buNone/>
              <a:defRPr>
                <a:solidFill>
                  <a:srgbClr val="1C304A"/>
                </a:solidFill>
              </a:defRPr>
            </a:lvl8pPr>
            <a:lvl9pPr lvl="8" algn="ctr" rtl="0">
              <a:lnSpc>
                <a:spcPct val="100000"/>
              </a:lnSpc>
              <a:spcBef>
                <a:spcPts val="0"/>
              </a:spcBef>
              <a:spcAft>
                <a:spcPts val="0"/>
              </a:spcAft>
              <a:buClr>
                <a:srgbClr val="1C304A"/>
              </a:buClr>
              <a:buSzPts val="2800"/>
              <a:buNone/>
              <a:defRPr>
                <a:solidFill>
                  <a:srgbClr val="1C304A"/>
                </a:solidFill>
              </a:defRPr>
            </a:lvl9pPr>
          </a:lstStyle>
          <a:p>
            <a:endParaRPr/>
          </a:p>
        </p:txBody>
      </p:sp>
      <p:sp>
        <p:nvSpPr>
          <p:cNvPr id="70" name="Google Shape;70;p17"/>
          <p:cNvSpPr txBox="1">
            <a:spLocks noGrp="1"/>
          </p:cNvSpPr>
          <p:nvPr>
            <p:ph type="body" idx="1"/>
          </p:nvPr>
        </p:nvSpPr>
        <p:spPr>
          <a:xfrm>
            <a:off x="841248" y="1709928"/>
            <a:ext cx="7891500" cy="3045000"/>
          </a:xfrm>
          <a:prstGeom prst="rect">
            <a:avLst/>
          </a:prstGeom>
          <a:noFill/>
          <a:ln>
            <a:noFill/>
          </a:ln>
        </p:spPr>
        <p:txBody>
          <a:bodyPr spcFirstLastPara="1" wrap="square" lIns="91425" tIns="91425" rIns="91425" bIns="91425" anchor="t" anchorCtr="0">
            <a:normAutofit/>
          </a:bodyPr>
          <a:lstStyle>
            <a:lvl1pPr marL="457200" lvl="0" indent="-342900" algn="l" rtl="0">
              <a:lnSpc>
                <a:spcPct val="115000"/>
              </a:lnSpc>
              <a:spcBef>
                <a:spcPts val="0"/>
              </a:spcBef>
              <a:spcAft>
                <a:spcPts val="0"/>
              </a:spcAft>
              <a:buClr>
                <a:srgbClr val="FFFFFF"/>
              </a:buClr>
              <a:buSzPts val="1800"/>
              <a:buChar char="●"/>
              <a:defRPr sz="1800">
                <a:solidFill>
                  <a:srgbClr val="FFFFFF"/>
                </a:solidFill>
              </a:defRPr>
            </a:lvl1pPr>
            <a:lvl2pPr marL="914400" lvl="1" indent="-342900" algn="l" rtl="0">
              <a:lnSpc>
                <a:spcPct val="115000"/>
              </a:lnSpc>
              <a:spcBef>
                <a:spcPts val="1600"/>
              </a:spcBef>
              <a:spcAft>
                <a:spcPts val="0"/>
              </a:spcAft>
              <a:buClr>
                <a:srgbClr val="FFFFFF"/>
              </a:buClr>
              <a:buSzPts val="1800"/>
              <a:buChar char="○"/>
              <a:defRPr sz="1800">
                <a:solidFill>
                  <a:srgbClr val="FFFFFF"/>
                </a:solidFill>
              </a:defRPr>
            </a:lvl2pPr>
            <a:lvl3pPr marL="1371600" lvl="2" indent="-342900" algn="l" rtl="0">
              <a:lnSpc>
                <a:spcPct val="115000"/>
              </a:lnSpc>
              <a:spcBef>
                <a:spcPts val="1600"/>
              </a:spcBef>
              <a:spcAft>
                <a:spcPts val="0"/>
              </a:spcAft>
              <a:buClr>
                <a:srgbClr val="FFFFFF"/>
              </a:buClr>
              <a:buSzPts val="1800"/>
              <a:buChar char="■"/>
              <a:defRPr sz="1800">
                <a:solidFill>
                  <a:srgbClr val="FFFFFF"/>
                </a:solidFill>
              </a:defRPr>
            </a:lvl3pPr>
            <a:lvl4pPr marL="1828800" lvl="3" indent="-342900" algn="l" rtl="0">
              <a:lnSpc>
                <a:spcPct val="115000"/>
              </a:lnSpc>
              <a:spcBef>
                <a:spcPts val="1600"/>
              </a:spcBef>
              <a:spcAft>
                <a:spcPts val="0"/>
              </a:spcAft>
              <a:buClr>
                <a:srgbClr val="FFFFFF"/>
              </a:buClr>
              <a:buSzPts val="1800"/>
              <a:buChar char="●"/>
              <a:defRPr sz="1800">
                <a:solidFill>
                  <a:srgbClr val="FFFFFF"/>
                </a:solidFill>
              </a:defRPr>
            </a:lvl4pPr>
            <a:lvl5pPr marL="2286000" lvl="4" indent="-342900" algn="l" rtl="0">
              <a:lnSpc>
                <a:spcPct val="115000"/>
              </a:lnSpc>
              <a:spcBef>
                <a:spcPts val="1600"/>
              </a:spcBef>
              <a:spcAft>
                <a:spcPts val="0"/>
              </a:spcAft>
              <a:buClr>
                <a:srgbClr val="FFFFFF"/>
              </a:buClr>
              <a:buSzPts val="1800"/>
              <a:buChar char="○"/>
              <a:defRPr sz="1800">
                <a:solidFill>
                  <a:srgbClr val="FFFFFF"/>
                </a:solidFill>
              </a:defRPr>
            </a:lvl5pPr>
            <a:lvl6pPr marL="2743200" lvl="5" indent="-342900" algn="l" rtl="0">
              <a:lnSpc>
                <a:spcPct val="115000"/>
              </a:lnSpc>
              <a:spcBef>
                <a:spcPts val="1600"/>
              </a:spcBef>
              <a:spcAft>
                <a:spcPts val="0"/>
              </a:spcAft>
              <a:buClr>
                <a:srgbClr val="FFFFFF"/>
              </a:buClr>
              <a:buSzPts val="1800"/>
              <a:buChar char="■"/>
              <a:defRPr sz="1800">
                <a:solidFill>
                  <a:srgbClr val="FFFFFF"/>
                </a:solidFill>
              </a:defRPr>
            </a:lvl6pPr>
            <a:lvl7pPr marL="3200400" lvl="6" indent="-342900" algn="l" rtl="0">
              <a:lnSpc>
                <a:spcPct val="115000"/>
              </a:lnSpc>
              <a:spcBef>
                <a:spcPts val="1600"/>
              </a:spcBef>
              <a:spcAft>
                <a:spcPts val="0"/>
              </a:spcAft>
              <a:buClr>
                <a:srgbClr val="FFFFFF"/>
              </a:buClr>
              <a:buSzPts val="1800"/>
              <a:buChar char="●"/>
              <a:defRPr sz="1800">
                <a:solidFill>
                  <a:srgbClr val="FFFFFF"/>
                </a:solidFill>
              </a:defRPr>
            </a:lvl7pPr>
            <a:lvl8pPr marL="3657600" lvl="7" indent="-342900" algn="l" rtl="0">
              <a:lnSpc>
                <a:spcPct val="115000"/>
              </a:lnSpc>
              <a:spcBef>
                <a:spcPts val="1600"/>
              </a:spcBef>
              <a:spcAft>
                <a:spcPts val="0"/>
              </a:spcAft>
              <a:buClr>
                <a:srgbClr val="FFFFFF"/>
              </a:buClr>
              <a:buSzPts val="1800"/>
              <a:buChar char="○"/>
              <a:defRPr sz="1800">
                <a:solidFill>
                  <a:srgbClr val="FFFFFF"/>
                </a:solidFill>
              </a:defRPr>
            </a:lvl8pPr>
            <a:lvl9pPr marL="4114800" lvl="8" indent="-342900" algn="l" rtl="0">
              <a:lnSpc>
                <a:spcPct val="115000"/>
              </a:lnSpc>
              <a:spcBef>
                <a:spcPts val="1600"/>
              </a:spcBef>
              <a:spcAft>
                <a:spcPts val="1600"/>
              </a:spcAft>
              <a:buClr>
                <a:srgbClr val="FFFFFF"/>
              </a:buClr>
              <a:buSzPts val="1800"/>
              <a:buChar char="■"/>
              <a:defRPr sz="1800">
                <a:solidFill>
                  <a:srgbClr val="FFFFFF"/>
                </a:solidFill>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1 Divider dark ">
  <p:cSld name="CUSTOM_4_1">
    <p:bg>
      <p:bgPr>
        <a:solidFill>
          <a:srgbClr val="1C304A"/>
        </a:solidFill>
        <a:effectLst/>
      </p:bgPr>
    </p:bg>
    <p:spTree>
      <p:nvGrpSpPr>
        <p:cNvPr id="1" name="Shape 71"/>
        <p:cNvGrpSpPr/>
        <p:nvPr/>
      </p:nvGrpSpPr>
      <p:grpSpPr>
        <a:xfrm>
          <a:off x="0" y="0"/>
          <a:ext cx="0" cy="0"/>
          <a:chOff x="0" y="0"/>
          <a:chExt cx="0" cy="0"/>
        </a:xfrm>
      </p:grpSpPr>
      <p:sp>
        <p:nvSpPr>
          <p:cNvPr id="72" name="Google Shape;72;p18"/>
          <p:cNvSpPr txBox="1"/>
          <p:nvPr/>
        </p:nvSpPr>
        <p:spPr>
          <a:xfrm>
            <a:off x="712850" y="536207"/>
            <a:ext cx="7386600" cy="3732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6000" b="1">
                <a:solidFill>
                  <a:srgbClr val="00CFFF"/>
                </a:solidFill>
                <a:latin typeface="Helvetica Neue"/>
                <a:ea typeface="Helvetica Neue"/>
                <a:cs typeface="Helvetica Neue"/>
                <a:sym typeface="Helvetica Neue"/>
              </a:rPr>
              <a:t> </a:t>
            </a:r>
            <a:endParaRPr sz="6000" b="1">
              <a:solidFill>
                <a:srgbClr val="00CFFF"/>
              </a:solidFill>
              <a:latin typeface="Helvetica Neue"/>
              <a:ea typeface="Helvetica Neue"/>
              <a:cs typeface="Helvetica Neue"/>
              <a:sym typeface="Helvetica Neue"/>
            </a:endParaRPr>
          </a:p>
        </p:txBody>
      </p:sp>
      <p:sp>
        <p:nvSpPr>
          <p:cNvPr id="73" name="Google Shape;73;p18"/>
          <p:cNvSpPr txBox="1">
            <a:spLocks noGrp="1"/>
          </p:cNvSpPr>
          <p:nvPr>
            <p:ph type="title"/>
          </p:nvPr>
        </p:nvSpPr>
        <p:spPr>
          <a:xfrm>
            <a:off x="841248" y="1216152"/>
            <a:ext cx="7388400" cy="2889600"/>
          </a:xfrm>
          <a:prstGeom prst="rect">
            <a:avLst/>
          </a:prstGeom>
        </p:spPr>
        <p:txBody>
          <a:bodyPr spcFirstLastPara="1" wrap="square" lIns="91425" tIns="91425" rIns="91425" bIns="91425" anchor="ctr" anchorCtr="0">
            <a:normAutofit/>
          </a:bodyPr>
          <a:lstStyle>
            <a:lvl1pPr lvl="0" rtl="0">
              <a:spcBef>
                <a:spcPts val="0"/>
              </a:spcBef>
              <a:spcAft>
                <a:spcPts val="0"/>
              </a:spcAft>
              <a:buNone/>
              <a:defRPr sz="6000">
                <a:solidFill>
                  <a:srgbClr val="00CFFF"/>
                </a:solidFill>
              </a:defRPr>
            </a:lvl1pPr>
            <a:lvl2pPr lvl="1" rtl="0">
              <a:spcBef>
                <a:spcPts val="0"/>
              </a:spcBef>
              <a:spcAft>
                <a:spcPts val="0"/>
              </a:spcAft>
              <a:buNone/>
              <a:defRPr sz="6000">
                <a:solidFill>
                  <a:srgbClr val="00CFFF"/>
                </a:solidFill>
              </a:defRPr>
            </a:lvl2pPr>
            <a:lvl3pPr lvl="2" rtl="0">
              <a:spcBef>
                <a:spcPts val="0"/>
              </a:spcBef>
              <a:spcAft>
                <a:spcPts val="0"/>
              </a:spcAft>
              <a:buNone/>
              <a:defRPr sz="6000">
                <a:solidFill>
                  <a:srgbClr val="00CFFF"/>
                </a:solidFill>
              </a:defRPr>
            </a:lvl3pPr>
            <a:lvl4pPr lvl="3" rtl="0">
              <a:spcBef>
                <a:spcPts val="0"/>
              </a:spcBef>
              <a:spcAft>
                <a:spcPts val="0"/>
              </a:spcAft>
              <a:buNone/>
              <a:defRPr sz="6000">
                <a:solidFill>
                  <a:srgbClr val="00CFFF"/>
                </a:solidFill>
              </a:defRPr>
            </a:lvl4pPr>
            <a:lvl5pPr lvl="4" rtl="0">
              <a:spcBef>
                <a:spcPts val="0"/>
              </a:spcBef>
              <a:spcAft>
                <a:spcPts val="0"/>
              </a:spcAft>
              <a:buNone/>
              <a:defRPr sz="6000">
                <a:solidFill>
                  <a:srgbClr val="00CFFF"/>
                </a:solidFill>
              </a:defRPr>
            </a:lvl5pPr>
            <a:lvl6pPr lvl="5" rtl="0">
              <a:spcBef>
                <a:spcPts val="0"/>
              </a:spcBef>
              <a:spcAft>
                <a:spcPts val="0"/>
              </a:spcAft>
              <a:buNone/>
              <a:defRPr sz="6000">
                <a:solidFill>
                  <a:srgbClr val="00CFFF"/>
                </a:solidFill>
              </a:defRPr>
            </a:lvl6pPr>
            <a:lvl7pPr lvl="6" rtl="0">
              <a:spcBef>
                <a:spcPts val="0"/>
              </a:spcBef>
              <a:spcAft>
                <a:spcPts val="0"/>
              </a:spcAft>
              <a:buNone/>
              <a:defRPr sz="6000">
                <a:solidFill>
                  <a:srgbClr val="00CFFF"/>
                </a:solidFill>
              </a:defRPr>
            </a:lvl7pPr>
            <a:lvl8pPr lvl="7" rtl="0">
              <a:spcBef>
                <a:spcPts val="0"/>
              </a:spcBef>
              <a:spcAft>
                <a:spcPts val="0"/>
              </a:spcAft>
              <a:buNone/>
              <a:defRPr sz="6000">
                <a:solidFill>
                  <a:srgbClr val="00CFFF"/>
                </a:solidFill>
              </a:defRPr>
            </a:lvl8pPr>
            <a:lvl9pPr lvl="8" rtl="0">
              <a:spcBef>
                <a:spcPts val="0"/>
              </a:spcBef>
              <a:spcAft>
                <a:spcPts val="0"/>
              </a:spcAft>
              <a:buNone/>
              <a:defRPr sz="6000">
                <a:solidFill>
                  <a:srgbClr val="00CFFF"/>
                </a:solidFill>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Lg Point - Light">
  <p:cSld name="TITLE_AND_BODY_2_1_1_1_2">
    <p:bg>
      <p:bgPr>
        <a:solidFill>
          <a:srgbClr val="FFFFFF"/>
        </a:solidFill>
        <a:effectLst/>
      </p:bgPr>
    </p:bg>
    <p:spTree>
      <p:nvGrpSpPr>
        <p:cNvPr id="1" name="Shape 74"/>
        <p:cNvGrpSpPr/>
        <p:nvPr/>
      </p:nvGrpSpPr>
      <p:grpSpPr>
        <a:xfrm>
          <a:off x="0" y="0"/>
          <a:ext cx="0" cy="0"/>
          <a:chOff x="0" y="0"/>
          <a:chExt cx="0" cy="0"/>
        </a:xfrm>
      </p:grpSpPr>
      <p:sp>
        <p:nvSpPr>
          <p:cNvPr id="75" name="Google Shape;75;p19"/>
          <p:cNvSpPr txBox="1">
            <a:spLocks noGrp="1"/>
          </p:cNvSpPr>
          <p:nvPr>
            <p:ph type="ctrTitle"/>
          </p:nvPr>
        </p:nvSpPr>
        <p:spPr>
          <a:xfrm>
            <a:off x="841248" y="536200"/>
            <a:ext cx="7692900" cy="3732900"/>
          </a:xfrm>
          <a:prstGeom prst="rect">
            <a:avLst/>
          </a:prstGeom>
          <a:noFill/>
          <a:ln>
            <a:noFill/>
          </a:ln>
        </p:spPr>
        <p:txBody>
          <a:bodyPr spcFirstLastPara="1" wrap="square" lIns="91425" tIns="91425" rIns="91425" bIns="91425" anchor="ctr" anchorCtr="0">
            <a:normAutofit/>
          </a:bodyPr>
          <a:lstStyle>
            <a:lvl1pPr lvl="0" algn="l" rtl="0">
              <a:lnSpc>
                <a:spcPct val="100000"/>
              </a:lnSpc>
              <a:spcBef>
                <a:spcPts val="0"/>
              </a:spcBef>
              <a:spcAft>
                <a:spcPts val="0"/>
              </a:spcAft>
              <a:buClr>
                <a:srgbClr val="1C304A"/>
              </a:buClr>
              <a:buSzPts val="2600"/>
              <a:buNone/>
              <a:defRPr b="1">
                <a:solidFill>
                  <a:srgbClr val="1C304A"/>
                </a:solidFill>
              </a:defRPr>
            </a:lvl1pPr>
            <a:lvl2pPr lvl="1" algn="ctr" rtl="0">
              <a:lnSpc>
                <a:spcPct val="100000"/>
              </a:lnSpc>
              <a:spcBef>
                <a:spcPts val="0"/>
              </a:spcBef>
              <a:spcAft>
                <a:spcPts val="0"/>
              </a:spcAft>
              <a:buClr>
                <a:srgbClr val="1C304A"/>
              </a:buClr>
              <a:buSzPts val="2600"/>
              <a:buNone/>
              <a:defRPr sz="2600">
                <a:solidFill>
                  <a:srgbClr val="1C304A"/>
                </a:solidFill>
              </a:defRPr>
            </a:lvl2pPr>
            <a:lvl3pPr lvl="2" algn="ctr" rtl="0">
              <a:lnSpc>
                <a:spcPct val="100000"/>
              </a:lnSpc>
              <a:spcBef>
                <a:spcPts val="0"/>
              </a:spcBef>
              <a:spcAft>
                <a:spcPts val="0"/>
              </a:spcAft>
              <a:buClr>
                <a:srgbClr val="1C304A"/>
              </a:buClr>
              <a:buSzPts val="2600"/>
              <a:buNone/>
              <a:defRPr sz="2600">
                <a:solidFill>
                  <a:srgbClr val="1C304A"/>
                </a:solidFill>
              </a:defRPr>
            </a:lvl3pPr>
            <a:lvl4pPr lvl="3" algn="ctr" rtl="0">
              <a:lnSpc>
                <a:spcPct val="100000"/>
              </a:lnSpc>
              <a:spcBef>
                <a:spcPts val="0"/>
              </a:spcBef>
              <a:spcAft>
                <a:spcPts val="0"/>
              </a:spcAft>
              <a:buClr>
                <a:srgbClr val="1C304A"/>
              </a:buClr>
              <a:buSzPts val="2600"/>
              <a:buNone/>
              <a:defRPr sz="2600">
                <a:solidFill>
                  <a:srgbClr val="1C304A"/>
                </a:solidFill>
              </a:defRPr>
            </a:lvl4pPr>
            <a:lvl5pPr lvl="4" algn="ctr" rtl="0">
              <a:lnSpc>
                <a:spcPct val="100000"/>
              </a:lnSpc>
              <a:spcBef>
                <a:spcPts val="0"/>
              </a:spcBef>
              <a:spcAft>
                <a:spcPts val="0"/>
              </a:spcAft>
              <a:buClr>
                <a:srgbClr val="1C304A"/>
              </a:buClr>
              <a:buSzPts val="2600"/>
              <a:buNone/>
              <a:defRPr sz="2600">
                <a:solidFill>
                  <a:srgbClr val="1C304A"/>
                </a:solidFill>
              </a:defRPr>
            </a:lvl5pPr>
            <a:lvl6pPr lvl="5" algn="ctr" rtl="0">
              <a:lnSpc>
                <a:spcPct val="100000"/>
              </a:lnSpc>
              <a:spcBef>
                <a:spcPts val="0"/>
              </a:spcBef>
              <a:spcAft>
                <a:spcPts val="0"/>
              </a:spcAft>
              <a:buClr>
                <a:srgbClr val="1C304A"/>
              </a:buClr>
              <a:buSzPts val="2600"/>
              <a:buNone/>
              <a:defRPr sz="2600">
                <a:solidFill>
                  <a:srgbClr val="1C304A"/>
                </a:solidFill>
              </a:defRPr>
            </a:lvl6pPr>
            <a:lvl7pPr lvl="6" algn="ctr" rtl="0">
              <a:lnSpc>
                <a:spcPct val="100000"/>
              </a:lnSpc>
              <a:spcBef>
                <a:spcPts val="0"/>
              </a:spcBef>
              <a:spcAft>
                <a:spcPts val="0"/>
              </a:spcAft>
              <a:buClr>
                <a:srgbClr val="1C304A"/>
              </a:buClr>
              <a:buSzPts val="2600"/>
              <a:buNone/>
              <a:defRPr sz="2600">
                <a:solidFill>
                  <a:srgbClr val="1C304A"/>
                </a:solidFill>
              </a:defRPr>
            </a:lvl7pPr>
            <a:lvl8pPr lvl="7" algn="ctr" rtl="0">
              <a:lnSpc>
                <a:spcPct val="100000"/>
              </a:lnSpc>
              <a:spcBef>
                <a:spcPts val="0"/>
              </a:spcBef>
              <a:spcAft>
                <a:spcPts val="0"/>
              </a:spcAft>
              <a:buClr>
                <a:srgbClr val="1C304A"/>
              </a:buClr>
              <a:buSzPts val="2600"/>
              <a:buNone/>
              <a:defRPr sz="2600">
                <a:solidFill>
                  <a:srgbClr val="1C304A"/>
                </a:solidFill>
              </a:defRPr>
            </a:lvl8pPr>
            <a:lvl9pPr lvl="8" algn="ctr" rtl="0">
              <a:lnSpc>
                <a:spcPct val="100000"/>
              </a:lnSpc>
              <a:spcBef>
                <a:spcPts val="0"/>
              </a:spcBef>
              <a:spcAft>
                <a:spcPts val="0"/>
              </a:spcAft>
              <a:buClr>
                <a:srgbClr val="1C304A"/>
              </a:buClr>
              <a:buSzPts val="2600"/>
              <a:buNone/>
              <a:defRPr sz="2600">
                <a:solidFill>
                  <a:srgbClr val="1C304A"/>
                </a:solidFill>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Agenda dark">
  <p:cSld name="CUSTOM_6">
    <p:bg>
      <p:bgPr>
        <a:solidFill>
          <a:srgbClr val="1C304A"/>
        </a:solidFill>
        <a:effectLst/>
      </p:bgPr>
    </p:bg>
    <p:spTree>
      <p:nvGrpSpPr>
        <p:cNvPr id="1" name="Shape 76"/>
        <p:cNvGrpSpPr/>
        <p:nvPr/>
      </p:nvGrpSpPr>
      <p:grpSpPr>
        <a:xfrm>
          <a:off x="0" y="0"/>
          <a:ext cx="0" cy="0"/>
          <a:chOff x="0" y="0"/>
          <a:chExt cx="0" cy="0"/>
        </a:xfrm>
      </p:grpSpPr>
      <p:sp>
        <p:nvSpPr>
          <p:cNvPr id="77" name="Google Shape;77;p20"/>
          <p:cNvSpPr txBox="1">
            <a:spLocks noGrp="1"/>
          </p:cNvSpPr>
          <p:nvPr>
            <p:ph type="body" idx="1"/>
          </p:nvPr>
        </p:nvSpPr>
        <p:spPr>
          <a:xfrm>
            <a:off x="841248" y="1216152"/>
            <a:ext cx="7470600" cy="3213300"/>
          </a:xfrm>
          <a:prstGeom prst="rect">
            <a:avLst/>
          </a:prstGeom>
        </p:spPr>
        <p:txBody>
          <a:bodyPr spcFirstLastPara="1" wrap="square" lIns="91425" tIns="91425" rIns="91425" bIns="91425" anchor="t" anchorCtr="0">
            <a:normAutofit/>
          </a:bodyPr>
          <a:lstStyle>
            <a:lvl1pPr marL="457200" lvl="0" indent="-342900" rtl="0">
              <a:spcBef>
                <a:spcPts val="1000"/>
              </a:spcBef>
              <a:spcAft>
                <a:spcPts val="0"/>
              </a:spcAft>
              <a:buClr>
                <a:srgbClr val="00CFFF"/>
              </a:buClr>
              <a:buSzPts val="1800"/>
              <a:buFont typeface="Helvetica Neue"/>
              <a:buAutoNum type="arabicPeriod"/>
              <a:defRPr sz="1800" b="1">
                <a:solidFill>
                  <a:srgbClr val="FFFFFF"/>
                </a:solidFill>
                <a:latin typeface="Helvetica Neue"/>
                <a:ea typeface="Helvetica Neue"/>
                <a:cs typeface="Helvetica Neue"/>
                <a:sym typeface="Helvetica Neue"/>
              </a:defRPr>
            </a:lvl1pPr>
            <a:lvl2pPr marL="914400" lvl="1" indent="-342900" rtl="0">
              <a:spcBef>
                <a:spcPts val="1000"/>
              </a:spcBef>
              <a:spcAft>
                <a:spcPts val="0"/>
              </a:spcAft>
              <a:buClr>
                <a:srgbClr val="00CFFF"/>
              </a:buClr>
              <a:buSzPts val="1800"/>
              <a:buFont typeface="Helvetica Neue"/>
              <a:buAutoNum type="alphaLcPeriod"/>
              <a:defRPr sz="1800" b="1">
                <a:solidFill>
                  <a:srgbClr val="FFFFFF"/>
                </a:solidFill>
                <a:latin typeface="Helvetica Neue"/>
                <a:ea typeface="Helvetica Neue"/>
                <a:cs typeface="Helvetica Neue"/>
                <a:sym typeface="Helvetica Neue"/>
              </a:defRPr>
            </a:lvl2pPr>
            <a:lvl3pPr marL="1371600" lvl="2" indent="-342900" rtl="0">
              <a:spcBef>
                <a:spcPts val="1000"/>
              </a:spcBef>
              <a:spcAft>
                <a:spcPts val="0"/>
              </a:spcAft>
              <a:buClr>
                <a:srgbClr val="00CFFF"/>
              </a:buClr>
              <a:buSzPts val="1800"/>
              <a:buFont typeface="Helvetica Neue"/>
              <a:buAutoNum type="romanLcPeriod"/>
              <a:defRPr sz="1800" b="1">
                <a:solidFill>
                  <a:srgbClr val="FFFFFF"/>
                </a:solidFill>
                <a:latin typeface="Helvetica Neue"/>
                <a:ea typeface="Helvetica Neue"/>
                <a:cs typeface="Helvetica Neue"/>
                <a:sym typeface="Helvetica Neue"/>
              </a:defRPr>
            </a:lvl3pPr>
            <a:lvl4pPr marL="1828800" lvl="3" indent="-342900" rtl="0">
              <a:spcBef>
                <a:spcPts val="1000"/>
              </a:spcBef>
              <a:spcAft>
                <a:spcPts val="0"/>
              </a:spcAft>
              <a:buClr>
                <a:srgbClr val="00CFFF"/>
              </a:buClr>
              <a:buSzPts val="1800"/>
              <a:buFont typeface="Helvetica Neue"/>
              <a:buAutoNum type="arabicPeriod"/>
              <a:defRPr sz="1800" b="1">
                <a:solidFill>
                  <a:srgbClr val="FFFFFF"/>
                </a:solidFill>
                <a:latin typeface="Helvetica Neue"/>
                <a:ea typeface="Helvetica Neue"/>
                <a:cs typeface="Helvetica Neue"/>
                <a:sym typeface="Helvetica Neue"/>
              </a:defRPr>
            </a:lvl4pPr>
            <a:lvl5pPr marL="2286000" lvl="4" indent="-342900" rtl="0">
              <a:spcBef>
                <a:spcPts val="1000"/>
              </a:spcBef>
              <a:spcAft>
                <a:spcPts val="0"/>
              </a:spcAft>
              <a:buClr>
                <a:srgbClr val="00CFFF"/>
              </a:buClr>
              <a:buSzPts val="1800"/>
              <a:buFont typeface="Helvetica Neue"/>
              <a:buAutoNum type="alphaLcPeriod"/>
              <a:defRPr sz="1800" b="1">
                <a:solidFill>
                  <a:srgbClr val="FFFFFF"/>
                </a:solidFill>
                <a:latin typeface="Helvetica Neue"/>
                <a:ea typeface="Helvetica Neue"/>
                <a:cs typeface="Helvetica Neue"/>
                <a:sym typeface="Helvetica Neue"/>
              </a:defRPr>
            </a:lvl5pPr>
            <a:lvl6pPr marL="2743200" lvl="5" indent="-342900" rtl="0">
              <a:spcBef>
                <a:spcPts val="1000"/>
              </a:spcBef>
              <a:spcAft>
                <a:spcPts val="0"/>
              </a:spcAft>
              <a:buClr>
                <a:srgbClr val="00CFFF"/>
              </a:buClr>
              <a:buSzPts val="1800"/>
              <a:buFont typeface="Helvetica Neue"/>
              <a:buAutoNum type="romanLcPeriod"/>
              <a:defRPr sz="1800" b="1">
                <a:solidFill>
                  <a:srgbClr val="FFFFFF"/>
                </a:solidFill>
                <a:latin typeface="Helvetica Neue"/>
                <a:ea typeface="Helvetica Neue"/>
                <a:cs typeface="Helvetica Neue"/>
                <a:sym typeface="Helvetica Neue"/>
              </a:defRPr>
            </a:lvl6pPr>
            <a:lvl7pPr marL="3200400" lvl="6" indent="-342900" rtl="0">
              <a:spcBef>
                <a:spcPts val="1000"/>
              </a:spcBef>
              <a:spcAft>
                <a:spcPts val="0"/>
              </a:spcAft>
              <a:buClr>
                <a:srgbClr val="00CFFF"/>
              </a:buClr>
              <a:buSzPts val="1800"/>
              <a:buFont typeface="Helvetica Neue"/>
              <a:buAutoNum type="arabicPeriod"/>
              <a:defRPr sz="1800" b="1">
                <a:solidFill>
                  <a:srgbClr val="FFFFFF"/>
                </a:solidFill>
                <a:latin typeface="Helvetica Neue"/>
                <a:ea typeface="Helvetica Neue"/>
                <a:cs typeface="Helvetica Neue"/>
                <a:sym typeface="Helvetica Neue"/>
              </a:defRPr>
            </a:lvl7pPr>
            <a:lvl8pPr marL="3657600" lvl="7" indent="-342900" rtl="0">
              <a:spcBef>
                <a:spcPts val="1000"/>
              </a:spcBef>
              <a:spcAft>
                <a:spcPts val="0"/>
              </a:spcAft>
              <a:buClr>
                <a:srgbClr val="00CFFF"/>
              </a:buClr>
              <a:buSzPts val="1800"/>
              <a:buFont typeface="Helvetica Neue"/>
              <a:buAutoNum type="alphaLcPeriod"/>
              <a:defRPr sz="1800" b="1">
                <a:solidFill>
                  <a:srgbClr val="FFFFFF"/>
                </a:solidFill>
                <a:latin typeface="Helvetica Neue"/>
                <a:ea typeface="Helvetica Neue"/>
                <a:cs typeface="Helvetica Neue"/>
                <a:sym typeface="Helvetica Neue"/>
              </a:defRPr>
            </a:lvl8pPr>
            <a:lvl9pPr marL="4114800" lvl="8" indent="-342900" rtl="0">
              <a:spcBef>
                <a:spcPts val="1000"/>
              </a:spcBef>
              <a:spcAft>
                <a:spcPts val="1000"/>
              </a:spcAft>
              <a:buClr>
                <a:srgbClr val="00CFFF"/>
              </a:buClr>
              <a:buSzPts val="1800"/>
              <a:buFont typeface="Helvetica Neue"/>
              <a:buAutoNum type="romanLcPeriod"/>
              <a:defRPr sz="1800" b="1">
                <a:solidFill>
                  <a:srgbClr val="FFFFFF"/>
                </a:solidFill>
                <a:latin typeface="Helvetica Neue"/>
                <a:ea typeface="Helvetica Neue"/>
                <a:cs typeface="Helvetica Neue"/>
                <a:sym typeface="Helvetica Neue"/>
              </a:defRPr>
            </a:lvl9pPr>
          </a:lstStyle>
          <a:p>
            <a:endParaRPr/>
          </a:p>
        </p:txBody>
      </p:sp>
      <p:sp>
        <p:nvSpPr>
          <p:cNvPr id="78" name="Google Shape;78;p20"/>
          <p:cNvSpPr txBox="1">
            <a:spLocks noGrp="1"/>
          </p:cNvSpPr>
          <p:nvPr>
            <p:ph type="title"/>
          </p:nvPr>
        </p:nvSpPr>
        <p:spPr>
          <a:xfrm>
            <a:off x="840500" y="384048"/>
            <a:ext cx="7470600" cy="493800"/>
          </a:xfrm>
          <a:prstGeom prst="rect">
            <a:avLst/>
          </a:prstGeom>
        </p:spPr>
        <p:txBody>
          <a:bodyPr spcFirstLastPara="1" wrap="square" lIns="91425" tIns="91425" rIns="91425" bIns="91425" anchor="t" anchorCtr="0">
            <a:normAutofit/>
          </a:bodyPr>
          <a:lstStyle>
            <a:lvl1pPr lvl="0" rtl="0">
              <a:spcBef>
                <a:spcPts val="0"/>
              </a:spcBef>
              <a:spcAft>
                <a:spcPts val="0"/>
              </a:spcAft>
              <a:buNone/>
              <a:defRPr>
                <a:solidFill>
                  <a:srgbClr val="00CFFF"/>
                </a:solidFill>
              </a:defRPr>
            </a:lvl1pPr>
            <a:lvl2pPr lvl="1" rtl="0">
              <a:spcBef>
                <a:spcPts val="0"/>
              </a:spcBef>
              <a:spcAft>
                <a:spcPts val="0"/>
              </a:spcAft>
              <a:buNone/>
              <a:defRPr>
                <a:solidFill>
                  <a:srgbClr val="00CFFF"/>
                </a:solidFill>
              </a:defRPr>
            </a:lvl2pPr>
            <a:lvl3pPr lvl="2" rtl="0">
              <a:spcBef>
                <a:spcPts val="0"/>
              </a:spcBef>
              <a:spcAft>
                <a:spcPts val="0"/>
              </a:spcAft>
              <a:buNone/>
              <a:defRPr>
                <a:solidFill>
                  <a:srgbClr val="00CFFF"/>
                </a:solidFill>
              </a:defRPr>
            </a:lvl3pPr>
            <a:lvl4pPr lvl="3" rtl="0">
              <a:spcBef>
                <a:spcPts val="0"/>
              </a:spcBef>
              <a:spcAft>
                <a:spcPts val="0"/>
              </a:spcAft>
              <a:buNone/>
              <a:defRPr>
                <a:solidFill>
                  <a:srgbClr val="00CFFF"/>
                </a:solidFill>
              </a:defRPr>
            </a:lvl4pPr>
            <a:lvl5pPr lvl="4" rtl="0">
              <a:spcBef>
                <a:spcPts val="0"/>
              </a:spcBef>
              <a:spcAft>
                <a:spcPts val="0"/>
              </a:spcAft>
              <a:buNone/>
              <a:defRPr>
                <a:solidFill>
                  <a:srgbClr val="00CFFF"/>
                </a:solidFill>
              </a:defRPr>
            </a:lvl5pPr>
            <a:lvl6pPr lvl="5" rtl="0">
              <a:spcBef>
                <a:spcPts val="0"/>
              </a:spcBef>
              <a:spcAft>
                <a:spcPts val="0"/>
              </a:spcAft>
              <a:buNone/>
              <a:defRPr>
                <a:solidFill>
                  <a:srgbClr val="00CFFF"/>
                </a:solidFill>
              </a:defRPr>
            </a:lvl6pPr>
            <a:lvl7pPr lvl="6" rtl="0">
              <a:spcBef>
                <a:spcPts val="0"/>
              </a:spcBef>
              <a:spcAft>
                <a:spcPts val="0"/>
              </a:spcAft>
              <a:buNone/>
              <a:defRPr>
                <a:solidFill>
                  <a:srgbClr val="00CFFF"/>
                </a:solidFill>
              </a:defRPr>
            </a:lvl7pPr>
            <a:lvl8pPr lvl="7" rtl="0">
              <a:spcBef>
                <a:spcPts val="0"/>
              </a:spcBef>
              <a:spcAft>
                <a:spcPts val="0"/>
              </a:spcAft>
              <a:buNone/>
              <a:defRPr>
                <a:solidFill>
                  <a:srgbClr val="00CFFF"/>
                </a:solidFill>
              </a:defRPr>
            </a:lvl8pPr>
            <a:lvl9pPr lvl="8" rtl="0">
              <a:spcBef>
                <a:spcPts val="0"/>
              </a:spcBef>
              <a:spcAft>
                <a:spcPts val="0"/>
              </a:spcAft>
              <a:buNone/>
              <a:defRPr>
                <a:solidFill>
                  <a:srgbClr val="00CFFF"/>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_AND_BODY_3">
  <p:cSld name="TITLE_AND_BODY_3">
    <p:spTree>
      <p:nvGrpSpPr>
        <p:cNvPr id="1" name="Shape 79"/>
        <p:cNvGrpSpPr/>
        <p:nvPr/>
      </p:nvGrpSpPr>
      <p:grpSpPr>
        <a:xfrm>
          <a:off x="0" y="0"/>
          <a:ext cx="0" cy="0"/>
          <a:chOff x="0" y="0"/>
          <a:chExt cx="0" cy="0"/>
        </a:xfrm>
      </p:grpSpPr>
      <p:sp>
        <p:nvSpPr>
          <p:cNvPr id="80" name="Google Shape;80;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81" name="Google Shape;81;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82" name="Google Shape;82;p2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_AND_BODY_5_1">
  <p:cSld name="TITLE_AND_BODY_5_1">
    <p:spTree>
      <p:nvGrpSpPr>
        <p:cNvPr id="1" name="Shape 83"/>
        <p:cNvGrpSpPr/>
        <p:nvPr/>
      </p:nvGrpSpPr>
      <p:grpSpPr>
        <a:xfrm>
          <a:off x="0" y="0"/>
          <a:ext cx="0" cy="0"/>
          <a:chOff x="0" y="0"/>
          <a:chExt cx="0" cy="0"/>
        </a:xfrm>
      </p:grpSpPr>
      <p:sp>
        <p:nvSpPr>
          <p:cNvPr id="84" name="Google Shape;84;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85" name="Google Shape;85;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86" name="Google Shape;86;p22"/>
          <p:cNvSpPr txBox="1">
            <a:spLocks noGrp="1"/>
          </p:cNvSpPr>
          <p:nvPr>
            <p:ph type="sldNum" idx="12"/>
          </p:nvPr>
        </p:nvSpPr>
        <p:spPr>
          <a:xfrm>
            <a:off x="8595308" y="4830317"/>
            <a:ext cx="548700" cy="393600"/>
          </a:xfrm>
          <a:prstGeom prst="rect">
            <a:avLst/>
          </a:prstGeom>
        </p:spPr>
        <p:txBody>
          <a:bodyPr spcFirstLastPara="1" wrap="square" lIns="91425" tIns="91425" rIns="91425" bIns="91425" anchor="ctr" anchorCtr="0">
            <a:normAutofit/>
          </a:bodyPr>
          <a:lstStyle>
            <a:lvl1pPr lvl="0" rtl="0">
              <a:buNone/>
              <a:defRPr>
                <a:solidFill>
                  <a:srgbClr val="FFFFFF"/>
                </a:solidFill>
              </a:defRPr>
            </a:lvl1pPr>
            <a:lvl2pPr lvl="1" rtl="0">
              <a:buNone/>
              <a:defRPr>
                <a:solidFill>
                  <a:srgbClr val="FFFFFF"/>
                </a:solidFill>
              </a:defRPr>
            </a:lvl2pPr>
            <a:lvl3pPr lvl="2" rtl="0">
              <a:buNone/>
              <a:defRPr>
                <a:solidFill>
                  <a:srgbClr val="FFFFFF"/>
                </a:solidFill>
              </a:defRPr>
            </a:lvl3pPr>
            <a:lvl4pPr lvl="3" rtl="0">
              <a:buNone/>
              <a:defRPr>
                <a:solidFill>
                  <a:srgbClr val="FFFFFF"/>
                </a:solidFill>
              </a:defRPr>
            </a:lvl4pPr>
            <a:lvl5pPr lvl="4" rtl="0">
              <a:buNone/>
              <a:defRPr>
                <a:solidFill>
                  <a:srgbClr val="FFFFFF"/>
                </a:solidFill>
              </a:defRPr>
            </a:lvl5pPr>
            <a:lvl6pPr lvl="5" rtl="0">
              <a:buNone/>
              <a:defRPr>
                <a:solidFill>
                  <a:srgbClr val="FFFFFF"/>
                </a:solidFill>
              </a:defRPr>
            </a:lvl6pPr>
            <a:lvl7pPr lvl="6" rtl="0">
              <a:buNone/>
              <a:defRPr>
                <a:solidFill>
                  <a:srgbClr val="FFFFFF"/>
                </a:solidFill>
              </a:defRPr>
            </a:lvl7pPr>
            <a:lvl8pPr lvl="7" rtl="0">
              <a:buNone/>
              <a:defRPr>
                <a:solidFill>
                  <a:srgbClr val="FFFFFF"/>
                </a:solidFill>
              </a:defRPr>
            </a:lvl8pPr>
            <a:lvl9pPr lvl="8" rtl="0">
              <a:buNone/>
              <a:defRPr>
                <a:solidFill>
                  <a:srgbClr val="FFFFFF"/>
                </a:solidFill>
              </a:defRPr>
            </a:lvl9pPr>
          </a:lstStyle>
          <a:p>
            <a:pPr marL="0" lvl="0" indent="0" algn="r" rtl="0">
              <a:spcBef>
                <a:spcPts val="0"/>
              </a:spcBef>
              <a:spcAft>
                <a:spcPts val="0"/>
              </a:spcAft>
              <a:buNone/>
            </a:pPr>
            <a:fld id="{00000000-1234-1234-1234-123412341234}" type="slidenum">
              <a:rPr lang="en"/>
              <a:t>‹#›</a:t>
            </a:fld>
            <a:endParaRPr/>
          </a:p>
        </p:txBody>
      </p:sp>
      <p:sp>
        <p:nvSpPr>
          <p:cNvPr id="87" name="Google Shape;87;p22"/>
          <p:cNvSpPr/>
          <p:nvPr/>
        </p:nvSpPr>
        <p:spPr>
          <a:xfrm>
            <a:off x="311700" y="1017725"/>
            <a:ext cx="1132800" cy="105000"/>
          </a:xfrm>
          <a:prstGeom prst="rect">
            <a:avLst/>
          </a:prstGeom>
          <a:solidFill>
            <a:srgbClr val="AD2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22"/>
          <p:cNvSpPr/>
          <p:nvPr/>
        </p:nvSpPr>
        <p:spPr>
          <a:xfrm>
            <a:off x="1444544" y="1017725"/>
            <a:ext cx="3635100" cy="105000"/>
          </a:xfrm>
          <a:prstGeom prst="rect">
            <a:avLst/>
          </a:prstGeom>
          <a:solidFill>
            <a:srgbClr val="0026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Lg Point - Light 1">
  <p:cSld name="TITLE_AND_BODY_2_1_1_1_3">
    <p:bg>
      <p:bgPr>
        <a:solidFill>
          <a:srgbClr val="FFFFFF"/>
        </a:solidFill>
        <a:effectLst/>
      </p:bgPr>
    </p:bg>
    <p:spTree>
      <p:nvGrpSpPr>
        <p:cNvPr id="1" name="Shape 89"/>
        <p:cNvGrpSpPr/>
        <p:nvPr/>
      </p:nvGrpSpPr>
      <p:grpSpPr>
        <a:xfrm>
          <a:off x="0" y="0"/>
          <a:ext cx="0" cy="0"/>
          <a:chOff x="0" y="0"/>
          <a:chExt cx="0" cy="0"/>
        </a:xfrm>
      </p:grpSpPr>
      <p:sp>
        <p:nvSpPr>
          <p:cNvPr id="90" name="Google Shape;90;p23"/>
          <p:cNvSpPr txBox="1">
            <a:spLocks noGrp="1"/>
          </p:cNvSpPr>
          <p:nvPr>
            <p:ph type="ctrTitle"/>
          </p:nvPr>
        </p:nvSpPr>
        <p:spPr>
          <a:xfrm>
            <a:off x="841248" y="536200"/>
            <a:ext cx="7692900" cy="3732900"/>
          </a:xfrm>
          <a:prstGeom prst="rect">
            <a:avLst/>
          </a:prstGeom>
          <a:noFill/>
          <a:ln>
            <a:noFill/>
          </a:ln>
        </p:spPr>
        <p:txBody>
          <a:bodyPr spcFirstLastPara="1" wrap="square" lIns="91425" tIns="91425" rIns="91425" bIns="91425" anchor="ctr" anchorCtr="0">
            <a:normAutofit/>
          </a:bodyPr>
          <a:lstStyle>
            <a:lvl1pPr lvl="0" algn="l" rtl="0">
              <a:lnSpc>
                <a:spcPct val="100000"/>
              </a:lnSpc>
              <a:spcBef>
                <a:spcPts val="0"/>
              </a:spcBef>
              <a:spcAft>
                <a:spcPts val="0"/>
              </a:spcAft>
              <a:buClr>
                <a:srgbClr val="1C304A"/>
              </a:buClr>
              <a:buSzPts val="2600"/>
              <a:buNone/>
              <a:defRPr b="1">
                <a:solidFill>
                  <a:srgbClr val="1C304A"/>
                </a:solidFill>
              </a:defRPr>
            </a:lvl1pPr>
            <a:lvl2pPr lvl="1" algn="ctr" rtl="0">
              <a:lnSpc>
                <a:spcPct val="100000"/>
              </a:lnSpc>
              <a:spcBef>
                <a:spcPts val="0"/>
              </a:spcBef>
              <a:spcAft>
                <a:spcPts val="0"/>
              </a:spcAft>
              <a:buClr>
                <a:srgbClr val="1C304A"/>
              </a:buClr>
              <a:buSzPts val="2600"/>
              <a:buNone/>
              <a:defRPr sz="2600">
                <a:solidFill>
                  <a:srgbClr val="1C304A"/>
                </a:solidFill>
              </a:defRPr>
            </a:lvl2pPr>
            <a:lvl3pPr lvl="2" algn="ctr" rtl="0">
              <a:lnSpc>
                <a:spcPct val="100000"/>
              </a:lnSpc>
              <a:spcBef>
                <a:spcPts val="0"/>
              </a:spcBef>
              <a:spcAft>
                <a:spcPts val="0"/>
              </a:spcAft>
              <a:buClr>
                <a:srgbClr val="1C304A"/>
              </a:buClr>
              <a:buSzPts val="2600"/>
              <a:buNone/>
              <a:defRPr sz="2600">
                <a:solidFill>
                  <a:srgbClr val="1C304A"/>
                </a:solidFill>
              </a:defRPr>
            </a:lvl3pPr>
            <a:lvl4pPr lvl="3" algn="ctr" rtl="0">
              <a:lnSpc>
                <a:spcPct val="100000"/>
              </a:lnSpc>
              <a:spcBef>
                <a:spcPts val="0"/>
              </a:spcBef>
              <a:spcAft>
                <a:spcPts val="0"/>
              </a:spcAft>
              <a:buClr>
                <a:srgbClr val="1C304A"/>
              </a:buClr>
              <a:buSzPts val="2600"/>
              <a:buNone/>
              <a:defRPr sz="2600">
                <a:solidFill>
                  <a:srgbClr val="1C304A"/>
                </a:solidFill>
              </a:defRPr>
            </a:lvl4pPr>
            <a:lvl5pPr lvl="4" algn="ctr" rtl="0">
              <a:lnSpc>
                <a:spcPct val="100000"/>
              </a:lnSpc>
              <a:spcBef>
                <a:spcPts val="0"/>
              </a:spcBef>
              <a:spcAft>
                <a:spcPts val="0"/>
              </a:spcAft>
              <a:buClr>
                <a:srgbClr val="1C304A"/>
              </a:buClr>
              <a:buSzPts val="2600"/>
              <a:buNone/>
              <a:defRPr sz="2600">
                <a:solidFill>
                  <a:srgbClr val="1C304A"/>
                </a:solidFill>
              </a:defRPr>
            </a:lvl5pPr>
            <a:lvl6pPr lvl="5" algn="ctr" rtl="0">
              <a:lnSpc>
                <a:spcPct val="100000"/>
              </a:lnSpc>
              <a:spcBef>
                <a:spcPts val="0"/>
              </a:spcBef>
              <a:spcAft>
                <a:spcPts val="0"/>
              </a:spcAft>
              <a:buClr>
                <a:srgbClr val="1C304A"/>
              </a:buClr>
              <a:buSzPts val="2600"/>
              <a:buNone/>
              <a:defRPr sz="2600">
                <a:solidFill>
                  <a:srgbClr val="1C304A"/>
                </a:solidFill>
              </a:defRPr>
            </a:lvl6pPr>
            <a:lvl7pPr lvl="6" algn="ctr" rtl="0">
              <a:lnSpc>
                <a:spcPct val="100000"/>
              </a:lnSpc>
              <a:spcBef>
                <a:spcPts val="0"/>
              </a:spcBef>
              <a:spcAft>
                <a:spcPts val="0"/>
              </a:spcAft>
              <a:buClr>
                <a:srgbClr val="1C304A"/>
              </a:buClr>
              <a:buSzPts val="2600"/>
              <a:buNone/>
              <a:defRPr sz="2600">
                <a:solidFill>
                  <a:srgbClr val="1C304A"/>
                </a:solidFill>
              </a:defRPr>
            </a:lvl7pPr>
            <a:lvl8pPr lvl="7" algn="ctr" rtl="0">
              <a:lnSpc>
                <a:spcPct val="100000"/>
              </a:lnSpc>
              <a:spcBef>
                <a:spcPts val="0"/>
              </a:spcBef>
              <a:spcAft>
                <a:spcPts val="0"/>
              </a:spcAft>
              <a:buClr>
                <a:srgbClr val="1C304A"/>
              </a:buClr>
              <a:buSzPts val="2600"/>
              <a:buNone/>
              <a:defRPr sz="2600">
                <a:solidFill>
                  <a:srgbClr val="1C304A"/>
                </a:solidFill>
              </a:defRPr>
            </a:lvl8pPr>
            <a:lvl9pPr lvl="8" algn="ctr" rtl="0">
              <a:lnSpc>
                <a:spcPct val="100000"/>
              </a:lnSpc>
              <a:spcBef>
                <a:spcPts val="0"/>
              </a:spcBef>
              <a:spcAft>
                <a:spcPts val="0"/>
              </a:spcAft>
              <a:buClr>
                <a:srgbClr val="1C304A"/>
              </a:buClr>
              <a:buSzPts val="2600"/>
              <a:buNone/>
              <a:defRPr sz="2600">
                <a:solidFill>
                  <a:srgbClr val="1C304A"/>
                </a:solidFill>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_AND_BODY_3 1">
  <p:cSld name="TITLE_AND_BODY_3_1">
    <p:spTree>
      <p:nvGrpSpPr>
        <p:cNvPr id="1" name="Shape 91"/>
        <p:cNvGrpSpPr/>
        <p:nvPr/>
      </p:nvGrpSpPr>
      <p:grpSpPr>
        <a:xfrm>
          <a:off x="0" y="0"/>
          <a:ext cx="0" cy="0"/>
          <a:chOff x="0" y="0"/>
          <a:chExt cx="0" cy="0"/>
        </a:xfrm>
      </p:grpSpPr>
      <p:sp>
        <p:nvSpPr>
          <p:cNvPr id="92" name="Google Shape;92;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93" name="Google Shape;93;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94" name="Google Shape;94;p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Bright - 2 column icons">
  <p:cSld name="TITLE_AND_TWO_COLUMNS_1_2_1">
    <p:bg>
      <p:bgPr>
        <a:solidFill>
          <a:srgbClr val="00CFFF"/>
        </a:solidFill>
        <a:effectLst/>
      </p:bgPr>
    </p:bg>
    <p:spTree>
      <p:nvGrpSpPr>
        <p:cNvPr id="1" name="Shape 95"/>
        <p:cNvGrpSpPr/>
        <p:nvPr/>
      </p:nvGrpSpPr>
      <p:grpSpPr>
        <a:xfrm>
          <a:off x="0" y="0"/>
          <a:ext cx="0" cy="0"/>
          <a:chOff x="0" y="0"/>
          <a:chExt cx="0" cy="0"/>
        </a:xfrm>
      </p:grpSpPr>
      <p:sp>
        <p:nvSpPr>
          <p:cNvPr id="96" name="Google Shape;96;p25"/>
          <p:cNvSpPr txBox="1">
            <a:spLocks noGrp="1"/>
          </p:cNvSpPr>
          <p:nvPr>
            <p:ph type="body" idx="1"/>
          </p:nvPr>
        </p:nvSpPr>
        <p:spPr>
          <a:xfrm>
            <a:off x="1493788" y="1694407"/>
            <a:ext cx="2622900" cy="890400"/>
          </a:xfrm>
          <a:prstGeom prst="rect">
            <a:avLst/>
          </a:prstGeom>
        </p:spPr>
        <p:txBody>
          <a:bodyPr spcFirstLastPara="1" wrap="square" lIns="91425" tIns="91425" rIns="91425" bIns="91425" anchor="ctr" anchorCtr="0">
            <a:normAutofit/>
          </a:bodyPr>
          <a:lstStyle>
            <a:lvl1pPr marL="457200" lvl="0" indent="-317500" rtl="0">
              <a:spcBef>
                <a:spcPts val="0"/>
              </a:spcBef>
              <a:spcAft>
                <a:spcPts val="0"/>
              </a:spcAft>
              <a:buSzPts val="1400"/>
              <a:buChar char="●"/>
              <a:defRPr sz="1400"/>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97" name="Google Shape;97;p25"/>
          <p:cNvSpPr txBox="1">
            <a:spLocks noGrp="1"/>
          </p:cNvSpPr>
          <p:nvPr>
            <p:ph type="sldNum" idx="12"/>
          </p:nvPr>
        </p:nvSpPr>
        <p:spPr>
          <a:xfrm>
            <a:off x="8472450" y="4765389"/>
            <a:ext cx="548700" cy="261900"/>
          </a:xfrm>
          <a:prstGeom prst="rect">
            <a:avLst/>
          </a:prstGeom>
        </p:spPr>
        <p:txBody>
          <a:bodyPr spcFirstLastPara="1" wrap="square" lIns="91425" tIns="91425" rIns="91425" bIns="91425" anchor="ctr" anchorCtr="0">
            <a:normAutofit lnSpcReduction="20000"/>
          </a:bodyPr>
          <a:lstStyle>
            <a:lvl1pPr lvl="0" rtl="0">
              <a:buNone/>
              <a:defRPr sz="600">
                <a:solidFill>
                  <a:srgbClr val="000000"/>
                </a:solidFill>
              </a:defRPr>
            </a:lvl1pPr>
            <a:lvl2pPr lvl="1" rtl="0">
              <a:buNone/>
              <a:defRPr sz="600">
                <a:solidFill>
                  <a:srgbClr val="000000"/>
                </a:solidFill>
              </a:defRPr>
            </a:lvl2pPr>
            <a:lvl3pPr lvl="2" rtl="0">
              <a:buNone/>
              <a:defRPr sz="600">
                <a:solidFill>
                  <a:srgbClr val="000000"/>
                </a:solidFill>
              </a:defRPr>
            </a:lvl3pPr>
            <a:lvl4pPr lvl="3" rtl="0">
              <a:buNone/>
              <a:defRPr sz="600">
                <a:solidFill>
                  <a:srgbClr val="000000"/>
                </a:solidFill>
              </a:defRPr>
            </a:lvl4pPr>
            <a:lvl5pPr lvl="4" rtl="0">
              <a:buNone/>
              <a:defRPr sz="600">
                <a:solidFill>
                  <a:srgbClr val="000000"/>
                </a:solidFill>
              </a:defRPr>
            </a:lvl5pPr>
            <a:lvl6pPr lvl="5" rtl="0">
              <a:buNone/>
              <a:defRPr sz="600">
                <a:solidFill>
                  <a:srgbClr val="000000"/>
                </a:solidFill>
              </a:defRPr>
            </a:lvl6pPr>
            <a:lvl7pPr lvl="6" rtl="0">
              <a:buNone/>
              <a:defRPr sz="600">
                <a:solidFill>
                  <a:srgbClr val="000000"/>
                </a:solidFill>
              </a:defRPr>
            </a:lvl7pPr>
            <a:lvl8pPr lvl="7" rtl="0">
              <a:buNone/>
              <a:defRPr sz="600">
                <a:solidFill>
                  <a:srgbClr val="000000"/>
                </a:solidFill>
              </a:defRPr>
            </a:lvl8pPr>
            <a:lvl9pPr lvl="8" rtl="0">
              <a:buNone/>
              <a:defRPr sz="600">
                <a:solidFill>
                  <a:srgbClr val="000000"/>
                </a:solidFill>
              </a:defRPr>
            </a:lvl9pPr>
          </a:lstStyle>
          <a:p>
            <a:pPr marL="0" lvl="0" indent="0" algn="r" rtl="0">
              <a:spcBef>
                <a:spcPts val="0"/>
              </a:spcBef>
              <a:spcAft>
                <a:spcPts val="0"/>
              </a:spcAft>
              <a:buNone/>
            </a:pPr>
            <a:fld id="{00000000-1234-1234-1234-123412341234}" type="slidenum">
              <a:rPr lang="en"/>
              <a:t>‹#›</a:t>
            </a:fld>
            <a:endParaRPr/>
          </a:p>
        </p:txBody>
      </p:sp>
      <p:sp>
        <p:nvSpPr>
          <p:cNvPr id="98" name="Google Shape;98;p25"/>
          <p:cNvSpPr/>
          <p:nvPr/>
        </p:nvSpPr>
        <p:spPr>
          <a:xfrm>
            <a:off x="815525" y="1804118"/>
            <a:ext cx="611400" cy="611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solidFill>
                <a:srgbClr val="FFFFFF"/>
              </a:solidFill>
              <a:latin typeface="Helvetica Neue"/>
              <a:ea typeface="Helvetica Neue"/>
              <a:cs typeface="Helvetica Neue"/>
              <a:sym typeface="Helvetica Neue"/>
            </a:endParaRPr>
          </a:p>
        </p:txBody>
      </p:sp>
      <p:sp>
        <p:nvSpPr>
          <p:cNvPr id="99" name="Google Shape;99;p25"/>
          <p:cNvSpPr/>
          <p:nvPr/>
        </p:nvSpPr>
        <p:spPr>
          <a:xfrm>
            <a:off x="4349050" y="1804118"/>
            <a:ext cx="611400" cy="611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solidFill>
                <a:srgbClr val="FFFFFF"/>
              </a:solidFill>
              <a:latin typeface="Helvetica Neue"/>
              <a:ea typeface="Helvetica Neue"/>
              <a:cs typeface="Helvetica Neue"/>
              <a:sym typeface="Helvetica Neue"/>
            </a:endParaRPr>
          </a:p>
        </p:txBody>
      </p:sp>
      <p:sp>
        <p:nvSpPr>
          <p:cNvPr id="100" name="Google Shape;100;p25"/>
          <p:cNvSpPr txBox="1">
            <a:spLocks noGrp="1"/>
          </p:cNvSpPr>
          <p:nvPr>
            <p:ph type="body" idx="2"/>
          </p:nvPr>
        </p:nvSpPr>
        <p:spPr>
          <a:xfrm>
            <a:off x="5027312" y="1694407"/>
            <a:ext cx="2622900" cy="890400"/>
          </a:xfrm>
          <a:prstGeom prst="rect">
            <a:avLst/>
          </a:prstGeom>
        </p:spPr>
        <p:txBody>
          <a:bodyPr spcFirstLastPara="1" wrap="square" lIns="91425" tIns="91425" rIns="91425" bIns="91425" anchor="ctr" anchorCtr="0">
            <a:normAutofit/>
          </a:bodyPr>
          <a:lstStyle>
            <a:lvl1pPr marL="457200" lvl="0" indent="-317500" rtl="0">
              <a:spcBef>
                <a:spcPts val="0"/>
              </a:spcBef>
              <a:spcAft>
                <a:spcPts val="0"/>
              </a:spcAft>
              <a:buSzPts val="1400"/>
              <a:buChar char="●"/>
              <a:defRPr sz="1400"/>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101" name="Google Shape;101;p25"/>
          <p:cNvSpPr txBox="1">
            <a:spLocks noGrp="1"/>
          </p:cNvSpPr>
          <p:nvPr>
            <p:ph type="body" idx="3"/>
          </p:nvPr>
        </p:nvSpPr>
        <p:spPr>
          <a:xfrm>
            <a:off x="1493788" y="3313631"/>
            <a:ext cx="2622900" cy="890400"/>
          </a:xfrm>
          <a:prstGeom prst="rect">
            <a:avLst/>
          </a:prstGeom>
        </p:spPr>
        <p:txBody>
          <a:bodyPr spcFirstLastPara="1" wrap="square" lIns="91425" tIns="91425" rIns="91425" bIns="91425" anchor="ctr" anchorCtr="0">
            <a:normAutofit/>
          </a:bodyPr>
          <a:lstStyle>
            <a:lvl1pPr marL="457200" lvl="0" indent="-317500" rtl="0">
              <a:spcBef>
                <a:spcPts val="0"/>
              </a:spcBef>
              <a:spcAft>
                <a:spcPts val="0"/>
              </a:spcAft>
              <a:buSzPts val="1400"/>
              <a:buChar char="●"/>
              <a:defRPr sz="1400"/>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102" name="Google Shape;102;p25"/>
          <p:cNvSpPr/>
          <p:nvPr/>
        </p:nvSpPr>
        <p:spPr>
          <a:xfrm>
            <a:off x="815525" y="3427125"/>
            <a:ext cx="611400" cy="611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solidFill>
                <a:srgbClr val="FFFFFF"/>
              </a:solidFill>
              <a:latin typeface="Helvetica Neue"/>
              <a:ea typeface="Helvetica Neue"/>
              <a:cs typeface="Helvetica Neue"/>
              <a:sym typeface="Helvetica Neue"/>
            </a:endParaRPr>
          </a:p>
        </p:txBody>
      </p:sp>
      <p:sp>
        <p:nvSpPr>
          <p:cNvPr id="103" name="Google Shape;103;p25"/>
          <p:cNvSpPr/>
          <p:nvPr/>
        </p:nvSpPr>
        <p:spPr>
          <a:xfrm>
            <a:off x="4349050" y="3427125"/>
            <a:ext cx="611400" cy="611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solidFill>
                <a:srgbClr val="FFFFFF"/>
              </a:solidFill>
              <a:latin typeface="Helvetica Neue"/>
              <a:ea typeface="Helvetica Neue"/>
              <a:cs typeface="Helvetica Neue"/>
              <a:sym typeface="Helvetica Neue"/>
            </a:endParaRPr>
          </a:p>
        </p:txBody>
      </p:sp>
      <p:sp>
        <p:nvSpPr>
          <p:cNvPr id="104" name="Google Shape;104;p25"/>
          <p:cNvSpPr txBox="1">
            <a:spLocks noGrp="1"/>
          </p:cNvSpPr>
          <p:nvPr>
            <p:ph type="body" idx="4"/>
          </p:nvPr>
        </p:nvSpPr>
        <p:spPr>
          <a:xfrm>
            <a:off x="5027312" y="3313631"/>
            <a:ext cx="2622900" cy="890400"/>
          </a:xfrm>
          <a:prstGeom prst="rect">
            <a:avLst/>
          </a:prstGeom>
        </p:spPr>
        <p:txBody>
          <a:bodyPr spcFirstLastPara="1" wrap="square" lIns="91425" tIns="91425" rIns="91425" bIns="91425" anchor="ctr" anchorCtr="0">
            <a:normAutofit/>
          </a:bodyPr>
          <a:lstStyle>
            <a:lvl1pPr marL="457200" lvl="0" indent="-317500" rtl="0">
              <a:spcBef>
                <a:spcPts val="0"/>
              </a:spcBef>
              <a:spcAft>
                <a:spcPts val="0"/>
              </a:spcAft>
              <a:buSzPts val="1400"/>
              <a:buChar char="●"/>
              <a:defRPr sz="1400"/>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105" name="Google Shape;105;p25"/>
          <p:cNvSpPr txBox="1">
            <a:spLocks noGrp="1"/>
          </p:cNvSpPr>
          <p:nvPr>
            <p:ph type="ctrTitle"/>
          </p:nvPr>
        </p:nvSpPr>
        <p:spPr>
          <a:xfrm>
            <a:off x="712850" y="289402"/>
            <a:ext cx="7386600" cy="8442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Clr>
                <a:srgbClr val="1C304A"/>
              </a:buClr>
              <a:buSzPts val="2600"/>
              <a:buNone/>
              <a:defRPr sz="2600" b="1">
                <a:solidFill>
                  <a:srgbClr val="1C304A"/>
                </a:solidFill>
              </a:defRPr>
            </a:lvl1pPr>
            <a:lvl2pPr lvl="1" algn="ctr" rtl="0">
              <a:spcBef>
                <a:spcPts val="0"/>
              </a:spcBef>
              <a:spcAft>
                <a:spcPts val="0"/>
              </a:spcAft>
              <a:buClr>
                <a:srgbClr val="1C304A"/>
              </a:buClr>
              <a:buSzPts val="2800"/>
              <a:buNone/>
              <a:defRPr>
                <a:solidFill>
                  <a:srgbClr val="1C304A"/>
                </a:solidFill>
              </a:defRPr>
            </a:lvl2pPr>
            <a:lvl3pPr lvl="2" algn="ctr" rtl="0">
              <a:spcBef>
                <a:spcPts val="0"/>
              </a:spcBef>
              <a:spcAft>
                <a:spcPts val="0"/>
              </a:spcAft>
              <a:buClr>
                <a:srgbClr val="1C304A"/>
              </a:buClr>
              <a:buSzPts val="2800"/>
              <a:buNone/>
              <a:defRPr>
                <a:solidFill>
                  <a:srgbClr val="1C304A"/>
                </a:solidFill>
              </a:defRPr>
            </a:lvl3pPr>
            <a:lvl4pPr lvl="3" algn="ctr" rtl="0">
              <a:spcBef>
                <a:spcPts val="0"/>
              </a:spcBef>
              <a:spcAft>
                <a:spcPts val="0"/>
              </a:spcAft>
              <a:buClr>
                <a:srgbClr val="1C304A"/>
              </a:buClr>
              <a:buSzPts val="2800"/>
              <a:buNone/>
              <a:defRPr>
                <a:solidFill>
                  <a:srgbClr val="1C304A"/>
                </a:solidFill>
              </a:defRPr>
            </a:lvl4pPr>
            <a:lvl5pPr lvl="4" algn="ctr" rtl="0">
              <a:spcBef>
                <a:spcPts val="0"/>
              </a:spcBef>
              <a:spcAft>
                <a:spcPts val="0"/>
              </a:spcAft>
              <a:buClr>
                <a:srgbClr val="1C304A"/>
              </a:buClr>
              <a:buSzPts val="2800"/>
              <a:buNone/>
              <a:defRPr>
                <a:solidFill>
                  <a:srgbClr val="1C304A"/>
                </a:solidFill>
              </a:defRPr>
            </a:lvl5pPr>
            <a:lvl6pPr lvl="5" algn="ctr" rtl="0">
              <a:spcBef>
                <a:spcPts val="0"/>
              </a:spcBef>
              <a:spcAft>
                <a:spcPts val="0"/>
              </a:spcAft>
              <a:buClr>
                <a:srgbClr val="1C304A"/>
              </a:buClr>
              <a:buSzPts val="2800"/>
              <a:buNone/>
              <a:defRPr>
                <a:solidFill>
                  <a:srgbClr val="1C304A"/>
                </a:solidFill>
              </a:defRPr>
            </a:lvl6pPr>
            <a:lvl7pPr lvl="6" algn="ctr" rtl="0">
              <a:spcBef>
                <a:spcPts val="0"/>
              </a:spcBef>
              <a:spcAft>
                <a:spcPts val="0"/>
              </a:spcAft>
              <a:buClr>
                <a:srgbClr val="1C304A"/>
              </a:buClr>
              <a:buSzPts val="2800"/>
              <a:buNone/>
              <a:defRPr>
                <a:solidFill>
                  <a:srgbClr val="1C304A"/>
                </a:solidFill>
              </a:defRPr>
            </a:lvl7pPr>
            <a:lvl8pPr lvl="7" algn="ctr" rtl="0">
              <a:spcBef>
                <a:spcPts val="0"/>
              </a:spcBef>
              <a:spcAft>
                <a:spcPts val="0"/>
              </a:spcAft>
              <a:buClr>
                <a:srgbClr val="1C304A"/>
              </a:buClr>
              <a:buSzPts val="2800"/>
              <a:buNone/>
              <a:defRPr>
                <a:solidFill>
                  <a:srgbClr val="1C304A"/>
                </a:solidFill>
              </a:defRPr>
            </a:lvl8pPr>
            <a:lvl9pPr lvl="8" algn="ctr" rtl="0">
              <a:spcBef>
                <a:spcPts val="0"/>
              </a:spcBef>
              <a:spcAft>
                <a:spcPts val="0"/>
              </a:spcAft>
              <a:buClr>
                <a:srgbClr val="1C304A"/>
              </a:buClr>
              <a:buSzPts val="2800"/>
              <a:buNone/>
              <a:defRPr>
                <a:solidFill>
                  <a:srgbClr val="1C304A"/>
                </a:solidFill>
              </a:defRPr>
            </a:lvl9p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Bullet Dark - 3 column bullets">
  <p:cSld name="TITLE_AND_BODY_2_1_1_1_1_3_1">
    <p:bg>
      <p:bgPr>
        <a:solidFill>
          <a:srgbClr val="1C304A"/>
        </a:solidFill>
        <a:effectLst/>
      </p:bgPr>
    </p:bg>
    <p:spTree>
      <p:nvGrpSpPr>
        <p:cNvPr id="1" name="Shape 106"/>
        <p:cNvGrpSpPr/>
        <p:nvPr/>
      </p:nvGrpSpPr>
      <p:grpSpPr>
        <a:xfrm>
          <a:off x="0" y="0"/>
          <a:ext cx="0" cy="0"/>
          <a:chOff x="0" y="0"/>
          <a:chExt cx="0" cy="0"/>
        </a:xfrm>
      </p:grpSpPr>
      <p:sp>
        <p:nvSpPr>
          <p:cNvPr id="107" name="Google Shape;107;p26"/>
          <p:cNvSpPr txBox="1">
            <a:spLocks noGrp="1"/>
          </p:cNvSpPr>
          <p:nvPr>
            <p:ph type="sldNum" idx="12"/>
          </p:nvPr>
        </p:nvSpPr>
        <p:spPr>
          <a:xfrm>
            <a:off x="8472450" y="4765389"/>
            <a:ext cx="548700" cy="261900"/>
          </a:xfrm>
          <a:prstGeom prst="rect">
            <a:avLst/>
          </a:prstGeom>
        </p:spPr>
        <p:txBody>
          <a:bodyPr spcFirstLastPara="1" wrap="square" lIns="91425" tIns="91425" rIns="91425" bIns="91425" anchor="ctr" anchorCtr="0">
            <a:normAutofit lnSpcReduction="20000"/>
          </a:bodyPr>
          <a:lstStyle>
            <a:lvl1pPr lvl="0" rtl="0">
              <a:buNone/>
              <a:defRPr sz="600">
                <a:solidFill>
                  <a:srgbClr val="00CFFF"/>
                </a:solidFill>
              </a:defRPr>
            </a:lvl1pPr>
            <a:lvl2pPr lvl="1" rtl="0">
              <a:buNone/>
              <a:defRPr sz="600">
                <a:solidFill>
                  <a:srgbClr val="00CFFF"/>
                </a:solidFill>
              </a:defRPr>
            </a:lvl2pPr>
            <a:lvl3pPr lvl="2" rtl="0">
              <a:buNone/>
              <a:defRPr sz="600">
                <a:solidFill>
                  <a:srgbClr val="00CFFF"/>
                </a:solidFill>
              </a:defRPr>
            </a:lvl3pPr>
            <a:lvl4pPr lvl="3" rtl="0">
              <a:buNone/>
              <a:defRPr sz="600">
                <a:solidFill>
                  <a:srgbClr val="00CFFF"/>
                </a:solidFill>
              </a:defRPr>
            </a:lvl4pPr>
            <a:lvl5pPr lvl="4" rtl="0">
              <a:buNone/>
              <a:defRPr sz="600">
                <a:solidFill>
                  <a:srgbClr val="00CFFF"/>
                </a:solidFill>
              </a:defRPr>
            </a:lvl5pPr>
            <a:lvl6pPr lvl="5" rtl="0">
              <a:buNone/>
              <a:defRPr sz="600">
                <a:solidFill>
                  <a:srgbClr val="00CFFF"/>
                </a:solidFill>
              </a:defRPr>
            </a:lvl6pPr>
            <a:lvl7pPr lvl="6" rtl="0">
              <a:buNone/>
              <a:defRPr sz="600">
                <a:solidFill>
                  <a:srgbClr val="00CFFF"/>
                </a:solidFill>
              </a:defRPr>
            </a:lvl7pPr>
            <a:lvl8pPr lvl="7" rtl="0">
              <a:buNone/>
              <a:defRPr sz="600">
                <a:solidFill>
                  <a:srgbClr val="00CFFF"/>
                </a:solidFill>
              </a:defRPr>
            </a:lvl8pPr>
            <a:lvl9pPr lvl="8" rtl="0">
              <a:buNone/>
              <a:defRPr sz="600">
                <a:solidFill>
                  <a:srgbClr val="00CFFF"/>
                </a:solidFill>
              </a:defRPr>
            </a:lvl9pPr>
          </a:lstStyle>
          <a:p>
            <a:pPr marL="0" lvl="0" indent="0" algn="r" rtl="0">
              <a:spcBef>
                <a:spcPts val="0"/>
              </a:spcBef>
              <a:spcAft>
                <a:spcPts val="0"/>
              </a:spcAft>
              <a:buNone/>
            </a:pPr>
            <a:fld id="{00000000-1234-1234-1234-123412341234}" type="slidenum">
              <a:rPr lang="en"/>
              <a:t>‹#›</a:t>
            </a:fld>
            <a:endParaRPr/>
          </a:p>
        </p:txBody>
      </p:sp>
      <p:sp>
        <p:nvSpPr>
          <p:cNvPr id="108" name="Google Shape;108;p26"/>
          <p:cNvSpPr txBox="1">
            <a:spLocks noGrp="1"/>
          </p:cNvSpPr>
          <p:nvPr>
            <p:ph type="ctrTitle"/>
          </p:nvPr>
        </p:nvSpPr>
        <p:spPr>
          <a:xfrm>
            <a:off x="718662" y="614727"/>
            <a:ext cx="7386600" cy="8442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Clr>
                <a:srgbClr val="00CFFF"/>
              </a:buClr>
              <a:buSzPts val="2600"/>
              <a:buNone/>
              <a:defRPr sz="2600" b="1">
                <a:solidFill>
                  <a:srgbClr val="00CFFF"/>
                </a:solidFill>
              </a:defRPr>
            </a:lvl1pPr>
            <a:lvl2pPr lvl="1" algn="ctr" rtl="0">
              <a:spcBef>
                <a:spcPts val="0"/>
              </a:spcBef>
              <a:spcAft>
                <a:spcPts val="0"/>
              </a:spcAft>
              <a:buClr>
                <a:srgbClr val="1C304A"/>
              </a:buClr>
              <a:buSzPts val="2800"/>
              <a:buNone/>
              <a:defRPr>
                <a:solidFill>
                  <a:srgbClr val="1C304A"/>
                </a:solidFill>
              </a:defRPr>
            </a:lvl2pPr>
            <a:lvl3pPr lvl="2" algn="ctr" rtl="0">
              <a:spcBef>
                <a:spcPts val="0"/>
              </a:spcBef>
              <a:spcAft>
                <a:spcPts val="0"/>
              </a:spcAft>
              <a:buClr>
                <a:srgbClr val="1C304A"/>
              </a:buClr>
              <a:buSzPts val="2800"/>
              <a:buNone/>
              <a:defRPr>
                <a:solidFill>
                  <a:srgbClr val="1C304A"/>
                </a:solidFill>
              </a:defRPr>
            </a:lvl3pPr>
            <a:lvl4pPr lvl="3" algn="ctr" rtl="0">
              <a:spcBef>
                <a:spcPts val="0"/>
              </a:spcBef>
              <a:spcAft>
                <a:spcPts val="0"/>
              </a:spcAft>
              <a:buClr>
                <a:srgbClr val="1C304A"/>
              </a:buClr>
              <a:buSzPts val="2800"/>
              <a:buNone/>
              <a:defRPr>
                <a:solidFill>
                  <a:srgbClr val="1C304A"/>
                </a:solidFill>
              </a:defRPr>
            </a:lvl4pPr>
            <a:lvl5pPr lvl="4" algn="ctr" rtl="0">
              <a:spcBef>
                <a:spcPts val="0"/>
              </a:spcBef>
              <a:spcAft>
                <a:spcPts val="0"/>
              </a:spcAft>
              <a:buClr>
                <a:srgbClr val="1C304A"/>
              </a:buClr>
              <a:buSzPts val="2800"/>
              <a:buNone/>
              <a:defRPr>
                <a:solidFill>
                  <a:srgbClr val="1C304A"/>
                </a:solidFill>
              </a:defRPr>
            </a:lvl5pPr>
            <a:lvl6pPr lvl="5" algn="ctr" rtl="0">
              <a:spcBef>
                <a:spcPts val="0"/>
              </a:spcBef>
              <a:spcAft>
                <a:spcPts val="0"/>
              </a:spcAft>
              <a:buClr>
                <a:srgbClr val="1C304A"/>
              </a:buClr>
              <a:buSzPts val="2800"/>
              <a:buNone/>
              <a:defRPr>
                <a:solidFill>
                  <a:srgbClr val="1C304A"/>
                </a:solidFill>
              </a:defRPr>
            </a:lvl6pPr>
            <a:lvl7pPr lvl="6" algn="ctr" rtl="0">
              <a:spcBef>
                <a:spcPts val="0"/>
              </a:spcBef>
              <a:spcAft>
                <a:spcPts val="0"/>
              </a:spcAft>
              <a:buClr>
                <a:srgbClr val="1C304A"/>
              </a:buClr>
              <a:buSzPts val="2800"/>
              <a:buNone/>
              <a:defRPr>
                <a:solidFill>
                  <a:srgbClr val="1C304A"/>
                </a:solidFill>
              </a:defRPr>
            </a:lvl7pPr>
            <a:lvl8pPr lvl="7" algn="ctr" rtl="0">
              <a:spcBef>
                <a:spcPts val="0"/>
              </a:spcBef>
              <a:spcAft>
                <a:spcPts val="0"/>
              </a:spcAft>
              <a:buClr>
                <a:srgbClr val="1C304A"/>
              </a:buClr>
              <a:buSzPts val="2800"/>
              <a:buNone/>
              <a:defRPr>
                <a:solidFill>
                  <a:srgbClr val="1C304A"/>
                </a:solidFill>
              </a:defRPr>
            </a:lvl8pPr>
            <a:lvl9pPr lvl="8" algn="ctr" rtl="0">
              <a:spcBef>
                <a:spcPts val="0"/>
              </a:spcBef>
              <a:spcAft>
                <a:spcPts val="0"/>
              </a:spcAft>
              <a:buClr>
                <a:srgbClr val="1C304A"/>
              </a:buClr>
              <a:buSzPts val="2800"/>
              <a:buNone/>
              <a:defRPr>
                <a:solidFill>
                  <a:srgbClr val="1C304A"/>
                </a:solidFill>
              </a:defRPr>
            </a:lvl9pPr>
          </a:lstStyle>
          <a:p>
            <a:endParaRPr/>
          </a:p>
        </p:txBody>
      </p:sp>
      <p:sp>
        <p:nvSpPr>
          <p:cNvPr id="109" name="Google Shape;109;p26"/>
          <p:cNvSpPr txBox="1">
            <a:spLocks noGrp="1"/>
          </p:cNvSpPr>
          <p:nvPr>
            <p:ph type="subTitle" idx="1"/>
          </p:nvPr>
        </p:nvSpPr>
        <p:spPr>
          <a:xfrm>
            <a:off x="718647" y="292250"/>
            <a:ext cx="5017500" cy="667500"/>
          </a:xfrm>
          <a:prstGeom prst="rect">
            <a:avLst/>
          </a:prstGeom>
        </p:spPr>
        <p:txBody>
          <a:bodyPr spcFirstLastPara="1" wrap="square" lIns="91425" tIns="91425" rIns="91425" bIns="91425" anchor="ctr" anchorCtr="0">
            <a:normAutofit/>
          </a:bodyPr>
          <a:lstStyle>
            <a:lvl1pPr lvl="0" rtl="0">
              <a:spcBef>
                <a:spcPts val="0"/>
              </a:spcBef>
              <a:spcAft>
                <a:spcPts val="0"/>
              </a:spcAft>
              <a:buNone/>
              <a:defRPr sz="1200" b="1">
                <a:solidFill>
                  <a:srgbClr val="FFFFFF"/>
                </a:solidFill>
              </a:defRPr>
            </a:lvl1pPr>
            <a:lvl2pPr lvl="1" rtl="0">
              <a:spcBef>
                <a:spcPts val="1200"/>
              </a:spcBef>
              <a:spcAft>
                <a:spcPts val="0"/>
              </a:spcAft>
              <a:buNone/>
              <a:defRPr/>
            </a:lvl2pPr>
            <a:lvl3pPr lvl="2" rtl="0">
              <a:spcBef>
                <a:spcPts val="1200"/>
              </a:spcBef>
              <a:spcAft>
                <a:spcPts val="0"/>
              </a:spcAft>
              <a:buNone/>
              <a:defRPr/>
            </a:lvl3pPr>
            <a:lvl4pPr lvl="3" rtl="0">
              <a:spcBef>
                <a:spcPts val="1200"/>
              </a:spcBef>
              <a:spcAft>
                <a:spcPts val="0"/>
              </a:spcAft>
              <a:buNone/>
              <a:defRPr/>
            </a:lvl4pPr>
            <a:lvl5pPr lvl="4" rtl="0">
              <a:spcBef>
                <a:spcPts val="1200"/>
              </a:spcBef>
              <a:spcAft>
                <a:spcPts val="0"/>
              </a:spcAft>
              <a:buNone/>
              <a:defRPr/>
            </a:lvl5pPr>
            <a:lvl6pPr lvl="5" rtl="0">
              <a:spcBef>
                <a:spcPts val="1200"/>
              </a:spcBef>
              <a:spcAft>
                <a:spcPts val="0"/>
              </a:spcAft>
              <a:buNone/>
              <a:defRPr/>
            </a:lvl6pPr>
            <a:lvl7pPr lvl="6" rtl="0">
              <a:spcBef>
                <a:spcPts val="1200"/>
              </a:spcBef>
              <a:spcAft>
                <a:spcPts val="0"/>
              </a:spcAft>
              <a:buNone/>
              <a:defRPr/>
            </a:lvl7pPr>
            <a:lvl8pPr lvl="7" rtl="0">
              <a:spcBef>
                <a:spcPts val="1200"/>
              </a:spcBef>
              <a:spcAft>
                <a:spcPts val="0"/>
              </a:spcAft>
              <a:buNone/>
              <a:defRPr/>
            </a:lvl8pPr>
            <a:lvl9pPr lvl="8" rtl="0">
              <a:spcBef>
                <a:spcPts val="1200"/>
              </a:spcBef>
              <a:spcAft>
                <a:spcPts val="1200"/>
              </a:spcAft>
              <a:buNone/>
              <a:defRPr/>
            </a:lvl9pPr>
          </a:lstStyle>
          <a:p>
            <a:endParaRPr/>
          </a:p>
        </p:txBody>
      </p:sp>
      <p:sp>
        <p:nvSpPr>
          <p:cNvPr id="110" name="Google Shape;110;p26"/>
          <p:cNvSpPr txBox="1">
            <a:spLocks noGrp="1"/>
          </p:cNvSpPr>
          <p:nvPr>
            <p:ph type="body" idx="2"/>
          </p:nvPr>
        </p:nvSpPr>
        <p:spPr>
          <a:xfrm>
            <a:off x="737118" y="2495159"/>
            <a:ext cx="2258100" cy="13326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Clr>
                <a:srgbClr val="FFFFFF"/>
              </a:buClr>
              <a:buSzPts val="1400"/>
              <a:buChar char="●"/>
              <a:defRPr sz="1400">
                <a:solidFill>
                  <a:srgbClr val="FFFFFF"/>
                </a:solidFill>
              </a:defRPr>
            </a:lvl1pPr>
            <a:lvl2pPr marL="914400" lvl="1" indent="-304800" rtl="0">
              <a:spcBef>
                <a:spcPts val="0"/>
              </a:spcBef>
              <a:spcAft>
                <a:spcPts val="0"/>
              </a:spcAft>
              <a:buClr>
                <a:srgbClr val="FFFFFF"/>
              </a:buClr>
              <a:buSzPts val="1200"/>
              <a:buChar char="○"/>
              <a:defRPr sz="1200">
                <a:solidFill>
                  <a:srgbClr val="FFFFFF"/>
                </a:solidFill>
              </a:defRPr>
            </a:lvl2pPr>
            <a:lvl3pPr marL="1371600" lvl="2" indent="-304800" rtl="0">
              <a:spcBef>
                <a:spcPts val="0"/>
              </a:spcBef>
              <a:spcAft>
                <a:spcPts val="0"/>
              </a:spcAft>
              <a:buClr>
                <a:srgbClr val="FFFFFF"/>
              </a:buClr>
              <a:buSzPts val="1200"/>
              <a:buChar char="■"/>
              <a:defRPr sz="1200">
                <a:solidFill>
                  <a:srgbClr val="FFFFFF"/>
                </a:solidFill>
              </a:defRPr>
            </a:lvl3pPr>
            <a:lvl4pPr marL="1828800" lvl="3" indent="-304800" rtl="0">
              <a:spcBef>
                <a:spcPts val="0"/>
              </a:spcBef>
              <a:spcAft>
                <a:spcPts val="0"/>
              </a:spcAft>
              <a:buClr>
                <a:srgbClr val="FFFFFF"/>
              </a:buClr>
              <a:buSzPts val="1200"/>
              <a:buChar char="●"/>
              <a:defRPr sz="1200">
                <a:solidFill>
                  <a:srgbClr val="FFFFFF"/>
                </a:solidFill>
              </a:defRPr>
            </a:lvl4pPr>
            <a:lvl5pPr marL="2286000" lvl="4" indent="-304800" rtl="0">
              <a:spcBef>
                <a:spcPts val="0"/>
              </a:spcBef>
              <a:spcAft>
                <a:spcPts val="0"/>
              </a:spcAft>
              <a:buClr>
                <a:srgbClr val="FFFFFF"/>
              </a:buClr>
              <a:buSzPts val="1200"/>
              <a:buChar char="○"/>
              <a:defRPr sz="1200">
                <a:solidFill>
                  <a:srgbClr val="FFFFFF"/>
                </a:solidFill>
              </a:defRPr>
            </a:lvl5pPr>
            <a:lvl6pPr marL="2743200" lvl="5" indent="-304800" rtl="0">
              <a:spcBef>
                <a:spcPts val="0"/>
              </a:spcBef>
              <a:spcAft>
                <a:spcPts val="0"/>
              </a:spcAft>
              <a:buClr>
                <a:srgbClr val="FFFFFF"/>
              </a:buClr>
              <a:buSzPts val="1200"/>
              <a:buChar char="■"/>
              <a:defRPr sz="1200">
                <a:solidFill>
                  <a:srgbClr val="FFFFFF"/>
                </a:solidFill>
              </a:defRPr>
            </a:lvl6pPr>
            <a:lvl7pPr marL="3200400" lvl="6" indent="-304800" rtl="0">
              <a:spcBef>
                <a:spcPts val="0"/>
              </a:spcBef>
              <a:spcAft>
                <a:spcPts val="0"/>
              </a:spcAft>
              <a:buClr>
                <a:srgbClr val="FFFFFF"/>
              </a:buClr>
              <a:buSzPts val="1200"/>
              <a:buChar char="●"/>
              <a:defRPr sz="1200">
                <a:solidFill>
                  <a:srgbClr val="FFFFFF"/>
                </a:solidFill>
              </a:defRPr>
            </a:lvl7pPr>
            <a:lvl8pPr marL="3657600" lvl="7" indent="-304800" rtl="0">
              <a:spcBef>
                <a:spcPts val="0"/>
              </a:spcBef>
              <a:spcAft>
                <a:spcPts val="0"/>
              </a:spcAft>
              <a:buClr>
                <a:srgbClr val="FFFFFF"/>
              </a:buClr>
              <a:buSzPts val="1200"/>
              <a:buChar char="○"/>
              <a:defRPr sz="1200">
                <a:solidFill>
                  <a:srgbClr val="FFFFFF"/>
                </a:solidFill>
              </a:defRPr>
            </a:lvl8pPr>
            <a:lvl9pPr marL="4114800" lvl="8" indent="-304800" rtl="0">
              <a:spcBef>
                <a:spcPts val="0"/>
              </a:spcBef>
              <a:spcAft>
                <a:spcPts val="0"/>
              </a:spcAft>
              <a:buClr>
                <a:srgbClr val="FFFFFF"/>
              </a:buClr>
              <a:buSzPts val="1200"/>
              <a:buChar char="■"/>
              <a:defRPr sz="1200">
                <a:solidFill>
                  <a:srgbClr val="FFFFFF"/>
                </a:solidFill>
              </a:defRPr>
            </a:lvl9pPr>
          </a:lstStyle>
          <a:p>
            <a:endParaRPr/>
          </a:p>
        </p:txBody>
      </p:sp>
      <p:sp>
        <p:nvSpPr>
          <p:cNvPr id="111" name="Google Shape;111;p26"/>
          <p:cNvSpPr txBox="1">
            <a:spLocks noGrp="1"/>
          </p:cNvSpPr>
          <p:nvPr>
            <p:ph type="body" idx="3"/>
          </p:nvPr>
        </p:nvSpPr>
        <p:spPr>
          <a:xfrm>
            <a:off x="3323393" y="2495159"/>
            <a:ext cx="2258100" cy="13326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Clr>
                <a:srgbClr val="FFFFFF"/>
              </a:buClr>
              <a:buSzPts val="1400"/>
              <a:buChar char="●"/>
              <a:defRPr sz="1400">
                <a:solidFill>
                  <a:srgbClr val="FFFFFF"/>
                </a:solidFill>
              </a:defRPr>
            </a:lvl1pPr>
            <a:lvl2pPr marL="914400" lvl="1" indent="-304800" rtl="0">
              <a:spcBef>
                <a:spcPts val="0"/>
              </a:spcBef>
              <a:spcAft>
                <a:spcPts val="0"/>
              </a:spcAft>
              <a:buClr>
                <a:srgbClr val="FFFFFF"/>
              </a:buClr>
              <a:buSzPts val="1200"/>
              <a:buChar char="○"/>
              <a:defRPr sz="1200">
                <a:solidFill>
                  <a:srgbClr val="FFFFFF"/>
                </a:solidFill>
              </a:defRPr>
            </a:lvl2pPr>
            <a:lvl3pPr marL="1371600" lvl="2" indent="-304800" rtl="0">
              <a:spcBef>
                <a:spcPts val="0"/>
              </a:spcBef>
              <a:spcAft>
                <a:spcPts val="0"/>
              </a:spcAft>
              <a:buClr>
                <a:srgbClr val="FFFFFF"/>
              </a:buClr>
              <a:buSzPts val="1200"/>
              <a:buChar char="■"/>
              <a:defRPr sz="1200">
                <a:solidFill>
                  <a:srgbClr val="FFFFFF"/>
                </a:solidFill>
              </a:defRPr>
            </a:lvl3pPr>
            <a:lvl4pPr marL="1828800" lvl="3" indent="-304800" rtl="0">
              <a:spcBef>
                <a:spcPts val="0"/>
              </a:spcBef>
              <a:spcAft>
                <a:spcPts val="0"/>
              </a:spcAft>
              <a:buClr>
                <a:srgbClr val="FFFFFF"/>
              </a:buClr>
              <a:buSzPts val="1200"/>
              <a:buChar char="●"/>
              <a:defRPr sz="1200">
                <a:solidFill>
                  <a:srgbClr val="FFFFFF"/>
                </a:solidFill>
              </a:defRPr>
            </a:lvl4pPr>
            <a:lvl5pPr marL="2286000" lvl="4" indent="-304800" rtl="0">
              <a:spcBef>
                <a:spcPts val="0"/>
              </a:spcBef>
              <a:spcAft>
                <a:spcPts val="0"/>
              </a:spcAft>
              <a:buClr>
                <a:srgbClr val="FFFFFF"/>
              </a:buClr>
              <a:buSzPts val="1200"/>
              <a:buChar char="○"/>
              <a:defRPr sz="1200">
                <a:solidFill>
                  <a:srgbClr val="FFFFFF"/>
                </a:solidFill>
              </a:defRPr>
            </a:lvl5pPr>
            <a:lvl6pPr marL="2743200" lvl="5" indent="-304800" rtl="0">
              <a:spcBef>
                <a:spcPts val="0"/>
              </a:spcBef>
              <a:spcAft>
                <a:spcPts val="0"/>
              </a:spcAft>
              <a:buClr>
                <a:srgbClr val="FFFFFF"/>
              </a:buClr>
              <a:buSzPts val="1200"/>
              <a:buChar char="■"/>
              <a:defRPr sz="1200">
                <a:solidFill>
                  <a:srgbClr val="FFFFFF"/>
                </a:solidFill>
              </a:defRPr>
            </a:lvl6pPr>
            <a:lvl7pPr marL="3200400" lvl="6" indent="-304800" rtl="0">
              <a:spcBef>
                <a:spcPts val="0"/>
              </a:spcBef>
              <a:spcAft>
                <a:spcPts val="0"/>
              </a:spcAft>
              <a:buClr>
                <a:srgbClr val="FFFFFF"/>
              </a:buClr>
              <a:buSzPts val="1200"/>
              <a:buChar char="●"/>
              <a:defRPr sz="1200">
                <a:solidFill>
                  <a:srgbClr val="FFFFFF"/>
                </a:solidFill>
              </a:defRPr>
            </a:lvl7pPr>
            <a:lvl8pPr marL="3657600" lvl="7" indent="-304800" rtl="0">
              <a:spcBef>
                <a:spcPts val="0"/>
              </a:spcBef>
              <a:spcAft>
                <a:spcPts val="0"/>
              </a:spcAft>
              <a:buClr>
                <a:srgbClr val="FFFFFF"/>
              </a:buClr>
              <a:buSzPts val="1200"/>
              <a:buChar char="○"/>
              <a:defRPr sz="1200">
                <a:solidFill>
                  <a:srgbClr val="FFFFFF"/>
                </a:solidFill>
              </a:defRPr>
            </a:lvl8pPr>
            <a:lvl9pPr marL="4114800" lvl="8" indent="-304800" rtl="0">
              <a:spcBef>
                <a:spcPts val="0"/>
              </a:spcBef>
              <a:spcAft>
                <a:spcPts val="0"/>
              </a:spcAft>
              <a:buClr>
                <a:srgbClr val="FFFFFF"/>
              </a:buClr>
              <a:buSzPts val="1200"/>
              <a:buChar char="■"/>
              <a:defRPr sz="1200">
                <a:solidFill>
                  <a:srgbClr val="FFFFFF"/>
                </a:solidFill>
              </a:defRPr>
            </a:lvl9pPr>
          </a:lstStyle>
          <a:p>
            <a:endParaRPr/>
          </a:p>
        </p:txBody>
      </p:sp>
      <p:sp>
        <p:nvSpPr>
          <p:cNvPr id="112" name="Google Shape;112;p26"/>
          <p:cNvSpPr txBox="1">
            <a:spLocks noGrp="1"/>
          </p:cNvSpPr>
          <p:nvPr>
            <p:ph type="body" idx="4"/>
          </p:nvPr>
        </p:nvSpPr>
        <p:spPr>
          <a:xfrm>
            <a:off x="5909667" y="2495159"/>
            <a:ext cx="2258100" cy="13326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Clr>
                <a:srgbClr val="FFFFFF"/>
              </a:buClr>
              <a:buSzPts val="1400"/>
              <a:buChar char="●"/>
              <a:defRPr sz="1400">
                <a:solidFill>
                  <a:srgbClr val="FFFFFF"/>
                </a:solidFill>
              </a:defRPr>
            </a:lvl1pPr>
            <a:lvl2pPr marL="914400" lvl="1" indent="-304800" rtl="0">
              <a:spcBef>
                <a:spcPts val="0"/>
              </a:spcBef>
              <a:spcAft>
                <a:spcPts val="0"/>
              </a:spcAft>
              <a:buClr>
                <a:srgbClr val="FFFFFF"/>
              </a:buClr>
              <a:buSzPts val="1200"/>
              <a:buChar char="○"/>
              <a:defRPr sz="1200">
                <a:solidFill>
                  <a:srgbClr val="FFFFFF"/>
                </a:solidFill>
              </a:defRPr>
            </a:lvl2pPr>
            <a:lvl3pPr marL="1371600" lvl="2" indent="-304800" rtl="0">
              <a:spcBef>
                <a:spcPts val="0"/>
              </a:spcBef>
              <a:spcAft>
                <a:spcPts val="0"/>
              </a:spcAft>
              <a:buClr>
                <a:srgbClr val="FFFFFF"/>
              </a:buClr>
              <a:buSzPts val="1200"/>
              <a:buChar char="■"/>
              <a:defRPr sz="1200">
                <a:solidFill>
                  <a:srgbClr val="FFFFFF"/>
                </a:solidFill>
              </a:defRPr>
            </a:lvl3pPr>
            <a:lvl4pPr marL="1828800" lvl="3" indent="-304800" rtl="0">
              <a:spcBef>
                <a:spcPts val="0"/>
              </a:spcBef>
              <a:spcAft>
                <a:spcPts val="0"/>
              </a:spcAft>
              <a:buClr>
                <a:srgbClr val="FFFFFF"/>
              </a:buClr>
              <a:buSzPts val="1200"/>
              <a:buChar char="●"/>
              <a:defRPr sz="1200">
                <a:solidFill>
                  <a:srgbClr val="FFFFFF"/>
                </a:solidFill>
              </a:defRPr>
            </a:lvl4pPr>
            <a:lvl5pPr marL="2286000" lvl="4" indent="-304800" rtl="0">
              <a:spcBef>
                <a:spcPts val="0"/>
              </a:spcBef>
              <a:spcAft>
                <a:spcPts val="0"/>
              </a:spcAft>
              <a:buClr>
                <a:srgbClr val="FFFFFF"/>
              </a:buClr>
              <a:buSzPts val="1200"/>
              <a:buChar char="○"/>
              <a:defRPr sz="1200">
                <a:solidFill>
                  <a:srgbClr val="FFFFFF"/>
                </a:solidFill>
              </a:defRPr>
            </a:lvl5pPr>
            <a:lvl6pPr marL="2743200" lvl="5" indent="-304800" rtl="0">
              <a:spcBef>
                <a:spcPts val="0"/>
              </a:spcBef>
              <a:spcAft>
                <a:spcPts val="0"/>
              </a:spcAft>
              <a:buClr>
                <a:srgbClr val="FFFFFF"/>
              </a:buClr>
              <a:buSzPts val="1200"/>
              <a:buChar char="■"/>
              <a:defRPr sz="1200">
                <a:solidFill>
                  <a:srgbClr val="FFFFFF"/>
                </a:solidFill>
              </a:defRPr>
            </a:lvl6pPr>
            <a:lvl7pPr marL="3200400" lvl="6" indent="-304800" rtl="0">
              <a:spcBef>
                <a:spcPts val="0"/>
              </a:spcBef>
              <a:spcAft>
                <a:spcPts val="0"/>
              </a:spcAft>
              <a:buClr>
                <a:srgbClr val="FFFFFF"/>
              </a:buClr>
              <a:buSzPts val="1200"/>
              <a:buChar char="●"/>
              <a:defRPr sz="1200">
                <a:solidFill>
                  <a:srgbClr val="FFFFFF"/>
                </a:solidFill>
              </a:defRPr>
            </a:lvl7pPr>
            <a:lvl8pPr marL="3657600" lvl="7" indent="-304800" rtl="0">
              <a:spcBef>
                <a:spcPts val="0"/>
              </a:spcBef>
              <a:spcAft>
                <a:spcPts val="0"/>
              </a:spcAft>
              <a:buClr>
                <a:srgbClr val="FFFFFF"/>
              </a:buClr>
              <a:buSzPts val="1200"/>
              <a:buChar char="○"/>
              <a:defRPr sz="1200">
                <a:solidFill>
                  <a:srgbClr val="FFFFFF"/>
                </a:solidFill>
              </a:defRPr>
            </a:lvl8pPr>
            <a:lvl9pPr marL="4114800" lvl="8" indent="-304800" rtl="0">
              <a:spcBef>
                <a:spcPts val="0"/>
              </a:spcBef>
              <a:spcAft>
                <a:spcPts val="0"/>
              </a:spcAft>
              <a:buClr>
                <a:srgbClr val="FFFFFF"/>
              </a:buClr>
              <a:buSzPts val="1200"/>
              <a:buChar char="■"/>
              <a:defRPr sz="1200">
                <a:solidFill>
                  <a:srgbClr val="FFFFFF"/>
                </a:solidFill>
              </a:defRPr>
            </a:lvl9pPr>
          </a:lstStyle>
          <a:p>
            <a:endParaRPr/>
          </a:p>
        </p:txBody>
      </p:sp>
      <p:sp>
        <p:nvSpPr>
          <p:cNvPr id="113" name="Google Shape;113;p26"/>
          <p:cNvSpPr/>
          <p:nvPr/>
        </p:nvSpPr>
        <p:spPr>
          <a:xfrm>
            <a:off x="815525" y="1865324"/>
            <a:ext cx="467100" cy="467100"/>
          </a:xfrm>
          <a:prstGeom prst="ellipse">
            <a:avLst/>
          </a:prstGeom>
          <a:solidFill>
            <a:srgbClr val="00C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solidFill>
                <a:srgbClr val="FFFFFF"/>
              </a:solidFill>
              <a:latin typeface="Helvetica Neue"/>
              <a:ea typeface="Helvetica Neue"/>
              <a:cs typeface="Helvetica Neue"/>
              <a:sym typeface="Helvetica Neue"/>
            </a:endParaRPr>
          </a:p>
        </p:txBody>
      </p:sp>
      <p:sp>
        <p:nvSpPr>
          <p:cNvPr id="114" name="Google Shape;114;p26"/>
          <p:cNvSpPr txBox="1"/>
          <p:nvPr/>
        </p:nvSpPr>
        <p:spPr>
          <a:xfrm>
            <a:off x="811575" y="1876000"/>
            <a:ext cx="467100" cy="420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b="1">
                <a:solidFill>
                  <a:srgbClr val="1C304A"/>
                </a:solidFill>
                <a:latin typeface="Helvetica Neue"/>
                <a:ea typeface="Helvetica Neue"/>
                <a:cs typeface="Helvetica Neue"/>
                <a:sym typeface="Helvetica Neue"/>
              </a:rPr>
              <a:t>1</a:t>
            </a:r>
            <a:endParaRPr sz="1800">
              <a:solidFill>
                <a:srgbClr val="1C304A"/>
              </a:solidFill>
            </a:endParaRPr>
          </a:p>
        </p:txBody>
      </p:sp>
      <p:sp>
        <p:nvSpPr>
          <p:cNvPr id="115" name="Google Shape;115;p26"/>
          <p:cNvSpPr/>
          <p:nvPr/>
        </p:nvSpPr>
        <p:spPr>
          <a:xfrm>
            <a:off x="3375583" y="1865324"/>
            <a:ext cx="467100" cy="467100"/>
          </a:xfrm>
          <a:prstGeom prst="ellipse">
            <a:avLst/>
          </a:prstGeom>
          <a:solidFill>
            <a:srgbClr val="00C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solidFill>
                <a:srgbClr val="FFFFFF"/>
              </a:solidFill>
              <a:latin typeface="Helvetica Neue"/>
              <a:ea typeface="Helvetica Neue"/>
              <a:cs typeface="Helvetica Neue"/>
              <a:sym typeface="Helvetica Neue"/>
            </a:endParaRPr>
          </a:p>
        </p:txBody>
      </p:sp>
      <p:sp>
        <p:nvSpPr>
          <p:cNvPr id="116" name="Google Shape;116;p26"/>
          <p:cNvSpPr txBox="1"/>
          <p:nvPr/>
        </p:nvSpPr>
        <p:spPr>
          <a:xfrm>
            <a:off x="3371633" y="1876000"/>
            <a:ext cx="467100" cy="420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b="1">
                <a:solidFill>
                  <a:srgbClr val="1C304A"/>
                </a:solidFill>
                <a:latin typeface="Helvetica Neue"/>
                <a:ea typeface="Helvetica Neue"/>
                <a:cs typeface="Helvetica Neue"/>
                <a:sym typeface="Helvetica Neue"/>
              </a:rPr>
              <a:t>2</a:t>
            </a:r>
            <a:endParaRPr sz="1800">
              <a:solidFill>
                <a:srgbClr val="1C304A"/>
              </a:solidFill>
            </a:endParaRPr>
          </a:p>
        </p:txBody>
      </p:sp>
      <p:sp>
        <p:nvSpPr>
          <p:cNvPr id="117" name="Google Shape;117;p26"/>
          <p:cNvSpPr/>
          <p:nvPr/>
        </p:nvSpPr>
        <p:spPr>
          <a:xfrm>
            <a:off x="5993435" y="1865324"/>
            <a:ext cx="467100" cy="467100"/>
          </a:xfrm>
          <a:prstGeom prst="ellipse">
            <a:avLst/>
          </a:prstGeom>
          <a:solidFill>
            <a:srgbClr val="00C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solidFill>
                <a:srgbClr val="FFFFFF"/>
              </a:solidFill>
              <a:latin typeface="Helvetica Neue"/>
              <a:ea typeface="Helvetica Neue"/>
              <a:cs typeface="Helvetica Neue"/>
              <a:sym typeface="Helvetica Neue"/>
            </a:endParaRPr>
          </a:p>
        </p:txBody>
      </p:sp>
      <p:sp>
        <p:nvSpPr>
          <p:cNvPr id="118" name="Google Shape;118;p26"/>
          <p:cNvSpPr txBox="1"/>
          <p:nvPr/>
        </p:nvSpPr>
        <p:spPr>
          <a:xfrm>
            <a:off x="5989485" y="1876000"/>
            <a:ext cx="467100" cy="420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b="1">
                <a:solidFill>
                  <a:srgbClr val="1C304A"/>
                </a:solidFill>
                <a:latin typeface="Helvetica Neue"/>
                <a:ea typeface="Helvetica Neue"/>
                <a:cs typeface="Helvetica Neue"/>
                <a:sym typeface="Helvetica Neue"/>
              </a:rPr>
              <a:t>3</a:t>
            </a:r>
            <a:endParaRPr sz="1800">
              <a:solidFill>
                <a:srgbClr val="1C304A"/>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3 Column - Dark">
  <p:cSld name="TITLE_AND_BODY_2_1_1_1_1_3_1_1">
    <p:bg>
      <p:bgPr>
        <a:solidFill>
          <a:srgbClr val="1C304A"/>
        </a:solidFill>
        <a:effectLst/>
      </p:bgPr>
    </p:bg>
    <p:spTree>
      <p:nvGrpSpPr>
        <p:cNvPr id="1" name="Shape 119"/>
        <p:cNvGrpSpPr/>
        <p:nvPr/>
      </p:nvGrpSpPr>
      <p:grpSpPr>
        <a:xfrm>
          <a:off x="0" y="0"/>
          <a:ext cx="0" cy="0"/>
          <a:chOff x="0" y="0"/>
          <a:chExt cx="0" cy="0"/>
        </a:xfrm>
      </p:grpSpPr>
      <p:sp>
        <p:nvSpPr>
          <p:cNvPr id="120" name="Google Shape;120;p27"/>
          <p:cNvSpPr txBox="1">
            <a:spLocks noGrp="1"/>
          </p:cNvSpPr>
          <p:nvPr>
            <p:ph type="ctrTitle"/>
          </p:nvPr>
        </p:nvSpPr>
        <p:spPr>
          <a:xfrm>
            <a:off x="841248" y="704088"/>
            <a:ext cx="7425000" cy="841200"/>
          </a:xfrm>
          <a:prstGeom prst="rect">
            <a:avLst/>
          </a:prstGeom>
          <a:noFill/>
          <a:ln>
            <a:noFill/>
          </a:ln>
        </p:spPr>
        <p:txBody>
          <a:bodyPr spcFirstLastPara="1" wrap="square" lIns="91425" tIns="91425" rIns="91425" bIns="91425" anchor="t" anchorCtr="0">
            <a:normAutofit/>
          </a:bodyPr>
          <a:lstStyle>
            <a:lvl1pPr lvl="0" algn="l" rtl="0">
              <a:lnSpc>
                <a:spcPct val="100000"/>
              </a:lnSpc>
              <a:spcBef>
                <a:spcPts val="0"/>
              </a:spcBef>
              <a:spcAft>
                <a:spcPts val="0"/>
              </a:spcAft>
              <a:buClr>
                <a:srgbClr val="00CFFF"/>
              </a:buClr>
              <a:buSzPts val="2600"/>
              <a:buNone/>
              <a:defRPr sz="2600" b="1">
                <a:solidFill>
                  <a:srgbClr val="00CFFF"/>
                </a:solidFill>
              </a:defRPr>
            </a:lvl1pPr>
            <a:lvl2pPr lvl="1" algn="ctr" rtl="0">
              <a:lnSpc>
                <a:spcPct val="100000"/>
              </a:lnSpc>
              <a:spcBef>
                <a:spcPts val="0"/>
              </a:spcBef>
              <a:spcAft>
                <a:spcPts val="0"/>
              </a:spcAft>
              <a:buClr>
                <a:srgbClr val="1C304A"/>
              </a:buClr>
              <a:buSzPts val="2800"/>
              <a:buNone/>
              <a:defRPr>
                <a:solidFill>
                  <a:srgbClr val="1C304A"/>
                </a:solidFill>
              </a:defRPr>
            </a:lvl2pPr>
            <a:lvl3pPr lvl="2" algn="ctr" rtl="0">
              <a:lnSpc>
                <a:spcPct val="100000"/>
              </a:lnSpc>
              <a:spcBef>
                <a:spcPts val="0"/>
              </a:spcBef>
              <a:spcAft>
                <a:spcPts val="0"/>
              </a:spcAft>
              <a:buClr>
                <a:srgbClr val="1C304A"/>
              </a:buClr>
              <a:buSzPts val="2800"/>
              <a:buNone/>
              <a:defRPr>
                <a:solidFill>
                  <a:srgbClr val="1C304A"/>
                </a:solidFill>
              </a:defRPr>
            </a:lvl3pPr>
            <a:lvl4pPr lvl="3" algn="ctr" rtl="0">
              <a:lnSpc>
                <a:spcPct val="100000"/>
              </a:lnSpc>
              <a:spcBef>
                <a:spcPts val="0"/>
              </a:spcBef>
              <a:spcAft>
                <a:spcPts val="0"/>
              </a:spcAft>
              <a:buClr>
                <a:srgbClr val="1C304A"/>
              </a:buClr>
              <a:buSzPts val="2800"/>
              <a:buNone/>
              <a:defRPr>
                <a:solidFill>
                  <a:srgbClr val="1C304A"/>
                </a:solidFill>
              </a:defRPr>
            </a:lvl4pPr>
            <a:lvl5pPr lvl="4" algn="ctr" rtl="0">
              <a:lnSpc>
                <a:spcPct val="100000"/>
              </a:lnSpc>
              <a:spcBef>
                <a:spcPts val="0"/>
              </a:spcBef>
              <a:spcAft>
                <a:spcPts val="0"/>
              </a:spcAft>
              <a:buClr>
                <a:srgbClr val="1C304A"/>
              </a:buClr>
              <a:buSzPts val="2800"/>
              <a:buNone/>
              <a:defRPr>
                <a:solidFill>
                  <a:srgbClr val="1C304A"/>
                </a:solidFill>
              </a:defRPr>
            </a:lvl5pPr>
            <a:lvl6pPr lvl="5" algn="ctr" rtl="0">
              <a:lnSpc>
                <a:spcPct val="100000"/>
              </a:lnSpc>
              <a:spcBef>
                <a:spcPts val="0"/>
              </a:spcBef>
              <a:spcAft>
                <a:spcPts val="0"/>
              </a:spcAft>
              <a:buClr>
                <a:srgbClr val="1C304A"/>
              </a:buClr>
              <a:buSzPts val="2800"/>
              <a:buNone/>
              <a:defRPr>
                <a:solidFill>
                  <a:srgbClr val="1C304A"/>
                </a:solidFill>
              </a:defRPr>
            </a:lvl6pPr>
            <a:lvl7pPr lvl="6" algn="ctr" rtl="0">
              <a:lnSpc>
                <a:spcPct val="100000"/>
              </a:lnSpc>
              <a:spcBef>
                <a:spcPts val="0"/>
              </a:spcBef>
              <a:spcAft>
                <a:spcPts val="0"/>
              </a:spcAft>
              <a:buClr>
                <a:srgbClr val="1C304A"/>
              </a:buClr>
              <a:buSzPts val="2800"/>
              <a:buNone/>
              <a:defRPr>
                <a:solidFill>
                  <a:srgbClr val="1C304A"/>
                </a:solidFill>
              </a:defRPr>
            </a:lvl7pPr>
            <a:lvl8pPr lvl="7" algn="ctr" rtl="0">
              <a:lnSpc>
                <a:spcPct val="100000"/>
              </a:lnSpc>
              <a:spcBef>
                <a:spcPts val="0"/>
              </a:spcBef>
              <a:spcAft>
                <a:spcPts val="0"/>
              </a:spcAft>
              <a:buClr>
                <a:srgbClr val="1C304A"/>
              </a:buClr>
              <a:buSzPts val="2800"/>
              <a:buNone/>
              <a:defRPr>
                <a:solidFill>
                  <a:srgbClr val="1C304A"/>
                </a:solidFill>
              </a:defRPr>
            </a:lvl8pPr>
            <a:lvl9pPr lvl="8" algn="ctr" rtl="0">
              <a:lnSpc>
                <a:spcPct val="100000"/>
              </a:lnSpc>
              <a:spcBef>
                <a:spcPts val="0"/>
              </a:spcBef>
              <a:spcAft>
                <a:spcPts val="0"/>
              </a:spcAft>
              <a:buClr>
                <a:srgbClr val="1C304A"/>
              </a:buClr>
              <a:buSzPts val="2800"/>
              <a:buNone/>
              <a:defRPr>
                <a:solidFill>
                  <a:srgbClr val="1C304A"/>
                </a:solidFill>
              </a:defRPr>
            </a:lvl9pPr>
          </a:lstStyle>
          <a:p>
            <a:endParaRPr/>
          </a:p>
        </p:txBody>
      </p:sp>
      <p:sp>
        <p:nvSpPr>
          <p:cNvPr id="121" name="Google Shape;121;p27"/>
          <p:cNvSpPr txBox="1">
            <a:spLocks noGrp="1"/>
          </p:cNvSpPr>
          <p:nvPr>
            <p:ph type="subTitle" idx="1"/>
          </p:nvPr>
        </p:nvSpPr>
        <p:spPr>
          <a:xfrm>
            <a:off x="841248" y="384048"/>
            <a:ext cx="7470600" cy="310800"/>
          </a:xfrm>
          <a:prstGeom prst="rect">
            <a:avLst/>
          </a:prstGeom>
          <a:noFill/>
          <a:ln>
            <a:noFill/>
          </a:ln>
        </p:spPr>
        <p:txBody>
          <a:bodyPr spcFirstLastPara="1" wrap="square" lIns="91425" tIns="91425" rIns="91425" bIns="91425" anchor="ctr" anchorCtr="0">
            <a:normAutofit/>
          </a:bodyPr>
          <a:lstStyle>
            <a:lvl1pPr lvl="0" algn="l" rtl="0">
              <a:lnSpc>
                <a:spcPct val="115000"/>
              </a:lnSpc>
              <a:spcBef>
                <a:spcPts val="0"/>
              </a:spcBef>
              <a:spcAft>
                <a:spcPts val="0"/>
              </a:spcAft>
              <a:buSzPts val="1800"/>
              <a:buNone/>
              <a:defRPr sz="1200" b="1">
                <a:solidFill>
                  <a:srgbClr val="FFFFFF"/>
                </a:solidFill>
              </a:defRPr>
            </a:lvl1pPr>
            <a:lvl2pPr lvl="1" algn="l" rtl="0">
              <a:lnSpc>
                <a:spcPct val="115000"/>
              </a:lnSpc>
              <a:spcBef>
                <a:spcPts val="1600"/>
              </a:spcBef>
              <a:spcAft>
                <a:spcPts val="0"/>
              </a:spcAft>
              <a:buSzPts val="1400"/>
              <a:buNone/>
              <a:defRPr/>
            </a:lvl2pPr>
            <a:lvl3pPr lvl="2" algn="l" rtl="0">
              <a:lnSpc>
                <a:spcPct val="115000"/>
              </a:lnSpc>
              <a:spcBef>
                <a:spcPts val="1600"/>
              </a:spcBef>
              <a:spcAft>
                <a:spcPts val="0"/>
              </a:spcAft>
              <a:buSzPts val="1400"/>
              <a:buNone/>
              <a:defRPr/>
            </a:lvl3pPr>
            <a:lvl4pPr lvl="3" algn="l" rtl="0">
              <a:lnSpc>
                <a:spcPct val="115000"/>
              </a:lnSpc>
              <a:spcBef>
                <a:spcPts val="1600"/>
              </a:spcBef>
              <a:spcAft>
                <a:spcPts val="0"/>
              </a:spcAft>
              <a:buSzPts val="1200"/>
              <a:buNone/>
              <a:defRPr/>
            </a:lvl4pPr>
            <a:lvl5pPr lvl="4" algn="l" rtl="0">
              <a:lnSpc>
                <a:spcPct val="115000"/>
              </a:lnSpc>
              <a:spcBef>
                <a:spcPts val="1600"/>
              </a:spcBef>
              <a:spcAft>
                <a:spcPts val="0"/>
              </a:spcAft>
              <a:buSzPts val="1000"/>
              <a:buNone/>
              <a:defRPr/>
            </a:lvl5pPr>
            <a:lvl6pPr lvl="5" algn="l" rtl="0">
              <a:lnSpc>
                <a:spcPct val="115000"/>
              </a:lnSpc>
              <a:spcBef>
                <a:spcPts val="1600"/>
              </a:spcBef>
              <a:spcAft>
                <a:spcPts val="0"/>
              </a:spcAft>
              <a:buSzPts val="800"/>
              <a:buNone/>
              <a:defRPr/>
            </a:lvl6pPr>
            <a:lvl7pPr lvl="6" algn="l" rtl="0">
              <a:lnSpc>
                <a:spcPct val="115000"/>
              </a:lnSpc>
              <a:spcBef>
                <a:spcPts val="1600"/>
              </a:spcBef>
              <a:spcAft>
                <a:spcPts val="0"/>
              </a:spcAft>
              <a:buSzPts val="800"/>
              <a:buNone/>
              <a:defRPr/>
            </a:lvl7pPr>
            <a:lvl8pPr lvl="7" algn="l" rtl="0">
              <a:lnSpc>
                <a:spcPct val="115000"/>
              </a:lnSpc>
              <a:spcBef>
                <a:spcPts val="1600"/>
              </a:spcBef>
              <a:spcAft>
                <a:spcPts val="0"/>
              </a:spcAft>
              <a:buSzPts val="800"/>
              <a:buNone/>
              <a:defRPr/>
            </a:lvl8pPr>
            <a:lvl9pPr lvl="8" algn="l" rtl="0">
              <a:lnSpc>
                <a:spcPct val="115000"/>
              </a:lnSpc>
              <a:spcBef>
                <a:spcPts val="1600"/>
              </a:spcBef>
              <a:spcAft>
                <a:spcPts val="1600"/>
              </a:spcAft>
              <a:buSzPts val="800"/>
              <a:buNone/>
              <a:defRPr/>
            </a:lvl9pPr>
          </a:lstStyle>
          <a:p>
            <a:endParaRPr/>
          </a:p>
        </p:txBody>
      </p:sp>
      <p:sp>
        <p:nvSpPr>
          <p:cNvPr id="122" name="Google Shape;122;p27"/>
          <p:cNvSpPr txBox="1">
            <a:spLocks noGrp="1"/>
          </p:cNvSpPr>
          <p:nvPr>
            <p:ph type="body" idx="2"/>
          </p:nvPr>
        </p:nvSpPr>
        <p:spPr>
          <a:xfrm>
            <a:off x="737118" y="2495159"/>
            <a:ext cx="2258100" cy="1332600"/>
          </a:xfrm>
          <a:prstGeom prst="rect">
            <a:avLst/>
          </a:prstGeom>
          <a:noFill/>
          <a:ln>
            <a:noFill/>
          </a:ln>
        </p:spPr>
        <p:txBody>
          <a:bodyPr spcFirstLastPara="1" wrap="square" lIns="91425" tIns="91425" rIns="91425" bIns="91425" anchor="t" anchorCtr="0">
            <a:normAutofit/>
          </a:bodyPr>
          <a:lstStyle>
            <a:lvl1pPr marL="457200" lvl="0" indent="-317500" algn="l" rtl="0">
              <a:lnSpc>
                <a:spcPct val="115000"/>
              </a:lnSpc>
              <a:spcBef>
                <a:spcPts val="0"/>
              </a:spcBef>
              <a:spcAft>
                <a:spcPts val="0"/>
              </a:spcAft>
              <a:buClr>
                <a:srgbClr val="FFFFFF"/>
              </a:buClr>
              <a:buSzPts val="1400"/>
              <a:buChar char="●"/>
              <a:defRPr sz="1400">
                <a:solidFill>
                  <a:srgbClr val="FFFFFF"/>
                </a:solidFill>
              </a:defRPr>
            </a:lvl1pPr>
            <a:lvl2pPr marL="914400" lvl="1" indent="-304800" algn="l" rtl="0">
              <a:lnSpc>
                <a:spcPct val="115000"/>
              </a:lnSpc>
              <a:spcBef>
                <a:spcPts val="1600"/>
              </a:spcBef>
              <a:spcAft>
                <a:spcPts val="0"/>
              </a:spcAft>
              <a:buClr>
                <a:srgbClr val="FFFFFF"/>
              </a:buClr>
              <a:buSzPts val="1200"/>
              <a:buChar char="○"/>
              <a:defRPr sz="1200">
                <a:solidFill>
                  <a:srgbClr val="FFFFFF"/>
                </a:solidFill>
              </a:defRPr>
            </a:lvl2pPr>
            <a:lvl3pPr marL="1371600" lvl="2" indent="-304800" algn="l" rtl="0">
              <a:lnSpc>
                <a:spcPct val="115000"/>
              </a:lnSpc>
              <a:spcBef>
                <a:spcPts val="1600"/>
              </a:spcBef>
              <a:spcAft>
                <a:spcPts val="0"/>
              </a:spcAft>
              <a:buClr>
                <a:srgbClr val="FFFFFF"/>
              </a:buClr>
              <a:buSzPts val="1200"/>
              <a:buChar char="■"/>
              <a:defRPr sz="1200">
                <a:solidFill>
                  <a:srgbClr val="FFFFFF"/>
                </a:solidFill>
              </a:defRPr>
            </a:lvl3pPr>
            <a:lvl4pPr marL="1828800" lvl="3" indent="-304800" algn="l" rtl="0">
              <a:lnSpc>
                <a:spcPct val="115000"/>
              </a:lnSpc>
              <a:spcBef>
                <a:spcPts val="1600"/>
              </a:spcBef>
              <a:spcAft>
                <a:spcPts val="0"/>
              </a:spcAft>
              <a:buClr>
                <a:srgbClr val="FFFFFF"/>
              </a:buClr>
              <a:buSzPts val="1200"/>
              <a:buChar char="●"/>
              <a:defRPr sz="1200">
                <a:solidFill>
                  <a:srgbClr val="FFFFFF"/>
                </a:solidFill>
              </a:defRPr>
            </a:lvl4pPr>
            <a:lvl5pPr marL="2286000" lvl="4" indent="-304800" algn="l" rtl="0">
              <a:lnSpc>
                <a:spcPct val="115000"/>
              </a:lnSpc>
              <a:spcBef>
                <a:spcPts val="1600"/>
              </a:spcBef>
              <a:spcAft>
                <a:spcPts val="0"/>
              </a:spcAft>
              <a:buClr>
                <a:srgbClr val="FFFFFF"/>
              </a:buClr>
              <a:buSzPts val="1200"/>
              <a:buChar char="○"/>
              <a:defRPr sz="1200">
                <a:solidFill>
                  <a:srgbClr val="FFFFFF"/>
                </a:solidFill>
              </a:defRPr>
            </a:lvl5pPr>
            <a:lvl6pPr marL="2743200" lvl="5" indent="-304800" algn="l" rtl="0">
              <a:lnSpc>
                <a:spcPct val="115000"/>
              </a:lnSpc>
              <a:spcBef>
                <a:spcPts val="1600"/>
              </a:spcBef>
              <a:spcAft>
                <a:spcPts val="0"/>
              </a:spcAft>
              <a:buClr>
                <a:srgbClr val="FFFFFF"/>
              </a:buClr>
              <a:buSzPts val="1200"/>
              <a:buChar char="■"/>
              <a:defRPr sz="1200">
                <a:solidFill>
                  <a:srgbClr val="FFFFFF"/>
                </a:solidFill>
              </a:defRPr>
            </a:lvl6pPr>
            <a:lvl7pPr marL="3200400" lvl="6" indent="-304800" algn="l" rtl="0">
              <a:lnSpc>
                <a:spcPct val="115000"/>
              </a:lnSpc>
              <a:spcBef>
                <a:spcPts val="1600"/>
              </a:spcBef>
              <a:spcAft>
                <a:spcPts val="0"/>
              </a:spcAft>
              <a:buClr>
                <a:srgbClr val="FFFFFF"/>
              </a:buClr>
              <a:buSzPts val="1200"/>
              <a:buChar char="●"/>
              <a:defRPr sz="1200">
                <a:solidFill>
                  <a:srgbClr val="FFFFFF"/>
                </a:solidFill>
              </a:defRPr>
            </a:lvl7pPr>
            <a:lvl8pPr marL="3657600" lvl="7" indent="-304800" algn="l" rtl="0">
              <a:lnSpc>
                <a:spcPct val="115000"/>
              </a:lnSpc>
              <a:spcBef>
                <a:spcPts val="1600"/>
              </a:spcBef>
              <a:spcAft>
                <a:spcPts val="0"/>
              </a:spcAft>
              <a:buClr>
                <a:srgbClr val="FFFFFF"/>
              </a:buClr>
              <a:buSzPts val="1200"/>
              <a:buChar char="○"/>
              <a:defRPr sz="1200">
                <a:solidFill>
                  <a:srgbClr val="FFFFFF"/>
                </a:solidFill>
              </a:defRPr>
            </a:lvl8pPr>
            <a:lvl9pPr marL="4114800" lvl="8" indent="-304800" algn="l" rtl="0">
              <a:lnSpc>
                <a:spcPct val="115000"/>
              </a:lnSpc>
              <a:spcBef>
                <a:spcPts val="1600"/>
              </a:spcBef>
              <a:spcAft>
                <a:spcPts val="1600"/>
              </a:spcAft>
              <a:buClr>
                <a:srgbClr val="FFFFFF"/>
              </a:buClr>
              <a:buSzPts val="1200"/>
              <a:buChar char="■"/>
              <a:defRPr sz="1200">
                <a:solidFill>
                  <a:srgbClr val="FFFFFF"/>
                </a:solidFill>
              </a:defRPr>
            </a:lvl9pPr>
          </a:lstStyle>
          <a:p>
            <a:endParaRPr/>
          </a:p>
        </p:txBody>
      </p:sp>
      <p:sp>
        <p:nvSpPr>
          <p:cNvPr id="123" name="Google Shape;123;p27"/>
          <p:cNvSpPr txBox="1">
            <a:spLocks noGrp="1"/>
          </p:cNvSpPr>
          <p:nvPr>
            <p:ph type="body" idx="3"/>
          </p:nvPr>
        </p:nvSpPr>
        <p:spPr>
          <a:xfrm>
            <a:off x="3323393" y="2495159"/>
            <a:ext cx="2258100" cy="1332600"/>
          </a:xfrm>
          <a:prstGeom prst="rect">
            <a:avLst/>
          </a:prstGeom>
          <a:noFill/>
          <a:ln>
            <a:noFill/>
          </a:ln>
        </p:spPr>
        <p:txBody>
          <a:bodyPr spcFirstLastPara="1" wrap="square" lIns="91425" tIns="91425" rIns="91425" bIns="91425" anchor="t" anchorCtr="0">
            <a:normAutofit/>
          </a:bodyPr>
          <a:lstStyle>
            <a:lvl1pPr marL="457200" lvl="0" indent="-317500" algn="l" rtl="0">
              <a:lnSpc>
                <a:spcPct val="115000"/>
              </a:lnSpc>
              <a:spcBef>
                <a:spcPts val="0"/>
              </a:spcBef>
              <a:spcAft>
                <a:spcPts val="0"/>
              </a:spcAft>
              <a:buClr>
                <a:srgbClr val="FFFFFF"/>
              </a:buClr>
              <a:buSzPts val="1400"/>
              <a:buChar char="●"/>
              <a:defRPr sz="1400">
                <a:solidFill>
                  <a:srgbClr val="FFFFFF"/>
                </a:solidFill>
              </a:defRPr>
            </a:lvl1pPr>
            <a:lvl2pPr marL="914400" lvl="1" indent="-304800" algn="l" rtl="0">
              <a:lnSpc>
                <a:spcPct val="115000"/>
              </a:lnSpc>
              <a:spcBef>
                <a:spcPts val="1600"/>
              </a:spcBef>
              <a:spcAft>
                <a:spcPts val="0"/>
              </a:spcAft>
              <a:buClr>
                <a:srgbClr val="FFFFFF"/>
              </a:buClr>
              <a:buSzPts val="1200"/>
              <a:buChar char="○"/>
              <a:defRPr sz="1200">
                <a:solidFill>
                  <a:srgbClr val="FFFFFF"/>
                </a:solidFill>
              </a:defRPr>
            </a:lvl2pPr>
            <a:lvl3pPr marL="1371600" lvl="2" indent="-304800" algn="l" rtl="0">
              <a:lnSpc>
                <a:spcPct val="115000"/>
              </a:lnSpc>
              <a:spcBef>
                <a:spcPts val="1600"/>
              </a:spcBef>
              <a:spcAft>
                <a:spcPts val="0"/>
              </a:spcAft>
              <a:buClr>
                <a:srgbClr val="FFFFFF"/>
              </a:buClr>
              <a:buSzPts val="1200"/>
              <a:buChar char="■"/>
              <a:defRPr sz="1200">
                <a:solidFill>
                  <a:srgbClr val="FFFFFF"/>
                </a:solidFill>
              </a:defRPr>
            </a:lvl3pPr>
            <a:lvl4pPr marL="1828800" lvl="3" indent="-304800" algn="l" rtl="0">
              <a:lnSpc>
                <a:spcPct val="115000"/>
              </a:lnSpc>
              <a:spcBef>
                <a:spcPts val="1600"/>
              </a:spcBef>
              <a:spcAft>
                <a:spcPts val="0"/>
              </a:spcAft>
              <a:buClr>
                <a:srgbClr val="FFFFFF"/>
              </a:buClr>
              <a:buSzPts val="1200"/>
              <a:buChar char="●"/>
              <a:defRPr sz="1200">
                <a:solidFill>
                  <a:srgbClr val="FFFFFF"/>
                </a:solidFill>
              </a:defRPr>
            </a:lvl4pPr>
            <a:lvl5pPr marL="2286000" lvl="4" indent="-304800" algn="l" rtl="0">
              <a:lnSpc>
                <a:spcPct val="115000"/>
              </a:lnSpc>
              <a:spcBef>
                <a:spcPts val="1600"/>
              </a:spcBef>
              <a:spcAft>
                <a:spcPts val="0"/>
              </a:spcAft>
              <a:buClr>
                <a:srgbClr val="FFFFFF"/>
              </a:buClr>
              <a:buSzPts val="1200"/>
              <a:buChar char="○"/>
              <a:defRPr sz="1200">
                <a:solidFill>
                  <a:srgbClr val="FFFFFF"/>
                </a:solidFill>
              </a:defRPr>
            </a:lvl5pPr>
            <a:lvl6pPr marL="2743200" lvl="5" indent="-304800" algn="l" rtl="0">
              <a:lnSpc>
                <a:spcPct val="115000"/>
              </a:lnSpc>
              <a:spcBef>
                <a:spcPts val="1600"/>
              </a:spcBef>
              <a:spcAft>
                <a:spcPts val="0"/>
              </a:spcAft>
              <a:buClr>
                <a:srgbClr val="FFFFFF"/>
              </a:buClr>
              <a:buSzPts val="1200"/>
              <a:buChar char="■"/>
              <a:defRPr sz="1200">
                <a:solidFill>
                  <a:srgbClr val="FFFFFF"/>
                </a:solidFill>
              </a:defRPr>
            </a:lvl6pPr>
            <a:lvl7pPr marL="3200400" lvl="6" indent="-304800" algn="l" rtl="0">
              <a:lnSpc>
                <a:spcPct val="115000"/>
              </a:lnSpc>
              <a:spcBef>
                <a:spcPts val="1600"/>
              </a:spcBef>
              <a:spcAft>
                <a:spcPts val="0"/>
              </a:spcAft>
              <a:buClr>
                <a:srgbClr val="FFFFFF"/>
              </a:buClr>
              <a:buSzPts val="1200"/>
              <a:buChar char="●"/>
              <a:defRPr sz="1200">
                <a:solidFill>
                  <a:srgbClr val="FFFFFF"/>
                </a:solidFill>
              </a:defRPr>
            </a:lvl7pPr>
            <a:lvl8pPr marL="3657600" lvl="7" indent="-304800" algn="l" rtl="0">
              <a:lnSpc>
                <a:spcPct val="115000"/>
              </a:lnSpc>
              <a:spcBef>
                <a:spcPts val="1600"/>
              </a:spcBef>
              <a:spcAft>
                <a:spcPts val="0"/>
              </a:spcAft>
              <a:buClr>
                <a:srgbClr val="FFFFFF"/>
              </a:buClr>
              <a:buSzPts val="1200"/>
              <a:buChar char="○"/>
              <a:defRPr sz="1200">
                <a:solidFill>
                  <a:srgbClr val="FFFFFF"/>
                </a:solidFill>
              </a:defRPr>
            </a:lvl8pPr>
            <a:lvl9pPr marL="4114800" lvl="8" indent="-304800" algn="l" rtl="0">
              <a:lnSpc>
                <a:spcPct val="115000"/>
              </a:lnSpc>
              <a:spcBef>
                <a:spcPts val="1600"/>
              </a:spcBef>
              <a:spcAft>
                <a:spcPts val="1600"/>
              </a:spcAft>
              <a:buClr>
                <a:srgbClr val="FFFFFF"/>
              </a:buClr>
              <a:buSzPts val="1200"/>
              <a:buChar char="■"/>
              <a:defRPr sz="1200">
                <a:solidFill>
                  <a:srgbClr val="FFFFFF"/>
                </a:solidFill>
              </a:defRPr>
            </a:lvl9pPr>
          </a:lstStyle>
          <a:p>
            <a:endParaRPr/>
          </a:p>
        </p:txBody>
      </p:sp>
      <p:sp>
        <p:nvSpPr>
          <p:cNvPr id="124" name="Google Shape;124;p27"/>
          <p:cNvSpPr txBox="1">
            <a:spLocks noGrp="1"/>
          </p:cNvSpPr>
          <p:nvPr>
            <p:ph type="body" idx="4"/>
          </p:nvPr>
        </p:nvSpPr>
        <p:spPr>
          <a:xfrm>
            <a:off x="5909667" y="2495159"/>
            <a:ext cx="2258100" cy="1332600"/>
          </a:xfrm>
          <a:prstGeom prst="rect">
            <a:avLst/>
          </a:prstGeom>
          <a:noFill/>
          <a:ln>
            <a:noFill/>
          </a:ln>
        </p:spPr>
        <p:txBody>
          <a:bodyPr spcFirstLastPara="1" wrap="square" lIns="91425" tIns="91425" rIns="91425" bIns="91425" anchor="t" anchorCtr="0">
            <a:normAutofit/>
          </a:bodyPr>
          <a:lstStyle>
            <a:lvl1pPr marL="457200" lvl="0" indent="-317500" algn="l" rtl="0">
              <a:lnSpc>
                <a:spcPct val="115000"/>
              </a:lnSpc>
              <a:spcBef>
                <a:spcPts val="0"/>
              </a:spcBef>
              <a:spcAft>
                <a:spcPts val="0"/>
              </a:spcAft>
              <a:buClr>
                <a:srgbClr val="FFFFFF"/>
              </a:buClr>
              <a:buSzPts val="1400"/>
              <a:buChar char="●"/>
              <a:defRPr sz="1400">
                <a:solidFill>
                  <a:srgbClr val="FFFFFF"/>
                </a:solidFill>
              </a:defRPr>
            </a:lvl1pPr>
            <a:lvl2pPr marL="914400" lvl="1" indent="-304800" algn="l" rtl="0">
              <a:lnSpc>
                <a:spcPct val="115000"/>
              </a:lnSpc>
              <a:spcBef>
                <a:spcPts val="1600"/>
              </a:spcBef>
              <a:spcAft>
                <a:spcPts val="0"/>
              </a:spcAft>
              <a:buClr>
                <a:srgbClr val="FFFFFF"/>
              </a:buClr>
              <a:buSzPts val="1200"/>
              <a:buChar char="○"/>
              <a:defRPr sz="1200">
                <a:solidFill>
                  <a:srgbClr val="FFFFFF"/>
                </a:solidFill>
              </a:defRPr>
            </a:lvl2pPr>
            <a:lvl3pPr marL="1371600" lvl="2" indent="-304800" algn="l" rtl="0">
              <a:lnSpc>
                <a:spcPct val="115000"/>
              </a:lnSpc>
              <a:spcBef>
                <a:spcPts val="1600"/>
              </a:spcBef>
              <a:spcAft>
                <a:spcPts val="0"/>
              </a:spcAft>
              <a:buClr>
                <a:srgbClr val="FFFFFF"/>
              </a:buClr>
              <a:buSzPts val="1200"/>
              <a:buChar char="■"/>
              <a:defRPr sz="1200">
                <a:solidFill>
                  <a:srgbClr val="FFFFFF"/>
                </a:solidFill>
              </a:defRPr>
            </a:lvl3pPr>
            <a:lvl4pPr marL="1828800" lvl="3" indent="-304800" algn="l" rtl="0">
              <a:lnSpc>
                <a:spcPct val="115000"/>
              </a:lnSpc>
              <a:spcBef>
                <a:spcPts val="1600"/>
              </a:spcBef>
              <a:spcAft>
                <a:spcPts val="0"/>
              </a:spcAft>
              <a:buClr>
                <a:srgbClr val="FFFFFF"/>
              </a:buClr>
              <a:buSzPts val="1200"/>
              <a:buChar char="●"/>
              <a:defRPr sz="1200">
                <a:solidFill>
                  <a:srgbClr val="FFFFFF"/>
                </a:solidFill>
              </a:defRPr>
            </a:lvl4pPr>
            <a:lvl5pPr marL="2286000" lvl="4" indent="-304800" algn="l" rtl="0">
              <a:lnSpc>
                <a:spcPct val="115000"/>
              </a:lnSpc>
              <a:spcBef>
                <a:spcPts val="1600"/>
              </a:spcBef>
              <a:spcAft>
                <a:spcPts val="0"/>
              </a:spcAft>
              <a:buClr>
                <a:srgbClr val="FFFFFF"/>
              </a:buClr>
              <a:buSzPts val="1200"/>
              <a:buChar char="○"/>
              <a:defRPr sz="1200">
                <a:solidFill>
                  <a:srgbClr val="FFFFFF"/>
                </a:solidFill>
              </a:defRPr>
            </a:lvl5pPr>
            <a:lvl6pPr marL="2743200" lvl="5" indent="-304800" algn="l" rtl="0">
              <a:lnSpc>
                <a:spcPct val="115000"/>
              </a:lnSpc>
              <a:spcBef>
                <a:spcPts val="1600"/>
              </a:spcBef>
              <a:spcAft>
                <a:spcPts val="0"/>
              </a:spcAft>
              <a:buClr>
                <a:srgbClr val="FFFFFF"/>
              </a:buClr>
              <a:buSzPts val="1200"/>
              <a:buChar char="■"/>
              <a:defRPr sz="1200">
                <a:solidFill>
                  <a:srgbClr val="FFFFFF"/>
                </a:solidFill>
              </a:defRPr>
            </a:lvl6pPr>
            <a:lvl7pPr marL="3200400" lvl="6" indent="-304800" algn="l" rtl="0">
              <a:lnSpc>
                <a:spcPct val="115000"/>
              </a:lnSpc>
              <a:spcBef>
                <a:spcPts val="1600"/>
              </a:spcBef>
              <a:spcAft>
                <a:spcPts val="0"/>
              </a:spcAft>
              <a:buClr>
                <a:srgbClr val="FFFFFF"/>
              </a:buClr>
              <a:buSzPts val="1200"/>
              <a:buChar char="●"/>
              <a:defRPr sz="1200">
                <a:solidFill>
                  <a:srgbClr val="FFFFFF"/>
                </a:solidFill>
              </a:defRPr>
            </a:lvl7pPr>
            <a:lvl8pPr marL="3657600" lvl="7" indent="-304800" algn="l" rtl="0">
              <a:lnSpc>
                <a:spcPct val="115000"/>
              </a:lnSpc>
              <a:spcBef>
                <a:spcPts val="1600"/>
              </a:spcBef>
              <a:spcAft>
                <a:spcPts val="0"/>
              </a:spcAft>
              <a:buClr>
                <a:srgbClr val="FFFFFF"/>
              </a:buClr>
              <a:buSzPts val="1200"/>
              <a:buChar char="○"/>
              <a:defRPr sz="1200">
                <a:solidFill>
                  <a:srgbClr val="FFFFFF"/>
                </a:solidFill>
              </a:defRPr>
            </a:lvl8pPr>
            <a:lvl9pPr marL="4114800" lvl="8" indent="-304800" algn="l" rtl="0">
              <a:lnSpc>
                <a:spcPct val="115000"/>
              </a:lnSpc>
              <a:spcBef>
                <a:spcPts val="1600"/>
              </a:spcBef>
              <a:spcAft>
                <a:spcPts val="1600"/>
              </a:spcAft>
              <a:buClr>
                <a:srgbClr val="FFFFFF"/>
              </a:buClr>
              <a:buSzPts val="1200"/>
              <a:buChar char="■"/>
              <a:defRPr sz="1200">
                <a:solidFill>
                  <a:srgbClr val="FFFFFF"/>
                </a:solidFill>
              </a:defRPr>
            </a:lvl9pPr>
          </a:lstStyle>
          <a:p>
            <a:endParaRPr/>
          </a:p>
        </p:txBody>
      </p:sp>
      <p:sp>
        <p:nvSpPr>
          <p:cNvPr id="125" name="Google Shape;125;p27"/>
          <p:cNvSpPr/>
          <p:nvPr/>
        </p:nvSpPr>
        <p:spPr>
          <a:xfrm>
            <a:off x="842957" y="1865324"/>
            <a:ext cx="467100" cy="467100"/>
          </a:xfrm>
          <a:prstGeom prst="ellipse">
            <a:avLst/>
          </a:prstGeom>
          <a:solidFill>
            <a:srgbClr val="00C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1" i="0" u="none" strike="noStrike" cap="none">
              <a:solidFill>
                <a:srgbClr val="FFFFFF"/>
              </a:solidFill>
              <a:latin typeface="Helvetica Neue"/>
              <a:ea typeface="Helvetica Neue"/>
              <a:cs typeface="Helvetica Neue"/>
              <a:sym typeface="Helvetica Neue"/>
            </a:endParaRPr>
          </a:p>
        </p:txBody>
      </p:sp>
      <p:sp>
        <p:nvSpPr>
          <p:cNvPr id="126" name="Google Shape;126;p27"/>
          <p:cNvSpPr txBox="1"/>
          <p:nvPr/>
        </p:nvSpPr>
        <p:spPr>
          <a:xfrm>
            <a:off x="841248" y="1876000"/>
            <a:ext cx="467100" cy="4203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 sz="1800" b="1" i="0" u="none" strike="noStrike" cap="none">
                <a:solidFill>
                  <a:srgbClr val="1C304A"/>
                </a:solidFill>
                <a:latin typeface="Helvetica Neue"/>
                <a:ea typeface="Helvetica Neue"/>
                <a:cs typeface="Helvetica Neue"/>
                <a:sym typeface="Helvetica Neue"/>
              </a:rPr>
              <a:t>1</a:t>
            </a:r>
            <a:endParaRPr sz="1800" b="0" i="0" u="none" strike="noStrike" cap="none">
              <a:solidFill>
                <a:srgbClr val="1C304A"/>
              </a:solidFill>
              <a:latin typeface="Arial"/>
              <a:ea typeface="Arial"/>
              <a:cs typeface="Arial"/>
              <a:sym typeface="Arial"/>
            </a:endParaRPr>
          </a:p>
        </p:txBody>
      </p:sp>
      <p:sp>
        <p:nvSpPr>
          <p:cNvPr id="127" name="Google Shape;127;p27"/>
          <p:cNvSpPr/>
          <p:nvPr/>
        </p:nvSpPr>
        <p:spPr>
          <a:xfrm>
            <a:off x="3375583" y="1865324"/>
            <a:ext cx="467100" cy="467100"/>
          </a:xfrm>
          <a:prstGeom prst="ellipse">
            <a:avLst/>
          </a:prstGeom>
          <a:solidFill>
            <a:srgbClr val="00C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1" i="0" u="none" strike="noStrike" cap="none">
              <a:solidFill>
                <a:srgbClr val="FFFFFF"/>
              </a:solidFill>
              <a:latin typeface="Helvetica Neue"/>
              <a:ea typeface="Helvetica Neue"/>
              <a:cs typeface="Helvetica Neue"/>
              <a:sym typeface="Helvetica Neue"/>
            </a:endParaRPr>
          </a:p>
        </p:txBody>
      </p:sp>
      <p:sp>
        <p:nvSpPr>
          <p:cNvPr id="128" name="Google Shape;128;p27"/>
          <p:cNvSpPr txBox="1"/>
          <p:nvPr/>
        </p:nvSpPr>
        <p:spPr>
          <a:xfrm>
            <a:off x="3371633" y="1876000"/>
            <a:ext cx="467100" cy="4203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 sz="1800" b="1" i="0" u="none" strike="noStrike" cap="none">
                <a:solidFill>
                  <a:srgbClr val="1C304A"/>
                </a:solidFill>
                <a:latin typeface="Helvetica Neue"/>
                <a:ea typeface="Helvetica Neue"/>
                <a:cs typeface="Helvetica Neue"/>
                <a:sym typeface="Helvetica Neue"/>
              </a:rPr>
              <a:t>2</a:t>
            </a:r>
            <a:endParaRPr sz="1800" b="0" i="0" u="none" strike="noStrike" cap="none">
              <a:solidFill>
                <a:srgbClr val="1C304A"/>
              </a:solidFill>
              <a:latin typeface="Arial"/>
              <a:ea typeface="Arial"/>
              <a:cs typeface="Arial"/>
              <a:sym typeface="Arial"/>
            </a:endParaRPr>
          </a:p>
        </p:txBody>
      </p:sp>
      <p:sp>
        <p:nvSpPr>
          <p:cNvPr id="129" name="Google Shape;129;p27"/>
          <p:cNvSpPr/>
          <p:nvPr/>
        </p:nvSpPr>
        <p:spPr>
          <a:xfrm>
            <a:off x="5993435" y="1865324"/>
            <a:ext cx="467100" cy="467100"/>
          </a:xfrm>
          <a:prstGeom prst="ellipse">
            <a:avLst/>
          </a:prstGeom>
          <a:solidFill>
            <a:srgbClr val="00C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1" i="0" u="none" strike="noStrike" cap="none">
              <a:solidFill>
                <a:srgbClr val="FFFFFF"/>
              </a:solidFill>
              <a:latin typeface="Helvetica Neue"/>
              <a:ea typeface="Helvetica Neue"/>
              <a:cs typeface="Helvetica Neue"/>
              <a:sym typeface="Helvetica Neue"/>
            </a:endParaRPr>
          </a:p>
        </p:txBody>
      </p:sp>
      <p:sp>
        <p:nvSpPr>
          <p:cNvPr id="130" name="Google Shape;130;p27"/>
          <p:cNvSpPr txBox="1"/>
          <p:nvPr/>
        </p:nvSpPr>
        <p:spPr>
          <a:xfrm>
            <a:off x="5989485" y="1876000"/>
            <a:ext cx="467100" cy="4203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 sz="1800" b="1" i="0" u="none" strike="noStrike" cap="none">
                <a:solidFill>
                  <a:srgbClr val="1C304A"/>
                </a:solidFill>
                <a:latin typeface="Helvetica Neue"/>
                <a:ea typeface="Helvetica Neue"/>
                <a:cs typeface="Helvetica Neue"/>
                <a:sym typeface="Helvetica Neue"/>
              </a:rPr>
              <a:t>3</a:t>
            </a:r>
            <a:endParaRPr sz="1800" b="0" i="0" u="none" strike="noStrike" cap="none">
              <a:solidFill>
                <a:srgbClr val="1C304A"/>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2.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3" Type="http://schemas.openxmlformats.org/officeDocument/2006/relationships/hyperlink" Target="https://acquisitiongateway.gov/periodic-table/resources/4935" TargetMode="External"/><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C304A"/>
        </a:solidFill>
        <a:effectLst/>
      </p:bgPr>
    </p:bg>
    <p:spTree>
      <p:nvGrpSpPr>
        <p:cNvPr id="1" name="Shape 134"/>
        <p:cNvGrpSpPr/>
        <p:nvPr/>
      </p:nvGrpSpPr>
      <p:grpSpPr>
        <a:xfrm>
          <a:off x="0" y="0"/>
          <a:ext cx="0" cy="0"/>
          <a:chOff x="0" y="0"/>
          <a:chExt cx="0" cy="0"/>
        </a:xfrm>
      </p:grpSpPr>
      <p:sp>
        <p:nvSpPr>
          <p:cNvPr id="135" name="Google Shape;135;p28"/>
          <p:cNvSpPr txBox="1">
            <a:spLocks noGrp="1"/>
          </p:cNvSpPr>
          <p:nvPr>
            <p:ph type="ctrTitle"/>
          </p:nvPr>
        </p:nvSpPr>
        <p:spPr>
          <a:xfrm>
            <a:off x="63725" y="1593425"/>
            <a:ext cx="4427100" cy="925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sz="3600" dirty="0">
                <a:solidFill>
                  <a:srgbClr val="00CFFF"/>
                </a:solidFill>
                <a:highlight>
                  <a:srgbClr val="1C304A"/>
                </a:highlight>
                <a:latin typeface="Helvetica Neue"/>
                <a:ea typeface="Helvetica Neue"/>
                <a:cs typeface="Helvetica Neue"/>
                <a:sym typeface="Helvetica Neue"/>
              </a:rPr>
              <a:t>Innovation in Source Selection</a:t>
            </a:r>
            <a:endParaRPr sz="3600" dirty="0">
              <a:solidFill>
                <a:srgbClr val="00CFFF"/>
              </a:solidFill>
              <a:highlight>
                <a:srgbClr val="1C304A"/>
              </a:highlight>
              <a:latin typeface="Helvetica Neue"/>
              <a:ea typeface="Helvetica Neue"/>
              <a:cs typeface="Helvetica Neue"/>
              <a:sym typeface="Helvetica Neue"/>
            </a:endParaRPr>
          </a:p>
        </p:txBody>
      </p:sp>
      <p:sp>
        <p:nvSpPr>
          <p:cNvPr id="136" name="Google Shape;136;p28"/>
          <p:cNvSpPr txBox="1">
            <a:spLocks noGrp="1"/>
          </p:cNvSpPr>
          <p:nvPr>
            <p:ph type="subTitle" idx="1"/>
          </p:nvPr>
        </p:nvSpPr>
        <p:spPr>
          <a:xfrm>
            <a:off x="805875" y="3506725"/>
            <a:ext cx="4112400" cy="7926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endParaRPr sz="2100" dirty="0">
              <a:solidFill>
                <a:srgbClr val="00CFFF"/>
              </a:solidFill>
              <a:latin typeface="Helvetica Neue"/>
              <a:ea typeface="Helvetica Neue"/>
              <a:cs typeface="Helvetica Neue"/>
              <a:sym typeface="Helvetica Neue"/>
            </a:endParaRPr>
          </a:p>
          <a:p>
            <a:pPr marL="0" lvl="0" indent="0" algn="l" rtl="0">
              <a:spcBef>
                <a:spcPts val="0"/>
              </a:spcBef>
              <a:spcAft>
                <a:spcPts val="0"/>
              </a:spcAft>
              <a:buNone/>
            </a:pPr>
            <a:r>
              <a:rPr lang="en" sz="2100" dirty="0">
                <a:solidFill>
                  <a:srgbClr val="00CFFF"/>
                </a:solidFill>
                <a:latin typeface="Helvetica Neue"/>
                <a:ea typeface="Helvetica Neue"/>
                <a:cs typeface="Helvetica Neue"/>
                <a:sym typeface="Helvetica Neue"/>
              </a:rPr>
              <a:t>January 31, 2024</a:t>
            </a:r>
            <a:endParaRPr sz="2100" dirty="0">
              <a:solidFill>
                <a:srgbClr val="00CFFF"/>
              </a:solidFill>
              <a:latin typeface="Helvetica Neue"/>
              <a:ea typeface="Helvetica Neue"/>
              <a:cs typeface="Helvetica Neue"/>
              <a:sym typeface="Helvetica Neue"/>
            </a:endParaRPr>
          </a:p>
        </p:txBody>
      </p:sp>
      <p:sp>
        <p:nvSpPr>
          <p:cNvPr id="137" name="Google Shape;137;p28"/>
          <p:cNvSpPr txBox="1">
            <a:spLocks noGrp="1"/>
          </p:cNvSpPr>
          <p:nvPr>
            <p:ph type="subTitle" idx="2"/>
          </p:nvPr>
        </p:nvSpPr>
        <p:spPr>
          <a:xfrm>
            <a:off x="1160925" y="4473705"/>
            <a:ext cx="2736000" cy="2619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1200"/>
              </a:spcAft>
              <a:buNone/>
            </a:pPr>
            <a:r>
              <a:rPr lang="en" sz="1100">
                <a:solidFill>
                  <a:srgbClr val="00CFFF"/>
                </a:solidFill>
              </a:rPr>
              <a:t>Office of Integrated Marketing</a:t>
            </a:r>
            <a:endParaRPr sz="1100">
              <a:solidFill>
                <a:srgbClr val="00CFFF"/>
              </a:solidFill>
            </a:endParaRPr>
          </a:p>
        </p:txBody>
      </p:sp>
      <p:pic>
        <p:nvPicPr>
          <p:cNvPr id="138" name="Google Shape;138;p28" descr="acquisition training for the real world logo" title=" ATRW logo"/>
          <p:cNvPicPr preferRelativeResize="0"/>
          <p:nvPr/>
        </p:nvPicPr>
        <p:blipFill>
          <a:blip r:embed="rId3" cstate="email">
            <a:alphaModFix/>
            <a:extLst>
              <a:ext uri="{28A0092B-C50C-407E-A947-70E740481C1C}">
                <a14:useLocalDpi xmlns:a14="http://schemas.microsoft.com/office/drawing/2010/main"/>
              </a:ext>
            </a:extLst>
          </a:blip>
          <a:stretch>
            <a:fillRect/>
          </a:stretch>
        </p:blipFill>
        <p:spPr>
          <a:xfrm>
            <a:off x="0" y="1"/>
            <a:ext cx="2736002" cy="1231955"/>
          </a:xfrm>
          <a:prstGeom prst="rect">
            <a:avLst/>
          </a:prstGeom>
          <a:noFill/>
          <a:ln>
            <a:noFill/>
          </a:ln>
        </p:spPr>
      </p:pic>
      <p:pic>
        <p:nvPicPr>
          <p:cNvPr id="139" name="Google Shape;139;p28" descr="Icy snowflake graphic"/>
          <p:cNvPicPr preferRelativeResize="0"/>
          <p:nvPr/>
        </p:nvPicPr>
        <p:blipFill>
          <a:blip r:embed="rId4" cstate="email">
            <a:alphaModFix/>
            <a:extLst>
              <a:ext uri="{28A0092B-C50C-407E-A947-70E740481C1C}">
                <a14:useLocalDpi xmlns:a14="http://schemas.microsoft.com/office/drawing/2010/main"/>
              </a:ext>
            </a:extLst>
          </a:blip>
          <a:stretch>
            <a:fillRect/>
          </a:stretch>
        </p:blipFill>
        <p:spPr>
          <a:xfrm>
            <a:off x="4300150" y="34900"/>
            <a:ext cx="4843850" cy="5108601"/>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6" name="Google Shape;196;p37"/>
          <p:cNvSpPr txBox="1">
            <a:spLocks noGrp="1"/>
          </p:cNvSpPr>
          <p:nvPr>
            <p:ph type="title"/>
          </p:nvPr>
        </p:nvSpPr>
        <p:spPr>
          <a:xfrm>
            <a:off x="840500" y="384048"/>
            <a:ext cx="7470600" cy="493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800" dirty="0"/>
              <a:t>Confidence Ratings - Do or Do Not, There Is No Try</a:t>
            </a:r>
            <a:endParaRPr sz="1800" dirty="0"/>
          </a:p>
        </p:txBody>
      </p:sp>
      <p:sp>
        <p:nvSpPr>
          <p:cNvPr id="195" name="Google Shape;195;p37"/>
          <p:cNvSpPr txBox="1">
            <a:spLocks noGrp="1"/>
          </p:cNvSpPr>
          <p:nvPr>
            <p:ph type="body" idx="1"/>
          </p:nvPr>
        </p:nvSpPr>
        <p:spPr>
          <a:xfrm>
            <a:off x="841248" y="1216152"/>
            <a:ext cx="7470600" cy="3213300"/>
          </a:xfrm>
          <a:prstGeom prst="rect">
            <a:avLst/>
          </a:prstGeom>
        </p:spPr>
        <p:txBody>
          <a:bodyPr spcFirstLastPara="1" wrap="square" lIns="91425" tIns="91425" rIns="91425" bIns="91425" anchor="t" anchorCtr="0">
            <a:normAutofit/>
          </a:bodyPr>
          <a:lstStyle/>
          <a:p>
            <a:pPr marL="0" lvl="0" indent="0" algn="l" rtl="0">
              <a:spcBef>
                <a:spcPts val="1000"/>
              </a:spcBef>
              <a:spcAft>
                <a:spcPts val="100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38"/>
          <p:cNvSpPr txBox="1">
            <a:spLocks noGrp="1"/>
          </p:cNvSpPr>
          <p:nvPr>
            <p:ph type="title"/>
          </p:nvPr>
        </p:nvSpPr>
        <p:spPr>
          <a:xfrm>
            <a:off x="840500" y="384048"/>
            <a:ext cx="7470600" cy="493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800" dirty="0"/>
              <a:t>Down Selects - Where You Wanna Eat? You Sure?</a:t>
            </a:r>
            <a:endParaRPr sz="1800" dirty="0"/>
          </a:p>
        </p:txBody>
      </p:sp>
      <p:sp>
        <p:nvSpPr>
          <p:cNvPr id="201" name="Google Shape;201;p38"/>
          <p:cNvSpPr txBox="1">
            <a:spLocks noGrp="1"/>
          </p:cNvSpPr>
          <p:nvPr>
            <p:ph type="body" idx="1"/>
          </p:nvPr>
        </p:nvSpPr>
        <p:spPr>
          <a:xfrm>
            <a:off x="841248" y="1216152"/>
            <a:ext cx="7470600" cy="3213300"/>
          </a:xfrm>
          <a:prstGeom prst="rect">
            <a:avLst/>
          </a:prstGeom>
        </p:spPr>
        <p:txBody>
          <a:bodyPr spcFirstLastPara="1" wrap="square" lIns="91425" tIns="91425" rIns="91425" bIns="91425" anchor="t" anchorCtr="0">
            <a:normAutofit/>
          </a:bodyPr>
          <a:lstStyle/>
          <a:p>
            <a:pPr marL="0" lvl="0" indent="0" algn="l" rtl="0">
              <a:spcBef>
                <a:spcPts val="1000"/>
              </a:spcBef>
              <a:spcAft>
                <a:spcPts val="100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8" name="Google Shape;208;p39"/>
          <p:cNvSpPr txBox="1">
            <a:spLocks noGrp="1"/>
          </p:cNvSpPr>
          <p:nvPr>
            <p:ph type="title"/>
          </p:nvPr>
        </p:nvSpPr>
        <p:spPr>
          <a:xfrm>
            <a:off x="840500" y="384048"/>
            <a:ext cx="7470600" cy="493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dirty="0"/>
              <a:t>Oral Presentations - Mom/Dad, This is My Plan to Get A Car With Your Money</a:t>
            </a:r>
            <a:endParaRPr sz="1600" dirty="0"/>
          </a:p>
        </p:txBody>
      </p:sp>
      <p:sp>
        <p:nvSpPr>
          <p:cNvPr id="207" name="Google Shape;207;p39"/>
          <p:cNvSpPr txBox="1">
            <a:spLocks noGrp="1"/>
          </p:cNvSpPr>
          <p:nvPr>
            <p:ph type="body" idx="1"/>
          </p:nvPr>
        </p:nvSpPr>
        <p:spPr>
          <a:xfrm>
            <a:off x="841248" y="1216152"/>
            <a:ext cx="7470600" cy="3213300"/>
          </a:xfrm>
          <a:prstGeom prst="rect">
            <a:avLst/>
          </a:prstGeom>
        </p:spPr>
        <p:txBody>
          <a:bodyPr spcFirstLastPara="1" wrap="square" lIns="91425" tIns="91425" rIns="91425" bIns="91425" anchor="t" anchorCtr="0">
            <a:normAutofit/>
          </a:bodyPr>
          <a:lstStyle/>
          <a:p>
            <a:pPr marL="0" lvl="0" indent="0" algn="l" rtl="0">
              <a:spcBef>
                <a:spcPts val="1000"/>
              </a:spcBef>
              <a:spcAft>
                <a:spcPts val="100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4" name="Google Shape;214;p40"/>
          <p:cNvSpPr txBox="1">
            <a:spLocks noGrp="1"/>
          </p:cNvSpPr>
          <p:nvPr>
            <p:ph type="title"/>
          </p:nvPr>
        </p:nvSpPr>
        <p:spPr>
          <a:xfrm>
            <a:off x="840500" y="384048"/>
            <a:ext cx="7470600" cy="493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800" dirty="0"/>
              <a:t>Technical Demonstrations - Hold My Coffee While I Press This Button</a:t>
            </a:r>
            <a:endParaRPr sz="1800" dirty="0"/>
          </a:p>
        </p:txBody>
      </p:sp>
      <p:sp>
        <p:nvSpPr>
          <p:cNvPr id="213" name="Google Shape;213;p40"/>
          <p:cNvSpPr txBox="1">
            <a:spLocks noGrp="1"/>
          </p:cNvSpPr>
          <p:nvPr>
            <p:ph type="body" idx="1"/>
          </p:nvPr>
        </p:nvSpPr>
        <p:spPr>
          <a:xfrm>
            <a:off x="841248" y="1216152"/>
            <a:ext cx="7470600" cy="3213300"/>
          </a:xfrm>
          <a:prstGeom prst="rect">
            <a:avLst/>
          </a:prstGeom>
        </p:spPr>
        <p:txBody>
          <a:bodyPr spcFirstLastPara="1" wrap="square" lIns="91425" tIns="91425" rIns="91425" bIns="91425" anchor="t" anchorCtr="0">
            <a:normAutofit/>
          </a:bodyPr>
          <a:lstStyle/>
          <a:p>
            <a:pPr marL="0" lvl="0" indent="0" algn="l" rtl="0">
              <a:spcBef>
                <a:spcPts val="1000"/>
              </a:spcBef>
              <a:spcAft>
                <a:spcPts val="100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22" name="Google Shape;222;p41" descr="Building a source selection plan"/>
          <p:cNvSpPr txBox="1">
            <a:spLocks noGrp="1"/>
          </p:cNvSpPr>
          <p:nvPr>
            <p:ph type="subTitle" idx="1"/>
          </p:nvPr>
        </p:nvSpPr>
        <p:spPr>
          <a:xfrm>
            <a:off x="841248" y="384048"/>
            <a:ext cx="7470600" cy="310800"/>
          </a:xfrm>
          <a:prstGeom prst="rect">
            <a:avLst/>
          </a:prstGeom>
        </p:spPr>
        <p:txBody>
          <a:bodyPr spcFirstLastPara="1" wrap="square" lIns="91425" tIns="91425" rIns="91425" bIns="91425" anchor="ctr" anchorCtr="0">
            <a:normAutofit fontScale="70000" lnSpcReduction="20000"/>
          </a:bodyPr>
          <a:lstStyle/>
          <a:p>
            <a:pPr marL="0" lvl="0" indent="0" algn="l" rtl="0">
              <a:spcBef>
                <a:spcPts val="0"/>
              </a:spcBef>
              <a:spcAft>
                <a:spcPts val="0"/>
              </a:spcAft>
              <a:buNone/>
            </a:pPr>
            <a:r>
              <a:rPr lang="en"/>
              <a:t>Building a Source Selection Plan</a:t>
            </a:r>
            <a:endParaRPr/>
          </a:p>
        </p:txBody>
      </p:sp>
      <p:sp>
        <p:nvSpPr>
          <p:cNvPr id="219" name="Google Shape;219;p41"/>
          <p:cNvSpPr txBox="1">
            <a:spLocks noGrp="1"/>
          </p:cNvSpPr>
          <p:nvPr>
            <p:ph type="ctrTitle"/>
          </p:nvPr>
        </p:nvSpPr>
        <p:spPr>
          <a:xfrm>
            <a:off x="841248" y="704088"/>
            <a:ext cx="7425000" cy="8412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t>Document! Document! Document!</a:t>
            </a:r>
            <a:endParaRPr dirty="0"/>
          </a:p>
        </p:txBody>
      </p:sp>
      <p:sp>
        <p:nvSpPr>
          <p:cNvPr id="220" name="Google Shape;220;p41"/>
          <p:cNvSpPr txBox="1">
            <a:spLocks noGrp="1"/>
          </p:cNvSpPr>
          <p:nvPr>
            <p:ph type="body" idx="2"/>
          </p:nvPr>
        </p:nvSpPr>
        <p:spPr>
          <a:xfrm>
            <a:off x="737118" y="2495159"/>
            <a:ext cx="2258100" cy="13326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r>
              <a:rPr lang="en"/>
              <a:t>Who will be your evaluators? Let them know, make sure they are on board and aware of the time commitment. Get signed NDAs from them.</a:t>
            </a:r>
            <a:endParaRPr/>
          </a:p>
        </p:txBody>
      </p:sp>
      <p:sp>
        <p:nvSpPr>
          <p:cNvPr id="221" name="Google Shape;221;p41"/>
          <p:cNvSpPr txBox="1">
            <a:spLocks noGrp="1"/>
          </p:cNvSpPr>
          <p:nvPr>
            <p:ph type="body" idx="3"/>
          </p:nvPr>
        </p:nvSpPr>
        <p:spPr>
          <a:xfrm>
            <a:off x="3323393" y="2495159"/>
            <a:ext cx="2258100" cy="13326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Clr>
                <a:schemeClr val="dk1"/>
              </a:buClr>
              <a:buSzPct val="78571"/>
              <a:buFont typeface="Arial"/>
              <a:buNone/>
            </a:pPr>
            <a:r>
              <a:rPr lang="en">
                <a:solidFill>
                  <a:schemeClr val="lt1"/>
                </a:solidFill>
              </a:rPr>
              <a:t>Clearly spell out the evaluation criteria. Clearly spell out your evaluation methodology. Get stakeholder buy-in, draft it up for the solicitation/RFP. </a:t>
            </a:r>
            <a:endParaRPr>
              <a:solidFill>
                <a:schemeClr val="lt1"/>
              </a:solidFill>
            </a:endParaRPr>
          </a:p>
          <a:p>
            <a:pPr marL="0" lvl="0" indent="0" algn="l" rtl="0">
              <a:spcBef>
                <a:spcPts val="0"/>
              </a:spcBef>
              <a:spcAft>
                <a:spcPts val="0"/>
              </a:spcAft>
              <a:buNone/>
            </a:pPr>
            <a:endParaRPr/>
          </a:p>
        </p:txBody>
      </p:sp>
      <p:pic>
        <p:nvPicPr>
          <p:cNvPr id="223" name="Google Shape;223;p41" descr="Brace Yourselves...an RFP is Coming"/>
          <p:cNvPicPr preferRelativeResize="0"/>
          <p:nvPr/>
        </p:nvPicPr>
        <p:blipFill>
          <a:blip r:embed="rId3" cstate="email">
            <a:alphaModFix/>
            <a:extLst>
              <a:ext uri="{28A0092B-C50C-407E-A947-70E740481C1C}">
                <a14:useLocalDpi xmlns:a14="http://schemas.microsoft.com/office/drawing/2010/main"/>
              </a:ext>
            </a:extLst>
          </a:blip>
          <a:stretch>
            <a:fillRect/>
          </a:stretch>
        </p:blipFill>
        <p:spPr>
          <a:xfrm>
            <a:off x="6029900" y="2413725"/>
            <a:ext cx="2137876" cy="16034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42"/>
          <p:cNvSpPr txBox="1">
            <a:spLocks noGrp="1"/>
          </p:cNvSpPr>
          <p:nvPr>
            <p:ph type="ctrTitle"/>
          </p:nvPr>
        </p:nvSpPr>
        <p:spPr>
          <a:xfrm>
            <a:off x="841248" y="704088"/>
            <a:ext cx="7425000" cy="8412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t>Time to Make the Donuts	</a:t>
            </a:r>
            <a:endParaRPr dirty="0"/>
          </a:p>
        </p:txBody>
      </p:sp>
      <p:sp>
        <p:nvSpPr>
          <p:cNvPr id="229" name="Google Shape;229;p42"/>
          <p:cNvSpPr txBox="1">
            <a:spLocks noGrp="1"/>
          </p:cNvSpPr>
          <p:nvPr>
            <p:ph type="subTitle" idx="1"/>
          </p:nvPr>
        </p:nvSpPr>
        <p:spPr>
          <a:xfrm>
            <a:off x="841248" y="384048"/>
            <a:ext cx="7470600" cy="310800"/>
          </a:xfrm>
          <a:prstGeom prst="rect">
            <a:avLst/>
          </a:prstGeom>
        </p:spPr>
        <p:txBody>
          <a:bodyPr spcFirstLastPara="1" wrap="square" lIns="91425" tIns="91425" rIns="91425" bIns="91425" anchor="ctr" anchorCtr="0">
            <a:normAutofit fontScale="70000" lnSpcReduction="20000"/>
          </a:bodyPr>
          <a:lstStyle/>
          <a:p>
            <a:pPr marL="0" lvl="0" indent="0" algn="l" rtl="0">
              <a:spcBef>
                <a:spcPts val="0"/>
              </a:spcBef>
              <a:spcAft>
                <a:spcPts val="0"/>
              </a:spcAft>
              <a:buNone/>
            </a:pPr>
            <a:r>
              <a:rPr lang="en"/>
              <a:t>Source Selection Evaluation Board</a:t>
            </a:r>
            <a:endParaRPr/>
          </a:p>
        </p:txBody>
      </p:sp>
      <p:sp>
        <p:nvSpPr>
          <p:cNvPr id="230" name="Google Shape;230;p42"/>
          <p:cNvSpPr txBox="1">
            <a:spLocks noGrp="1"/>
          </p:cNvSpPr>
          <p:nvPr>
            <p:ph type="body" idx="2"/>
          </p:nvPr>
        </p:nvSpPr>
        <p:spPr>
          <a:xfrm>
            <a:off x="737125" y="2495143"/>
            <a:ext cx="2258100" cy="2393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The Due Date for proposals has come and now it’s time to make the donuts. Since cooking is an art and baking is a science and donuts are baked (fried)...</a:t>
            </a:r>
            <a:endParaRPr/>
          </a:p>
        </p:txBody>
      </p:sp>
      <p:sp>
        <p:nvSpPr>
          <p:cNvPr id="231" name="Google Shape;231;p42"/>
          <p:cNvSpPr txBox="1">
            <a:spLocks noGrp="1"/>
          </p:cNvSpPr>
          <p:nvPr>
            <p:ph type="body" idx="3"/>
          </p:nvPr>
        </p:nvSpPr>
        <p:spPr>
          <a:xfrm>
            <a:off x="3323400" y="2495143"/>
            <a:ext cx="2258100" cy="2393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Gather your ingredients (SSEB members and proposals), set your oven (book their calendars), and start mixing (evaluating) according to the recipe.</a:t>
            </a:r>
            <a:endParaRPr/>
          </a:p>
        </p:txBody>
      </p:sp>
      <p:sp>
        <p:nvSpPr>
          <p:cNvPr id="232" name="Google Shape;232;p42"/>
          <p:cNvSpPr txBox="1">
            <a:spLocks noGrp="1"/>
          </p:cNvSpPr>
          <p:nvPr>
            <p:ph type="body" idx="4"/>
          </p:nvPr>
        </p:nvSpPr>
        <p:spPr>
          <a:xfrm>
            <a:off x="5909675" y="2495143"/>
            <a:ext cx="2258100" cy="2355300"/>
          </a:xfrm>
          <a:prstGeom prst="rect">
            <a:avLst/>
          </a:prstGeom>
        </p:spPr>
        <p:txBody>
          <a:bodyPr spcFirstLastPara="1" wrap="square" lIns="91425" tIns="91425" rIns="91425" bIns="91425" anchor="t" anchorCtr="0">
            <a:normAutofit fontScale="85000" lnSpcReduction="10000"/>
          </a:bodyPr>
          <a:lstStyle/>
          <a:p>
            <a:pPr marL="0" lvl="0" indent="0" algn="l" rtl="0">
              <a:spcBef>
                <a:spcPts val="0"/>
              </a:spcBef>
              <a:spcAft>
                <a:spcPts val="0"/>
              </a:spcAft>
              <a:buNone/>
            </a:pPr>
            <a:r>
              <a:rPr lang="en"/>
              <a:t>This last step is very important for a fair,  impartial, and most importantly - technically audit proof -  evaluation: </a:t>
            </a:r>
            <a:r>
              <a:rPr lang="en">
                <a:solidFill>
                  <a:schemeClr val="lt1"/>
                </a:solidFill>
              </a:rPr>
              <a:t>You MUST follow the recipe exactly. No shortcuts, no substituting ingredients. Whatever you said you were going to evaluate and however you said it would be evaluated is exactly what you have to do.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43"/>
          <p:cNvSpPr txBox="1">
            <a:spLocks noGrp="1"/>
          </p:cNvSpPr>
          <p:nvPr>
            <p:ph type="title"/>
          </p:nvPr>
        </p:nvSpPr>
        <p:spPr>
          <a:xfrm>
            <a:off x="841248" y="1216152"/>
            <a:ext cx="7388400" cy="28896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b="1" dirty="0">
                <a:latin typeface="Helvetica Neue"/>
                <a:ea typeface="Helvetica Neue"/>
                <a:cs typeface="Helvetica Neue"/>
                <a:sym typeface="Helvetica Neue"/>
              </a:rPr>
              <a:t>Questions???</a:t>
            </a:r>
            <a:endParaRPr b="1" dirty="0">
              <a:latin typeface="Helvetica Neue"/>
              <a:ea typeface="Helvetica Neue"/>
              <a:cs typeface="Helvetica Neue"/>
              <a:sym typeface="Helvetica Neue"/>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44"/>
          <p:cNvSpPr txBox="1">
            <a:spLocks noGrp="1"/>
          </p:cNvSpPr>
          <p:nvPr>
            <p:ph type="title"/>
          </p:nvPr>
        </p:nvSpPr>
        <p:spPr>
          <a:xfrm>
            <a:off x="841248" y="1216152"/>
            <a:ext cx="7388400" cy="28896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b="1">
                <a:latin typeface="Helvetica Neue"/>
                <a:ea typeface="Helvetica Neue"/>
                <a:cs typeface="Helvetica Neue"/>
                <a:sym typeface="Helvetica Neue"/>
              </a:rPr>
              <a:t>Resources</a:t>
            </a:r>
            <a:endParaRPr b="1">
              <a:latin typeface="Helvetica Neue"/>
              <a:ea typeface="Helvetica Neue"/>
              <a:cs typeface="Helvetica Neue"/>
              <a:sym typeface="Helvetica Neue"/>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1C304A"/>
        </a:solidFill>
        <a:effectLst/>
      </p:bgPr>
    </p:bg>
    <p:spTree>
      <p:nvGrpSpPr>
        <p:cNvPr id="1" name="Shape 246"/>
        <p:cNvGrpSpPr/>
        <p:nvPr/>
      </p:nvGrpSpPr>
      <p:grpSpPr>
        <a:xfrm>
          <a:off x="0" y="0"/>
          <a:ext cx="0" cy="0"/>
          <a:chOff x="0" y="0"/>
          <a:chExt cx="0" cy="0"/>
        </a:xfrm>
      </p:grpSpPr>
      <p:sp>
        <p:nvSpPr>
          <p:cNvPr id="247" name="Google Shape;247;p45"/>
          <p:cNvSpPr txBox="1">
            <a:spLocks noGrp="1"/>
          </p:cNvSpPr>
          <p:nvPr>
            <p:ph type="ctrTitle"/>
          </p:nvPr>
        </p:nvSpPr>
        <p:spPr>
          <a:xfrm>
            <a:off x="232100" y="2108850"/>
            <a:ext cx="4095300" cy="925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4600" dirty="0">
                <a:solidFill>
                  <a:srgbClr val="00CFFF"/>
                </a:solidFill>
                <a:highlight>
                  <a:srgbClr val="1C304A"/>
                </a:highlight>
              </a:rPr>
              <a:t>Thank You!</a:t>
            </a:r>
            <a:endParaRPr sz="4600" dirty="0">
              <a:solidFill>
                <a:srgbClr val="00CFFF"/>
              </a:solidFill>
              <a:highlight>
                <a:srgbClr val="1C304A"/>
              </a:highlight>
            </a:endParaRPr>
          </a:p>
        </p:txBody>
      </p:sp>
      <p:sp>
        <p:nvSpPr>
          <p:cNvPr id="248" name="Google Shape;248;p45"/>
          <p:cNvSpPr txBox="1">
            <a:spLocks noGrp="1"/>
          </p:cNvSpPr>
          <p:nvPr>
            <p:ph type="subTitle" idx="2"/>
          </p:nvPr>
        </p:nvSpPr>
        <p:spPr>
          <a:xfrm>
            <a:off x="1190575" y="4444055"/>
            <a:ext cx="2736000" cy="2619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1200"/>
              </a:spcAft>
              <a:buNone/>
            </a:pPr>
            <a:r>
              <a:rPr lang="en" sz="1100">
                <a:solidFill>
                  <a:srgbClr val="00CFFF"/>
                </a:solidFill>
              </a:rPr>
              <a:t>Office of Integrated Marketing</a:t>
            </a:r>
            <a:endParaRPr sz="1100">
              <a:solidFill>
                <a:srgbClr val="00CFFF"/>
              </a:solidFill>
            </a:endParaRPr>
          </a:p>
        </p:txBody>
      </p:sp>
      <p:pic>
        <p:nvPicPr>
          <p:cNvPr id="249" name="Google Shape;249;p45" descr="acquisition training for the real world logo" title="ATRW logo"/>
          <p:cNvPicPr preferRelativeResize="0"/>
          <p:nvPr/>
        </p:nvPicPr>
        <p:blipFill>
          <a:blip r:embed="rId3" cstate="email">
            <a:alphaModFix/>
            <a:extLst>
              <a:ext uri="{28A0092B-C50C-407E-A947-70E740481C1C}">
                <a14:useLocalDpi xmlns:a14="http://schemas.microsoft.com/office/drawing/2010/main"/>
              </a:ext>
            </a:extLst>
          </a:blip>
          <a:stretch>
            <a:fillRect/>
          </a:stretch>
        </p:blipFill>
        <p:spPr>
          <a:xfrm>
            <a:off x="0" y="1"/>
            <a:ext cx="2736002" cy="1231955"/>
          </a:xfrm>
          <a:prstGeom prst="rect">
            <a:avLst/>
          </a:prstGeom>
          <a:noFill/>
          <a:ln>
            <a:noFill/>
          </a:ln>
        </p:spPr>
      </p:pic>
      <p:pic>
        <p:nvPicPr>
          <p:cNvPr id="250" name="Google Shape;250;p45" descr="Icy snowflake graphic"/>
          <p:cNvPicPr preferRelativeResize="0"/>
          <p:nvPr/>
        </p:nvPicPr>
        <p:blipFill>
          <a:blip r:embed="rId4" cstate="email">
            <a:alphaModFix/>
            <a:extLst>
              <a:ext uri="{28A0092B-C50C-407E-A947-70E740481C1C}">
                <a14:useLocalDpi xmlns:a14="http://schemas.microsoft.com/office/drawing/2010/main"/>
              </a:ext>
            </a:extLst>
          </a:blip>
          <a:stretch>
            <a:fillRect/>
          </a:stretch>
        </p:blipFill>
        <p:spPr>
          <a:xfrm>
            <a:off x="4145875" y="34900"/>
            <a:ext cx="4998125" cy="510860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C304A"/>
        </a:solidFill>
        <a:effectLst/>
      </p:bgPr>
    </p:bg>
    <p:spTree>
      <p:nvGrpSpPr>
        <p:cNvPr id="1" name="Shape 143"/>
        <p:cNvGrpSpPr/>
        <p:nvPr/>
      </p:nvGrpSpPr>
      <p:grpSpPr>
        <a:xfrm>
          <a:off x="0" y="0"/>
          <a:ext cx="0" cy="0"/>
          <a:chOff x="0" y="0"/>
          <a:chExt cx="0" cy="0"/>
        </a:xfrm>
      </p:grpSpPr>
      <p:sp>
        <p:nvSpPr>
          <p:cNvPr id="145" name="Google Shape;145;p29"/>
          <p:cNvSpPr txBox="1"/>
          <p:nvPr/>
        </p:nvSpPr>
        <p:spPr>
          <a:xfrm>
            <a:off x="2208600" y="207525"/>
            <a:ext cx="3000000" cy="2770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4200" b="1">
                <a:solidFill>
                  <a:srgbClr val="00CFFF"/>
                </a:solidFill>
              </a:rPr>
              <a:t>     Poll</a:t>
            </a:r>
            <a:endParaRPr sz="4200" b="1">
              <a:solidFill>
                <a:srgbClr val="00CFFF"/>
              </a:solidFill>
            </a:endParaRPr>
          </a:p>
          <a:p>
            <a:pPr marL="0" lvl="0" indent="0" algn="l" rtl="0">
              <a:spcBef>
                <a:spcPts val="0"/>
              </a:spcBef>
              <a:spcAft>
                <a:spcPts val="0"/>
              </a:spcAft>
              <a:buNone/>
            </a:pPr>
            <a:endParaRPr sz="4200" b="1">
              <a:solidFill>
                <a:srgbClr val="00CFFF"/>
              </a:solidFill>
            </a:endParaRPr>
          </a:p>
          <a:p>
            <a:pPr marL="0" lvl="0" indent="0" algn="l" rtl="0">
              <a:spcBef>
                <a:spcPts val="0"/>
              </a:spcBef>
              <a:spcAft>
                <a:spcPts val="0"/>
              </a:spcAft>
              <a:buNone/>
            </a:pPr>
            <a:endParaRPr sz="4200" b="1">
              <a:solidFill>
                <a:srgbClr val="00CFFF"/>
              </a:solidFill>
            </a:endParaRPr>
          </a:p>
          <a:p>
            <a:pPr marL="0" lvl="0" indent="0" algn="l" rtl="0">
              <a:spcBef>
                <a:spcPts val="0"/>
              </a:spcBef>
              <a:spcAft>
                <a:spcPts val="0"/>
              </a:spcAft>
              <a:buNone/>
            </a:pPr>
            <a:endParaRPr sz="4200" b="1">
              <a:solidFill>
                <a:srgbClr val="00CFFF"/>
              </a:solidFill>
            </a:endParaRPr>
          </a:p>
        </p:txBody>
      </p:sp>
      <p:sp>
        <p:nvSpPr>
          <p:cNvPr id="146" name="Google Shape;146;p29"/>
          <p:cNvSpPr txBox="1">
            <a:spLocks noGrp="1"/>
          </p:cNvSpPr>
          <p:nvPr>
            <p:ph type="title" idx="4294967295"/>
          </p:nvPr>
        </p:nvSpPr>
        <p:spPr>
          <a:xfrm>
            <a:off x="656375" y="1412350"/>
            <a:ext cx="7663500" cy="17085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spAutoFit/>
          </a:bodyPr>
          <a:lstStyle/>
          <a:p>
            <a:pPr marL="457200" marR="0" lvl="0" indent="-438150" algn="l" defTabSz="914400" rtl="0" eaLnBrk="1" fontAlgn="auto" latinLnBrk="0" hangingPunct="1">
              <a:lnSpc>
                <a:spcPct val="100000"/>
              </a:lnSpc>
              <a:spcBef>
                <a:spcPts val="0"/>
              </a:spcBef>
              <a:spcAft>
                <a:spcPts val="0"/>
              </a:spcAft>
              <a:buClr>
                <a:srgbClr val="00CFFF"/>
              </a:buClr>
              <a:buSzPts val="3300"/>
              <a:buFont typeface="Arial"/>
              <a:buChar char="●"/>
              <a:tabLst/>
              <a:defRPr/>
            </a:pPr>
            <a:r>
              <a:rPr kumimoji="0" lang="en-US" sz="3300" b="0" i="0" u="none" strike="noStrike" kern="0" cap="none" spc="0" normalizeH="0" baseline="0" noProof="0" dirty="0">
                <a:ln>
                  <a:noFill/>
                </a:ln>
                <a:solidFill>
                  <a:srgbClr val="00CFFF"/>
                </a:solidFill>
                <a:effectLst/>
                <a:uLnTx/>
                <a:uFillTx/>
                <a:latin typeface="Arial"/>
                <a:ea typeface="Arial"/>
                <a:cs typeface="Arial"/>
                <a:sym typeface="Arial"/>
              </a:rPr>
              <a:t>New to Source Selection</a:t>
            </a:r>
          </a:p>
          <a:p>
            <a:pPr marL="457200" marR="0" lvl="0" indent="-438150" algn="l" defTabSz="914400" rtl="0" eaLnBrk="1" fontAlgn="auto" latinLnBrk="0" hangingPunct="1">
              <a:lnSpc>
                <a:spcPct val="100000"/>
              </a:lnSpc>
              <a:spcBef>
                <a:spcPts val="0"/>
              </a:spcBef>
              <a:spcAft>
                <a:spcPts val="0"/>
              </a:spcAft>
              <a:buClr>
                <a:srgbClr val="00CFFF"/>
              </a:buClr>
              <a:buSzPts val="3300"/>
              <a:buFont typeface="Arial"/>
              <a:buChar char="●"/>
              <a:tabLst/>
              <a:defRPr/>
            </a:pPr>
            <a:r>
              <a:rPr kumimoji="0" lang="en-US" sz="3300" b="0" i="0" u="none" strike="noStrike" kern="0" cap="none" spc="0" normalizeH="0" baseline="0" noProof="0" dirty="0">
                <a:ln>
                  <a:noFill/>
                </a:ln>
                <a:solidFill>
                  <a:srgbClr val="00CFFF"/>
                </a:solidFill>
                <a:effectLst/>
                <a:uLnTx/>
                <a:uFillTx/>
                <a:latin typeface="Arial"/>
                <a:ea typeface="Arial"/>
                <a:cs typeface="Arial"/>
                <a:sym typeface="Arial"/>
              </a:rPr>
              <a:t>Refresher/Haven’t done SS in a while</a:t>
            </a:r>
          </a:p>
          <a:p>
            <a:pPr marL="457200" marR="0" lvl="0" indent="-438150" algn="l" defTabSz="914400" rtl="0" eaLnBrk="1" fontAlgn="auto" latinLnBrk="0" hangingPunct="1">
              <a:lnSpc>
                <a:spcPct val="100000"/>
              </a:lnSpc>
              <a:spcBef>
                <a:spcPts val="0"/>
              </a:spcBef>
              <a:spcAft>
                <a:spcPts val="0"/>
              </a:spcAft>
              <a:buClr>
                <a:srgbClr val="00CFFF"/>
              </a:buClr>
              <a:buSzPts val="3300"/>
              <a:buFont typeface="Arial"/>
              <a:buChar char="●"/>
              <a:tabLst/>
              <a:defRPr/>
            </a:pPr>
            <a:r>
              <a:rPr kumimoji="0" lang="en-US" sz="3300" b="0" i="0" u="none" strike="noStrike" kern="0" cap="none" spc="0" normalizeH="0" baseline="0" noProof="0" dirty="0">
                <a:ln>
                  <a:noFill/>
                </a:ln>
                <a:solidFill>
                  <a:srgbClr val="00CFFF"/>
                </a:solidFill>
                <a:effectLst/>
                <a:uLnTx/>
                <a:uFillTx/>
                <a:latin typeface="Arial"/>
                <a:ea typeface="Arial"/>
                <a:cs typeface="Arial"/>
                <a:sym typeface="Arial"/>
              </a:rPr>
              <a:t>Looking for help/guidance/resources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30"/>
          <p:cNvSpPr txBox="1">
            <a:spLocks noGrp="1"/>
          </p:cNvSpPr>
          <p:nvPr>
            <p:ph type="title"/>
          </p:nvPr>
        </p:nvSpPr>
        <p:spPr>
          <a:xfrm>
            <a:off x="831623" y="1216152"/>
            <a:ext cx="7388400" cy="2889600"/>
          </a:xfrm>
          <a:prstGeom prst="rect">
            <a:avLst/>
          </a:prstGeom>
        </p:spPr>
        <p:txBody>
          <a:bodyPr spcFirstLastPara="1" wrap="square" lIns="91425" tIns="91425" rIns="91425" bIns="91425" anchor="ctr" anchorCtr="0">
            <a:normAutofit fontScale="90000"/>
          </a:bodyPr>
          <a:lstStyle/>
          <a:p>
            <a:pPr marL="0" lvl="0" indent="0" algn="ctr" rtl="0">
              <a:spcBef>
                <a:spcPts val="0"/>
              </a:spcBef>
              <a:spcAft>
                <a:spcPts val="0"/>
              </a:spcAft>
              <a:buClr>
                <a:schemeClr val="dk1"/>
              </a:buClr>
              <a:buSzPts val="990"/>
              <a:buFont typeface="Arial"/>
              <a:buNone/>
            </a:pPr>
            <a:r>
              <a:rPr lang="en" sz="5666" b="0">
                <a:solidFill>
                  <a:srgbClr val="00CFFF"/>
                </a:solidFill>
              </a:rPr>
              <a:t>The *</a:t>
            </a:r>
            <a:r>
              <a:rPr lang="en" sz="5666">
                <a:solidFill>
                  <a:srgbClr val="00CFFF"/>
                </a:solidFill>
              </a:rPr>
              <a:t>A</a:t>
            </a:r>
            <a:r>
              <a:rPr lang="en" sz="5666" b="0">
                <a:solidFill>
                  <a:srgbClr val="00CFFF"/>
                </a:solidFill>
              </a:rPr>
              <a:t>bridged* Mostly True History of Source Selection in the Federal Government</a:t>
            </a:r>
            <a:endParaRPr sz="5666" b="0">
              <a:solidFill>
                <a:srgbClr val="00CFFF"/>
              </a:solidFill>
            </a:endParaRPr>
          </a:p>
          <a:p>
            <a:pPr marL="0" lvl="0" indent="0" algn="l" rtl="0">
              <a:spcBef>
                <a:spcPts val="0"/>
              </a:spcBef>
              <a:spcAft>
                <a:spcPts val="0"/>
              </a:spcAft>
              <a:buNone/>
            </a:pPr>
            <a:endParaRPr sz="1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31"/>
          <p:cNvSpPr txBox="1">
            <a:spLocks noGrp="1"/>
          </p:cNvSpPr>
          <p:nvPr>
            <p:ph type="title"/>
          </p:nvPr>
        </p:nvSpPr>
        <p:spPr>
          <a:xfrm>
            <a:off x="841250" y="731775"/>
            <a:ext cx="7388400" cy="3764400"/>
          </a:xfrm>
          <a:prstGeom prst="rect">
            <a:avLst/>
          </a:prstGeom>
        </p:spPr>
        <p:txBody>
          <a:bodyPr spcFirstLastPara="1" wrap="square" lIns="91425" tIns="91425" rIns="91425" bIns="91425" anchor="ctr" anchorCtr="0">
            <a:normAutofit fontScale="90000"/>
          </a:bodyPr>
          <a:lstStyle/>
          <a:p>
            <a:pPr marL="0" lvl="0" indent="0" algn="l" rtl="0">
              <a:spcBef>
                <a:spcPts val="0"/>
              </a:spcBef>
              <a:spcAft>
                <a:spcPts val="0"/>
              </a:spcAft>
              <a:buNone/>
            </a:pPr>
            <a:r>
              <a:rPr lang="en" sz="3000"/>
              <a:t>In the beginning, someone decided that arbitrarily picking a Contractor was probably not the in the best interest of the Federal Government (i.e., best use of taxpayer dollars) and regulations were created. In other words, if there is a Federal regulation about something, that usually means however it was done in the past wasn’t exactly aboveboard. The End.</a:t>
            </a:r>
            <a:endParaRPr sz="3000"/>
          </a:p>
        </p:txBody>
      </p:sp>
    </p:spTree>
  </p:cSld>
  <p:clrMapOvr>
    <a:masterClrMapping/>
  </p:clrMapOvr>
  <mc:AlternateContent xmlns:mc="http://schemas.openxmlformats.org/markup-compatibility/2006" xmlns:p14="http://schemas.microsoft.com/office/powerpoint/2010/main">
    <mc:Choice Requires="p14">
      <p:transition spd="med">
        <p14:flip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32"/>
          <p:cNvSpPr txBox="1">
            <a:spLocks noGrp="1"/>
          </p:cNvSpPr>
          <p:nvPr>
            <p:ph type="ctrTitle"/>
          </p:nvPr>
        </p:nvSpPr>
        <p:spPr>
          <a:xfrm>
            <a:off x="841248" y="704088"/>
            <a:ext cx="7425000" cy="8412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What Do You Want For Dinner?</a:t>
            </a:r>
            <a:endParaRPr/>
          </a:p>
        </p:txBody>
      </p:sp>
      <p:sp>
        <p:nvSpPr>
          <p:cNvPr id="162" name="Google Shape;162;p32"/>
          <p:cNvSpPr txBox="1">
            <a:spLocks noGrp="1"/>
          </p:cNvSpPr>
          <p:nvPr>
            <p:ph type="subTitle" idx="1"/>
          </p:nvPr>
        </p:nvSpPr>
        <p:spPr>
          <a:xfrm>
            <a:off x="841248" y="384048"/>
            <a:ext cx="7470600" cy="310800"/>
          </a:xfrm>
          <a:prstGeom prst="rect">
            <a:avLst/>
          </a:prstGeom>
        </p:spPr>
        <p:txBody>
          <a:bodyPr spcFirstLastPara="1" wrap="square" lIns="91425" tIns="91425" rIns="91425" bIns="91425" anchor="ctr" anchorCtr="0">
            <a:normAutofit fontScale="70000" lnSpcReduction="20000"/>
          </a:bodyPr>
          <a:lstStyle/>
          <a:p>
            <a:pPr marL="0" lvl="0" indent="0" algn="l" rtl="0">
              <a:spcBef>
                <a:spcPts val="0"/>
              </a:spcBef>
              <a:spcAft>
                <a:spcPts val="0"/>
              </a:spcAft>
              <a:buNone/>
            </a:pPr>
            <a:r>
              <a:rPr lang="en"/>
              <a:t>Building Your Evaluation Criteria</a:t>
            </a:r>
            <a:endParaRPr/>
          </a:p>
        </p:txBody>
      </p:sp>
      <p:sp>
        <p:nvSpPr>
          <p:cNvPr id="163" name="Google Shape;163;p32"/>
          <p:cNvSpPr txBox="1">
            <a:spLocks noGrp="1"/>
          </p:cNvSpPr>
          <p:nvPr>
            <p:ph type="body" idx="2"/>
          </p:nvPr>
        </p:nvSpPr>
        <p:spPr>
          <a:xfrm>
            <a:off x="737125" y="2495143"/>
            <a:ext cx="2258100" cy="24126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r>
              <a:rPr lang="en"/>
              <a:t>What do you want for dinner? Get the requirements. No seriously, GET THE REQUIREMENTS. You can’t make a decision if you don’t know what your customer wants. It’s even worse when you discover THEY don’t know what they want! </a:t>
            </a:r>
            <a:endParaRPr/>
          </a:p>
        </p:txBody>
      </p:sp>
      <p:sp>
        <p:nvSpPr>
          <p:cNvPr id="164" name="Google Shape;164;p32"/>
          <p:cNvSpPr txBox="1">
            <a:spLocks noGrp="1"/>
          </p:cNvSpPr>
          <p:nvPr>
            <p:ph type="body" idx="3"/>
          </p:nvPr>
        </p:nvSpPr>
        <p:spPr>
          <a:xfrm>
            <a:off x="3323400" y="2495143"/>
            <a:ext cx="2258100" cy="23649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r>
              <a:rPr lang="en"/>
              <a:t>Once you know your customer’s wants, now is the time to pick their brains and find out what they don’t want: are they allergic to anything? which places did they hate? Try not to let them get away with “I’ll eat whatever” because that rarely ends well. In life and in procurements. </a:t>
            </a:r>
            <a:endParaRPr/>
          </a:p>
        </p:txBody>
      </p:sp>
      <p:sp>
        <p:nvSpPr>
          <p:cNvPr id="165" name="Google Shape;165;p32"/>
          <p:cNvSpPr txBox="1">
            <a:spLocks noGrp="1"/>
          </p:cNvSpPr>
          <p:nvPr>
            <p:ph type="body" idx="4"/>
          </p:nvPr>
        </p:nvSpPr>
        <p:spPr>
          <a:xfrm>
            <a:off x="5909675" y="2495143"/>
            <a:ext cx="2258100" cy="2297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Sort the options into definable categories: quality, performance, capability, schedule, etc. You’re defining the evaluation criteria for the requirements.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2" name="Title 1">
            <a:extLst>
              <a:ext uri="{FF2B5EF4-FFF2-40B4-BE49-F238E27FC236}">
                <a16:creationId xmlns:a16="http://schemas.microsoft.com/office/drawing/2014/main" id="{EDDE204A-CE0C-E4E1-5EC5-E12CFD5D2539}"/>
              </a:ext>
            </a:extLst>
          </p:cNvPr>
          <p:cNvSpPr>
            <a:spLocks noGrp="1"/>
          </p:cNvSpPr>
          <p:nvPr>
            <p:ph type="title"/>
          </p:nvPr>
        </p:nvSpPr>
        <p:spPr>
          <a:xfrm>
            <a:off x="841248" y="5143500"/>
            <a:ext cx="7388400" cy="2889600"/>
          </a:xfrm>
        </p:spPr>
        <p:txBody>
          <a:bodyPr spcFirstLastPara="1" wrap="square" lIns="91425" tIns="91425" rIns="91425" bIns="91425" anchor="t" anchorCtr="0">
            <a:normAutofit/>
          </a:bodyPr>
          <a:lstStyle/>
          <a:p>
            <a:r>
              <a:rPr lang="en-US" dirty="0"/>
              <a:t>Let Procurement Know Your Needs</a:t>
            </a:r>
          </a:p>
        </p:txBody>
      </p:sp>
      <p:pic>
        <p:nvPicPr>
          <p:cNvPr id="170" name="Google Shape;170;p33" descr="Picture of Man putting his hand near his face in a &quot;back off&quot; gesture.  Statement:  Letting Procurement Know Your Needs.&#10;&#10;Second picture of same man pointing.  Statement:  Complanining When You Don't Get What You Want"/>
          <p:cNvPicPr preferRelativeResize="0"/>
          <p:nvPr/>
        </p:nvPicPr>
        <p:blipFill>
          <a:blip r:embed="rId3" cstate="email">
            <a:alphaModFix/>
            <a:extLst>
              <a:ext uri="{28A0092B-C50C-407E-A947-70E740481C1C}">
                <a14:useLocalDpi xmlns:a14="http://schemas.microsoft.com/office/drawing/2010/main"/>
              </a:ext>
            </a:extLst>
          </a:blip>
          <a:stretch>
            <a:fillRect/>
          </a:stretch>
        </p:blipFill>
        <p:spPr>
          <a:xfrm>
            <a:off x="1945171" y="0"/>
            <a:ext cx="5253657" cy="514349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34"/>
          <p:cNvSpPr txBox="1">
            <a:spLocks noGrp="1"/>
          </p:cNvSpPr>
          <p:nvPr>
            <p:ph type="ctrTitle"/>
          </p:nvPr>
        </p:nvSpPr>
        <p:spPr>
          <a:xfrm>
            <a:off x="841248" y="704088"/>
            <a:ext cx="7425000" cy="8412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Deciding How to Evaluate</a:t>
            </a:r>
            <a:endParaRPr/>
          </a:p>
        </p:txBody>
      </p:sp>
      <p:sp>
        <p:nvSpPr>
          <p:cNvPr id="176" name="Google Shape;176;p34"/>
          <p:cNvSpPr txBox="1">
            <a:spLocks noGrp="1"/>
          </p:cNvSpPr>
          <p:nvPr>
            <p:ph type="subTitle" idx="1"/>
          </p:nvPr>
        </p:nvSpPr>
        <p:spPr>
          <a:xfrm>
            <a:off x="841248" y="384048"/>
            <a:ext cx="7470600" cy="310800"/>
          </a:xfrm>
          <a:prstGeom prst="rect">
            <a:avLst/>
          </a:prstGeom>
        </p:spPr>
        <p:txBody>
          <a:bodyPr spcFirstLastPara="1" wrap="square" lIns="91425" tIns="91425" rIns="91425" bIns="91425" anchor="ctr" anchorCtr="0">
            <a:normAutofit fontScale="70000" lnSpcReduction="20000"/>
          </a:bodyPr>
          <a:lstStyle/>
          <a:p>
            <a:pPr marL="0" lvl="0" indent="0" algn="l" rtl="0">
              <a:spcBef>
                <a:spcPts val="0"/>
              </a:spcBef>
              <a:spcAft>
                <a:spcPts val="0"/>
              </a:spcAft>
              <a:buNone/>
            </a:pPr>
            <a:endParaRPr/>
          </a:p>
        </p:txBody>
      </p:sp>
      <p:sp>
        <p:nvSpPr>
          <p:cNvPr id="177" name="Google Shape;177;p34"/>
          <p:cNvSpPr txBox="1">
            <a:spLocks noGrp="1"/>
          </p:cNvSpPr>
          <p:nvPr>
            <p:ph type="body" idx="2"/>
          </p:nvPr>
        </p:nvSpPr>
        <p:spPr>
          <a:xfrm>
            <a:off x="737118" y="2495159"/>
            <a:ext cx="2258100" cy="1332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How complex is the requirement? 	</a:t>
            </a:r>
            <a:endParaRPr/>
          </a:p>
        </p:txBody>
      </p:sp>
      <p:sp>
        <p:nvSpPr>
          <p:cNvPr id="178" name="Google Shape;178;p34"/>
          <p:cNvSpPr txBox="1">
            <a:spLocks noGrp="1"/>
          </p:cNvSpPr>
          <p:nvPr>
            <p:ph type="body" idx="3"/>
          </p:nvPr>
        </p:nvSpPr>
        <p:spPr>
          <a:xfrm>
            <a:off x="3323393" y="2495159"/>
            <a:ext cx="2258100" cy="1332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How many criteria do you have?</a:t>
            </a:r>
            <a:endParaRPr/>
          </a:p>
        </p:txBody>
      </p:sp>
      <p:sp>
        <p:nvSpPr>
          <p:cNvPr id="179" name="Google Shape;179;p34"/>
          <p:cNvSpPr txBox="1">
            <a:spLocks noGrp="1"/>
          </p:cNvSpPr>
          <p:nvPr>
            <p:ph type="body" idx="4"/>
          </p:nvPr>
        </p:nvSpPr>
        <p:spPr>
          <a:xfrm>
            <a:off x="5909667" y="2495159"/>
            <a:ext cx="2258100" cy="1332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Select your best option</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35"/>
          <p:cNvSpPr txBox="1">
            <a:spLocks noGrp="1"/>
          </p:cNvSpPr>
          <p:nvPr>
            <p:ph type="title"/>
          </p:nvPr>
        </p:nvSpPr>
        <p:spPr>
          <a:xfrm>
            <a:off x="841248" y="1216152"/>
            <a:ext cx="7388400" cy="28896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sz="1400"/>
              <a:t>AcquisitionGateway.gov gives you several options to choose from, some you may have heard of in previous AFTRW training and some may be completely unheard of. Don’t worry, they’re explained in detail here: </a:t>
            </a:r>
            <a:endParaRPr sz="1400"/>
          </a:p>
          <a:p>
            <a:pPr marL="0" lvl="0" indent="0" algn="l" rtl="0">
              <a:spcBef>
                <a:spcPts val="0"/>
              </a:spcBef>
              <a:spcAft>
                <a:spcPts val="0"/>
              </a:spcAft>
              <a:buNone/>
            </a:pPr>
            <a:endParaRPr sz="1400"/>
          </a:p>
          <a:p>
            <a:pPr marL="0" lvl="0" indent="0" algn="l" rtl="0">
              <a:spcBef>
                <a:spcPts val="0"/>
              </a:spcBef>
              <a:spcAft>
                <a:spcPts val="0"/>
              </a:spcAft>
              <a:buNone/>
            </a:pPr>
            <a:r>
              <a:rPr lang="en" sz="1400" u="sng">
                <a:solidFill>
                  <a:schemeClr val="hlink"/>
                </a:solidFill>
                <a:hlinkClick r:id="rId3"/>
              </a:rPr>
              <a:t>Periodic Table of Acquisition Innovations - Evaluations</a:t>
            </a:r>
            <a:endParaRPr sz="1400"/>
          </a:p>
          <a:p>
            <a:pPr marL="0" lvl="0" indent="0" algn="l" rtl="0">
              <a:spcBef>
                <a:spcPts val="0"/>
              </a:spcBef>
              <a:spcAft>
                <a:spcPts val="0"/>
              </a:spcAft>
              <a:buNone/>
            </a:pPr>
            <a:endParaRPr sz="1400"/>
          </a:p>
          <a:p>
            <a:pPr marL="0" lvl="0" indent="0" algn="l" rtl="0">
              <a:spcBef>
                <a:spcPts val="0"/>
              </a:spcBef>
              <a:spcAft>
                <a:spcPts val="0"/>
              </a:spcAft>
              <a:buNone/>
            </a:pPr>
            <a:r>
              <a:rPr lang="en" sz="1400"/>
              <a:t>Following is what one hopes to be a memorable discussion of what these are and how they could apply to your procurement. </a:t>
            </a:r>
            <a:endParaRPr sz="1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36"/>
          <p:cNvSpPr txBox="1">
            <a:spLocks noGrp="1"/>
          </p:cNvSpPr>
          <p:nvPr>
            <p:ph type="title"/>
          </p:nvPr>
        </p:nvSpPr>
        <p:spPr>
          <a:xfrm>
            <a:off x="840500" y="384048"/>
            <a:ext cx="7470600" cy="493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800"/>
              <a:t>Comparative Evaluation - Apples to Apples, Oranges to Oranges</a:t>
            </a:r>
            <a:endParaRPr sz="1800"/>
          </a:p>
        </p:txBody>
      </p:sp>
      <p:sp>
        <p:nvSpPr>
          <p:cNvPr id="190" name="Google Shape;190;p36"/>
          <p:cNvSpPr txBox="1">
            <a:spLocks noGrp="1"/>
          </p:cNvSpPr>
          <p:nvPr>
            <p:ph type="body" idx="1"/>
          </p:nvPr>
        </p:nvSpPr>
        <p:spPr>
          <a:xfrm>
            <a:off x="841248" y="1216152"/>
            <a:ext cx="7470600" cy="3213300"/>
          </a:xfrm>
          <a:prstGeom prst="rect">
            <a:avLst/>
          </a:prstGeom>
        </p:spPr>
        <p:txBody>
          <a:bodyPr spcFirstLastPara="1" wrap="square" lIns="91425" tIns="91425" rIns="91425" bIns="91425" anchor="t" anchorCtr="0">
            <a:normAutofit/>
          </a:bodyPr>
          <a:lstStyle/>
          <a:p>
            <a:pPr marL="0" lvl="0" indent="0" algn="l" rtl="0">
              <a:spcBef>
                <a:spcPts val="1000"/>
              </a:spcBef>
              <a:spcAft>
                <a:spcPts val="100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942</Words>
  <Application>Microsoft Office PowerPoint</Application>
  <PresentationFormat>On-screen Show (16:9)</PresentationFormat>
  <Paragraphs>68</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Helvetica Neue</vt:lpstr>
      <vt:lpstr>Simple Light</vt:lpstr>
      <vt:lpstr>Innovation in Source Selection</vt:lpstr>
      <vt:lpstr>New to Source Selection Refresher/Haven’t done SS in a while Looking for help/guidance/resources</vt:lpstr>
      <vt:lpstr>The *Abridged* Mostly True History of Source Selection in the Federal Government </vt:lpstr>
      <vt:lpstr>In the beginning, someone decided that arbitrarily picking a Contractor was probably not the in the best interest of the Federal Government (i.e., best use of taxpayer dollars) and regulations were created. In other words, if there is a Federal regulation about something, that usually means however it was done in the past wasn’t exactly aboveboard. The End.</vt:lpstr>
      <vt:lpstr>What Do You Want For Dinner?</vt:lpstr>
      <vt:lpstr>Let Procurement Know Your Needs</vt:lpstr>
      <vt:lpstr>Deciding How to Evaluate</vt:lpstr>
      <vt:lpstr>AcquisitionGateway.gov gives you several options to choose from, some you may have heard of in previous AFTRW training and some may be completely unheard of. Don’t worry, they’re explained in detail here:   Periodic Table of Acquisition Innovations - Evaluations  Following is what one hopes to be a memorable discussion of what these are and how they could apply to your procurement. </vt:lpstr>
      <vt:lpstr>Comparative Evaluation - Apples to Apples, Oranges to Oranges</vt:lpstr>
      <vt:lpstr>Confidence Ratings - Do or Do Not, There Is No Try</vt:lpstr>
      <vt:lpstr>Down Selects - Where You Wanna Eat? You Sure?</vt:lpstr>
      <vt:lpstr>Oral Presentations - Mom/Dad, This is My Plan to Get A Car With Your Money</vt:lpstr>
      <vt:lpstr>Technical Demonstrations - Hold My Coffee While I Press This Button</vt:lpstr>
      <vt:lpstr>Document! Document! Document!</vt:lpstr>
      <vt:lpstr>Time to Make the Donuts </vt:lpstr>
      <vt:lpstr>Questions???</vt:lpstr>
      <vt:lpstr>Resources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Innovation in Source Selection</dc:title>
  <dc:creator>Kris Niewsiadomy</dc:creator>
  <cp:lastModifiedBy>SherellLFuller</cp:lastModifiedBy>
  <cp:revision>4</cp:revision>
  <dcterms:modified xsi:type="dcterms:W3CDTF">2024-02-12T19:24:14Z</dcterms:modified>
</cp:coreProperties>
</file>