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 id="2147483700"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152D0-65BD-489F-A68C-0428CB87A381}">
  <a:tblStyle styleId="{5DA152D0-65BD-489F-A68C-0428CB87A38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B2C90D4-D087-47DF-8B00-2A01DD79EC6A}"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9E9"/>
          </a:solidFill>
        </a:fill>
      </a:tcStyle>
    </a:wholeTbl>
    <a:band1H>
      <a:tcTxStyle b="off" i="off"/>
      <a:tcStyle>
        <a:tcBdr/>
        <a:fill>
          <a:solidFill>
            <a:srgbClr val="FFCFCF"/>
          </a:solidFill>
        </a:fill>
      </a:tcStyle>
    </a:band1H>
    <a:band2H>
      <a:tcTxStyle b="off" i="off"/>
      <a:tcStyle>
        <a:tcBdr/>
      </a:tcStyle>
    </a:band2H>
    <a:band1V>
      <a:tcTxStyle b="off" i="off"/>
      <a:tcStyle>
        <a:tcBdr/>
        <a:fill>
          <a:solidFill>
            <a:srgbClr val="FFCFCF"/>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98" autoAdjust="0"/>
  </p:normalViewPr>
  <p:slideViewPr>
    <p:cSldViewPr snapToGrid="0">
      <p:cViewPr varScale="1">
        <p:scale>
          <a:sx n="81" d="100"/>
          <a:sy n="81" d="100"/>
        </p:scale>
        <p:origin x="212"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2896b82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2896b82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64f4d02359_0_2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264f4d02359_0_2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you receive this email, the completely approved and SIGNED SF-122 will be attached. The requesting agency has been given your contact information as listed in the email to coordinate removal. If the contact information is NOT correct, notify the APO listed in the email.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To see what items are on this transfer order, you can open the attachment (PDF).</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64f4d02359_0_2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264f4d02359_0_2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you open the PDF there are some important areas to review:</a:t>
            </a:r>
            <a:endParaRPr/>
          </a:p>
          <a:p>
            <a:pPr marL="457200" lvl="0" indent="-298450" algn="l" rtl="0">
              <a:lnSpc>
                <a:spcPct val="100000"/>
              </a:lnSpc>
              <a:spcBef>
                <a:spcPts val="0"/>
              </a:spcBef>
              <a:spcAft>
                <a:spcPts val="0"/>
              </a:spcAft>
              <a:buSzPts val="1100"/>
              <a:buAutoNum type="arabicPeriod"/>
            </a:pPr>
            <a:r>
              <a:rPr lang="en"/>
              <a:t>On the right side of the TO, you will see the ordering agency information- it should match up with the people contacting you to coordinate removal.</a:t>
            </a:r>
            <a:endParaRPr/>
          </a:p>
          <a:p>
            <a:pPr marL="457200" lvl="0" indent="-298450" algn="l" rtl="0">
              <a:lnSpc>
                <a:spcPct val="100000"/>
              </a:lnSpc>
              <a:spcBef>
                <a:spcPts val="0"/>
              </a:spcBef>
              <a:spcAft>
                <a:spcPts val="0"/>
              </a:spcAft>
              <a:buSzPts val="1100"/>
              <a:buAutoNum type="arabicPeriod"/>
            </a:pPr>
            <a:r>
              <a:rPr lang="en"/>
              <a:t>In the middle of the page is the property ordered - this includes information about your items, like the Item Control Number, the quantity approved for transfer, and the item description. Make sure this information is accurate.</a:t>
            </a:r>
            <a:endParaRPr/>
          </a:p>
          <a:p>
            <a:pPr marL="457200" lvl="0" indent="-298450" algn="l" rtl="0">
              <a:lnSpc>
                <a:spcPct val="100000"/>
              </a:lnSpc>
              <a:spcBef>
                <a:spcPts val="0"/>
              </a:spcBef>
              <a:spcAft>
                <a:spcPts val="0"/>
              </a:spcAft>
              <a:buSzPts val="1100"/>
              <a:buAutoNum type="arabicPeriod"/>
            </a:pPr>
            <a:r>
              <a:rPr lang="en"/>
              <a:t>At the bottom will be GSA’s signature- you MUST have this signature in order for you to release the property. If the signature block is blank, DO NOT release the property and contact GSA.</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64f4d02359_0_2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264f4d02359_0_29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the bottom will be GSA’s digital signature and a date- you MUST have this signature in order for you to release the property. If the signature block is blank, DO NOT release the property and contact GSA.</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64f4d02359_0_3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264f4d02359_0_3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64f4d02359_0_3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264f4d02359_0_3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Surplus property is also handled in PPMS. An item becomes surplus when it completes excess screening. If a State Agency or public airport has requested your item, it will “Freeze” in PPMS once it completes excess screening. The status will update to “Surplus” to indicate that GSA is going to allocate your item to an eligible recipient.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64f4d02359_0_3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264f4d02359_0_37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the surplus stage, you will receive the same notifications as in the excess stage, however in the surplus stage there will be a different form number. It will be SF 123 for surplus versus the SF 122 for excess.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What that means is, the property at this stage will either go to donees of the surplus donation program through the State Agencies for Surplus Property or the SASPs, or it can go to public airports.</a:t>
            </a:r>
            <a:endParaRPr/>
          </a:p>
          <a:p>
            <a:pPr marL="0" lvl="0" indent="0" algn="l" rtl="0">
              <a:lnSpc>
                <a:spcPct val="100000"/>
              </a:lnSpc>
              <a:spcBef>
                <a:spcPts val="0"/>
              </a:spcBef>
              <a:spcAft>
                <a:spcPts val="0"/>
              </a:spcAft>
              <a:buSzPts val="1100"/>
              <a:buNone/>
            </a:pPr>
            <a:r>
              <a:rPr lang="en"/>
              <a:t> </a:t>
            </a:r>
            <a:endParaRPr/>
          </a:p>
          <a:p>
            <a:pPr marL="0" lvl="0" indent="0" algn="l" rtl="0">
              <a:lnSpc>
                <a:spcPct val="100000"/>
              </a:lnSpc>
              <a:spcBef>
                <a:spcPts val="0"/>
              </a:spcBef>
              <a:spcAft>
                <a:spcPts val="0"/>
              </a:spcAft>
              <a:buSzPts val="1100"/>
              <a:buNone/>
            </a:pPr>
            <a:r>
              <a:rPr lang="en"/>
              <a:t>You follow the same actions as you would during the excess stage - only release property once you have completely approved TO.</a:t>
            </a:r>
            <a:endParaRPr/>
          </a:p>
          <a:p>
            <a:pPr marL="0" lvl="0" indent="0" algn="l" rtl="0">
              <a:lnSpc>
                <a:spcPct val="100000"/>
              </a:lnSpc>
              <a:spcBef>
                <a:spcPts val="0"/>
              </a:spcBef>
              <a:spcAft>
                <a:spcPts val="0"/>
              </a:spcAft>
              <a:buSzPts val="1100"/>
              <a:buNone/>
            </a:pPr>
            <a:r>
              <a:rPr lang="en"/>
              <a:t>For donations through the SASP, you’ll also need the distribution document (which tells you which donee is receiving the property) before you can release the property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solidFill>
                <a:srgbClr val="222222"/>
              </a:solidFill>
              <a:highlight>
                <a:srgbClr val="FFFFFF"/>
              </a:highlight>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64f4d02359_0_4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264f4d02359_0_40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 have questions during either the excess or surplus stages, you will want to contact your GSA Area Property Officer, or APO. </a:t>
            </a:r>
            <a:endParaRPr/>
          </a:p>
          <a:p>
            <a:pPr marL="0" lvl="0" indent="0" algn="l" rtl="0">
              <a:lnSpc>
                <a:spcPct val="100000"/>
              </a:lnSpc>
              <a:spcBef>
                <a:spcPts val="0"/>
              </a:spcBef>
              <a:spcAft>
                <a:spcPts val="0"/>
              </a:spcAft>
              <a:buSzPts val="1100"/>
              <a:buNone/>
            </a:pPr>
            <a:r>
              <a:rPr lang="en"/>
              <a:t>APOs are assigned geographical areas and you can find your APO on the link provided on this slide.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64f4d02359_0_4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264f4d02359_0_4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64f4d02359_0_4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264f4d02359_0_45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222222"/>
                </a:solidFill>
                <a:highlight>
                  <a:srgbClr val="FFFFFF"/>
                </a:highlight>
              </a:rPr>
              <a:t>When your property finishes excess/ surplus screening (and no one selects it), you will receive a </a:t>
            </a:r>
            <a:r>
              <a:rPr lang="en">
                <a:highlight>
                  <a:srgbClr val="FFFFFF"/>
                </a:highlight>
              </a:rPr>
              <a:t>notification titled "GSA Sales is Preparing Your Item for Auction" </a:t>
            </a:r>
            <a:endParaRPr>
              <a:highlight>
                <a:srgbClr val="FFFFFF"/>
              </a:highlight>
            </a:endParaRPr>
          </a:p>
          <a:p>
            <a:pPr marL="0" lvl="0" indent="0" algn="l" rtl="0">
              <a:lnSpc>
                <a:spcPct val="100000"/>
              </a:lnSpc>
              <a:spcBef>
                <a:spcPts val="0"/>
              </a:spcBef>
              <a:spcAft>
                <a:spcPts val="0"/>
              </a:spcAft>
              <a:buSzPts val="1100"/>
              <a:buNone/>
            </a:pPr>
            <a:endParaRPr>
              <a:highlight>
                <a:srgbClr val="FFFFFF"/>
              </a:highlight>
            </a:endParaRPr>
          </a:p>
          <a:p>
            <a:pPr marL="0" lvl="0" indent="0" algn="l" rtl="0">
              <a:lnSpc>
                <a:spcPct val="100000"/>
              </a:lnSpc>
              <a:spcBef>
                <a:spcPts val="0"/>
              </a:spcBef>
              <a:spcAft>
                <a:spcPts val="0"/>
              </a:spcAft>
              <a:buSzPts val="1100"/>
              <a:buNone/>
            </a:pPr>
            <a:r>
              <a:rPr lang="en">
                <a:highlight>
                  <a:srgbClr val="FFFFFF"/>
                </a:highlight>
              </a:rPr>
              <a:t>This is a </a:t>
            </a:r>
            <a:r>
              <a:rPr lang="en" b="1">
                <a:highlight>
                  <a:srgbClr val="FFFFFF"/>
                </a:highlight>
              </a:rPr>
              <a:t>system generated email</a:t>
            </a:r>
            <a:r>
              <a:rPr lang="en">
                <a:highlight>
                  <a:srgbClr val="FFFFFF"/>
                </a:highlight>
              </a:rPr>
              <a:t> sent to the property "custodian" listed in PPMS</a:t>
            </a:r>
            <a:endParaRPr>
              <a:highlight>
                <a:srgbClr val="FFFFFF"/>
              </a:highlight>
            </a:endParaRPr>
          </a:p>
          <a:p>
            <a:pPr marL="0" lvl="0" indent="0" algn="l" rtl="0">
              <a:lnSpc>
                <a:spcPct val="100000"/>
              </a:lnSpc>
              <a:spcBef>
                <a:spcPts val="0"/>
              </a:spcBef>
              <a:spcAft>
                <a:spcPts val="0"/>
              </a:spcAft>
              <a:buSzPts val="1100"/>
              <a:buNone/>
            </a:pPr>
            <a:endParaRPr>
              <a:highlight>
                <a:srgbClr val="FFFFFF"/>
              </a:highlight>
            </a:endParaRPr>
          </a:p>
          <a:p>
            <a:pPr marL="0" lvl="0" indent="0" algn="l" rtl="0">
              <a:lnSpc>
                <a:spcPct val="100000"/>
              </a:lnSpc>
              <a:spcBef>
                <a:spcPts val="0"/>
              </a:spcBef>
              <a:spcAft>
                <a:spcPts val="0"/>
              </a:spcAft>
              <a:buSzPts val="1100"/>
              <a:buNone/>
            </a:pPr>
            <a:r>
              <a:rPr lang="en">
                <a:highlight>
                  <a:srgbClr val="FFFFFF"/>
                </a:highlight>
              </a:rPr>
              <a:t>Sometimes custodians misinterpret this email as property being actively offered on auction, when in fact the email simply serves to inform that the property has completed all Government screening and is </a:t>
            </a:r>
            <a:r>
              <a:rPr lang="en" i="1" u="sng">
                <a:highlight>
                  <a:srgbClr val="FFFFFF"/>
                </a:highlight>
              </a:rPr>
              <a:t>available</a:t>
            </a:r>
            <a:r>
              <a:rPr lang="en">
                <a:highlight>
                  <a:srgbClr val="FFFFFF"/>
                </a:highlight>
              </a:rPr>
              <a:t> to sell. </a:t>
            </a:r>
            <a:endParaRPr>
              <a:highlight>
                <a:srgbClr val="FFFFFF"/>
              </a:highlight>
            </a:endParaRPr>
          </a:p>
          <a:p>
            <a:pPr marL="0" lvl="0" indent="0" algn="l" rtl="0">
              <a:lnSpc>
                <a:spcPct val="100000"/>
              </a:lnSpc>
              <a:spcBef>
                <a:spcPts val="0"/>
              </a:spcBef>
              <a:spcAft>
                <a:spcPts val="0"/>
              </a:spcAft>
              <a:buSzPts val="1100"/>
              <a:buNone/>
            </a:pPr>
            <a:endParaRPr>
              <a:highlight>
                <a:srgbClr val="FFFFFF"/>
              </a:highlight>
            </a:endParaRPr>
          </a:p>
          <a:p>
            <a:pPr marL="0" lvl="0" indent="0" algn="l" rtl="0">
              <a:lnSpc>
                <a:spcPct val="100000"/>
              </a:lnSpc>
              <a:spcBef>
                <a:spcPts val="0"/>
              </a:spcBef>
              <a:spcAft>
                <a:spcPts val="0"/>
              </a:spcAft>
              <a:buSzPts val="1100"/>
              <a:buNone/>
            </a:pPr>
            <a:r>
              <a:rPr lang="en">
                <a:highlight>
                  <a:srgbClr val="FFFFFF"/>
                </a:highlight>
              </a:rPr>
              <a:t>A GSA SCO will then follow up to verify your contact information and the description prior to putting the item up for sale. </a:t>
            </a:r>
            <a:endParaRPr>
              <a:solidFill>
                <a:srgbClr val="222222"/>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64f4d02359_0_4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264f4d02359_0_48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your item goes to GSA Sales, this is the email you will get.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you DID NOT elect GSA Sales as your Sales center, you will get a separate email indicating that your item has gone to the Sales center of your choosing (and include the name of the Sales Center).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64f4d02359_0_12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64f4d02359_0_12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64f4d02359_0_5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264f4d02359_0_5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you receive the email, you will need to login to PPMS and review the information.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Verify: </a:t>
            </a:r>
            <a:endParaRPr/>
          </a:p>
          <a:p>
            <a:pPr marL="0" lvl="0" indent="0" algn="l" rtl="0">
              <a:lnSpc>
                <a:spcPct val="100000"/>
              </a:lnSpc>
              <a:spcBef>
                <a:spcPts val="0"/>
              </a:spcBef>
              <a:spcAft>
                <a:spcPts val="0"/>
              </a:spcAft>
              <a:buSzPts val="1100"/>
              <a:buNone/>
            </a:pPr>
            <a:r>
              <a:rPr lang="en"/>
              <a:t>-Property Location</a:t>
            </a:r>
            <a:endParaRPr/>
          </a:p>
          <a:p>
            <a:pPr marL="0" lvl="0" indent="0" algn="l" rtl="0">
              <a:lnSpc>
                <a:spcPct val="100000"/>
              </a:lnSpc>
              <a:spcBef>
                <a:spcPts val="0"/>
              </a:spcBef>
              <a:spcAft>
                <a:spcPts val="0"/>
              </a:spcAft>
              <a:buSzPts val="1100"/>
              <a:buNone/>
            </a:pPr>
            <a:r>
              <a:rPr lang="en"/>
              <a:t>-Description</a:t>
            </a:r>
            <a:endParaRPr/>
          </a:p>
          <a:p>
            <a:pPr marL="0" lvl="0" indent="0" algn="l" rtl="0">
              <a:lnSpc>
                <a:spcPct val="100000"/>
              </a:lnSpc>
              <a:spcBef>
                <a:spcPts val="0"/>
              </a:spcBef>
              <a:spcAft>
                <a:spcPts val="0"/>
              </a:spcAft>
              <a:buSzPts val="1100"/>
              <a:buNone/>
            </a:pPr>
            <a:r>
              <a:rPr lang="en"/>
              <a:t>-Photos/ Attachments</a:t>
            </a:r>
            <a:endParaRPr/>
          </a:p>
          <a:p>
            <a:pPr marL="0" lvl="0" indent="0" algn="l" rtl="0">
              <a:lnSpc>
                <a:spcPct val="100000"/>
              </a:lnSpc>
              <a:spcBef>
                <a:spcPts val="0"/>
              </a:spcBef>
              <a:spcAft>
                <a:spcPts val="0"/>
              </a:spcAft>
              <a:buSzPts val="1100"/>
              <a:buNone/>
            </a:pPr>
            <a:r>
              <a:rPr lang="en"/>
              <a:t>-Point Of Contact information</a:t>
            </a:r>
            <a:endParaRPr/>
          </a:p>
          <a:p>
            <a:pPr marL="0" lvl="0" indent="0" algn="l" rtl="0">
              <a:lnSpc>
                <a:spcPct val="100000"/>
              </a:lnSpc>
              <a:spcBef>
                <a:spcPts val="0"/>
              </a:spcBef>
              <a:spcAft>
                <a:spcPts val="0"/>
              </a:spcAft>
              <a:buSzPts val="1100"/>
              <a:buNone/>
            </a:pPr>
            <a:r>
              <a:rPr lang="en"/>
              <a:t>-Availability during proposed inspection times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Notify your Sales Contracting Officer or SCO if there are any changes that need to be made- their contact information will be in the email notification.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64f4d02359_0_5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264f4d02359_0_5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Highlight on the screenshot:</a:t>
            </a:r>
            <a:endParaRPr/>
          </a:p>
          <a:p>
            <a:pPr marL="0" lvl="0" indent="0" algn="l" rtl="0">
              <a:lnSpc>
                <a:spcPct val="100000"/>
              </a:lnSpc>
              <a:spcBef>
                <a:spcPts val="0"/>
              </a:spcBef>
              <a:spcAft>
                <a:spcPts val="0"/>
              </a:spcAft>
              <a:buSzPts val="1100"/>
              <a:buNone/>
            </a:pPr>
            <a:r>
              <a:rPr lang="en"/>
              <a:t>-Sale start date (emphasize time sensitive nature)</a:t>
            </a:r>
            <a:endParaRPr/>
          </a:p>
          <a:p>
            <a:pPr marL="0" lvl="0" indent="0" algn="l" rtl="0">
              <a:lnSpc>
                <a:spcPct val="100000"/>
              </a:lnSpc>
              <a:spcBef>
                <a:spcPts val="0"/>
              </a:spcBef>
              <a:spcAft>
                <a:spcPts val="0"/>
              </a:spcAft>
              <a:buSzPts val="1100"/>
              <a:buNone/>
            </a:pPr>
            <a:r>
              <a:rPr lang="en"/>
              <a:t>-SCO contact information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64f4d02359_0_5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264f4d02359_0_56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64f4d02359_0_5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g264f4d02359_0_59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highlight>
                  <a:srgbClr val="FFFFFF"/>
                </a:highlight>
              </a:rPr>
              <a:t>We will show this live during the “Demo” of the presentation</a:t>
            </a:r>
            <a:endParaRPr>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64f4d02359_0_6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g264f4d02359_0_6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Once you property sells and is paid for, you will receive a notification called a Purchaser’s Receipt.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At this point the purchaser has 10 business days to remove the property. Extension can be granted, but only by the SCO.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64f4d02359_0_6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264f4d02359_0_6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Update to match PPMS functionality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64f4d02359_0_6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64f4d02359_0_6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can always check the status of the sales stage in PPMS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 PPMS, your item will have an SCO assigned as soon as it rolls into Sales. You can see the SCO assigned by viewing th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64f4d02359_0_6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g264f4d02359_0_69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64f4d02359_0_7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264f4d02359_0_7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Go to “Manage Property” - all property listings in screening (excess/ surplus) or sales will display. You can sort by item name, report date, SRD, item status or ICN.</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Statuses (list):</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-Draft</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-Internal Screening</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-Excess Screening</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-Surplus Screening</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-Available (for lotting in GSA Sales)</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-Lotted (in GSA Sales)</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64f4d02359_0_7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g264f4d02359_0_77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dk1"/>
              </a:buClr>
              <a:buSzPts val="1300"/>
              <a:buFont typeface="Poppins"/>
              <a:buChar char="●"/>
            </a:pPr>
            <a:r>
              <a:rPr lang="en" sz="1300">
                <a:solidFill>
                  <a:schemeClr val="dk1"/>
                </a:solidFill>
                <a:latin typeface="Poppins"/>
                <a:ea typeface="Poppins"/>
                <a:cs typeface="Poppins"/>
                <a:sym typeface="Poppins"/>
              </a:rPr>
              <a:t>Go to “Manage Property”</a:t>
            </a:r>
            <a:endParaRPr sz="1300">
              <a:solidFill>
                <a:schemeClr val="dk1"/>
              </a:solidFill>
              <a:latin typeface="Poppins"/>
              <a:ea typeface="Poppins"/>
              <a:cs typeface="Poppins"/>
              <a:sym typeface="Poppins"/>
            </a:endParaRPr>
          </a:p>
          <a:p>
            <a:pPr marL="457200" lvl="0" indent="-311150" algn="l" rtl="0">
              <a:lnSpc>
                <a:spcPct val="100000"/>
              </a:lnSpc>
              <a:spcBef>
                <a:spcPts val="0"/>
              </a:spcBef>
              <a:spcAft>
                <a:spcPts val="0"/>
              </a:spcAft>
              <a:buClr>
                <a:schemeClr val="dk1"/>
              </a:buClr>
              <a:buSzPts val="1300"/>
              <a:buFont typeface="Poppins"/>
              <a:buChar char="●"/>
            </a:pPr>
            <a:r>
              <a:rPr lang="en" sz="1300">
                <a:solidFill>
                  <a:schemeClr val="dk1"/>
                </a:solidFill>
                <a:latin typeface="Poppins"/>
                <a:ea typeface="Poppins"/>
                <a:cs typeface="Poppins"/>
                <a:sym typeface="Poppins"/>
              </a:rPr>
              <a:t>Locate the Item that needs to be edited</a:t>
            </a:r>
            <a:endParaRPr sz="1300">
              <a:solidFill>
                <a:schemeClr val="dk1"/>
              </a:solidFill>
              <a:latin typeface="Poppins"/>
              <a:ea typeface="Poppins"/>
              <a:cs typeface="Poppins"/>
              <a:sym typeface="Poppins"/>
            </a:endParaRPr>
          </a:p>
          <a:p>
            <a:pPr marL="457200" lvl="0" indent="-311150" algn="l" rtl="0">
              <a:lnSpc>
                <a:spcPct val="100000"/>
              </a:lnSpc>
              <a:spcBef>
                <a:spcPts val="0"/>
              </a:spcBef>
              <a:spcAft>
                <a:spcPts val="0"/>
              </a:spcAft>
              <a:buClr>
                <a:schemeClr val="dk1"/>
              </a:buClr>
              <a:buSzPts val="1300"/>
              <a:buFont typeface="Poppins"/>
              <a:buChar char="●"/>
            </a:pPr>
            <a:r>
              <a:rPr lang="en" sz="1300">
                <a:solidFill>
                  <a:schemeClr val="dk1"/>
                </a:solidFill>
                <a:latin typeface="Poppins"/>
                <a:ea typeface="Poppins"/>
                <a:cs typeface="Poppins"/>
                <a:sym typeface="Poppins"/>
              </a:rPr>
              <a:t>Click “edit”</a:t>
            </a:r>
            <a:endParaRPr sz="1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64f4d02359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264f4d02359_0_5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64f4d02359_0_8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g264f4d02359_0_80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Go to “Manage Property” and find your item</a:t>
            </a:r>
            <a:endParaRPr sz="1000">
              <a:solidFill>
                <a:schemeClr val="dk1"/>
              </a:solidFill>
              <a:latin typeface="Poppins"/>
              <a:ea typeface="Poppins"/>
              <a:cs typeface="Poppins"/>
              <a:sym typeface="Poppins"/>
            </a:endParaRPr>
          </a:p>
          <a:p>
            <a:pPr marL="457200" lvl="0" indent="-292100" algn="l" rtl="0">
              <a:lnSpc>
                <a:spcPct val="10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Click “Upload”</a:t>
            </a:r>
            <a:endParaRPr sz="1000">
              <a:solidFill>
                <a:schemeClr val="dk1"/>
              </a:solidFill>
              <a:latin typeface="Poppins"/>
              <a:ea typeface="Poppins"/>
              <a:cs typeface="Poppins"/>
              <a:sym typeface="Poppins"/>
            </a:endParaRPr>
          </a:p>
          <a:p>
            <a:pPr marL="457200" lvl="0" indent="-292100" algn="l" rtl="0">
              <a:lnSpc>
                <a:spcPct val="10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Select “Image” or “document” and click “Browse” to upload</a:t>
            </a:r>
            <a:endParaRPr sz="10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64f4d02359_0_8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g264f4d02359_0_8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85750" algn="l" rtl="0">
              <a:lnSpc>
                <a:spcPct val="100000"/>
              </a:lnSpc>
              <a:spcBef>
                <a:spcPts val="0"/>
              </a:spcBef>
              <a:spcAft>
                <a:spcPts val="0"/>
              </a:spcAft>
              <a:buClr>
                <a:schemeClr val="dk1"/>
              </a:buClr>
              <a:buSzPts val="900"/>
              <a:buFont typeface="Calibri"/>
              <a:buChar char="●"/>
            </a:pPr>
            <a:r>
              <a:rPr lang="en" sz="900">
                <a:solidFill>
                  <a:schemeClr val="dk1"/>
                </a:solidFill>
              </a:rPr>
              <a:t>Go to “Manage Property” and click “Edit”</a:t>
            </a:r>
            <a:endParaRPr sz="900">
              <a:solidFill>
                <a:schemeClr val="dk1"/>
              </a:solidFill>
            </a:endParaRPr>
          </a:p>
          <a:p>
            <a:pPr marL="457200" lvl="0" indent="-285750" algn="l" rtl="0">
              <a:lnSpc>
                <a:spcPct val="100000"/>
              </a:lnSpc>
              <a:spcBef>
                <a:spcPts val="0"/>
              </a:spcBef>
              <a:spcAft>
                <a:spcPts val="0"/>
              </a:spcAft>
              <a:buClr>
                <a:schemeClr val="dk1"/>
              </a:buClr>
              <a:buSzPts val="900"/>
              <a:buFont typeface="Calibri"/>
              <a:buChar char="●"/>
            </a:pPr>
            <a:r>
              <a:rPr lang="en" sz="900">
                <a:solidFill>
                  <a:schemeClr val="dk1"/>
                </a:solidFill>
              </a:rPr>
              <a:t>Scroll down to “Surplus Release Date” and click “Request Change”</a:t>
            </a:r>
            <a:endParaRPr sz="900">
              <a:solidFill>
                <a:schemeClr val="dk1"/>
              </a:solidFill>
            </a:endParaRPr>
          </a:p>
          <a:p>
            <a:pPr marL="914400" lvl="1" indent="-285750" algn="l" rtl="0">
              <a:lnSpc>
                <a:spcPct val="100000"/>
              </a:lnSpc>
              <a:spcBef>
                <a:spcPts val="0"/>
              </a:spcBef>
              <a:spcAft>
                <a:spcPts val="0"/>
              </a:spcAft>
              <a:buClr>
                <a:schemeClr val="dk1"/>
              </a:buClr>
              <a:buSzPts val="900"/>
              <a:buFont typeface="Noto Sans Symbols"/>
              <a:buChar char="○"/>
            </a:pPr>
            <a:r>
              <a:rPr lang="en" sz="900">
                <a:solidFill>
                  <a:schemeClr val="dk1"/>
                </a:solidFill>
              </a:rPr>
              <a:t>Select new date</a:t>
            </a:r>
            <a:endParaRPr sz="900">
              <a:solidFill>
                <a:schemeClr val="dk1"/>
              </a:solidFill>
            </a:endParaRPr>
          </a:p>
          <a:p>
            <a:pPr marL="914400" lvl="1" indent="-285750" algn="l" rtl="0">
              <a:lnSpc>
                <a:spcPct val="100000"/>
              </a:lnSpc>
              <a:spcBef>
                <a:spcPts val="0"/>
              </a:spcBef>
              <a:spcAft>
                <a:spcPts val="0"/>
              </a:spcAft>
              <a:buClr>
                <a:schemeClr val="dk1"/>
              </a:buClr>
              <a:buSzPts val="900"/>
              <a:buFont typeface="Noto Sans Symbols"/>
              <a:buChar char="○"/>
            </a:pPr>
            <a:r>
              <a:rPr lang="en" sz="900">
                <a:solidFill>
                  <a:schemeClr val="dk1"/>
                </a:solidFill>
              </a:rPr>
              <a:t>Provide justification</a:t>
            </a:r>
            <a:endParaRPr sz="900">
              <a:solidFill>
                <a:schemeClr val="dk1"/>
              </a:solidFill>
            </a:endParaRPr>
          </a:p>
          <a:p>
            <a:pPr marL="914400" lvl="1" indent="-285750" algn="l" rtl="0">
              <a:lnSpc>
                <a:spcPct val="100000"/>
              </a:lnSpc>
              <a:spcBef>
                <a:spcPts val="0"/>
              </a:spcBef>
              <a:spcAft>
                <a:spcPts val="0"/>
              </a:spcAft>
              <a:buClr>
                <a:schemeClr val="dk1"/>
              </a:buClr>
              <a:buSzPts val="900"/>
              <a:buFont typeface="Noto Sans Symbols"/>
              <a:buChar char="○"/>
            </a:pPr>
            <a:r>
              <a:rPr lang="en" sz="900">
                <a:solidFill>
                  <a:schemeClr val="dk1"/>
                </a:solidFill>
              </a:rPr>
              <a:t>Click “Save”</a:t>
            </a:r>
            <a:endParaRPr sz="900">
              <a:solidFill>
                <a:schemeClr val="dk1"/>
              </a:solidFill>
            </a:endParaRPr>
          </a:p>
          <a:p>
            <a:pPr marL="457200" lvl="0" indent="-285750" algn="l" rtl="0">
              <a:lnSpc>
                <a:spcPct val="100000"/>
              </a:lnSpc>
              <a:spcBef>
                <a:spcPts val="0"/>
              </a:spcBef>
              <a:spcAft>
                <a:spcPts val="0"/>
              </a:spcAft>
              <a:buClr>
                <a:schemeClr val="dk1"/>
              </a:buClr>
              <a:buSzPts val="900"/>
              <a:buFont typeface="Calibri"/>
              <a:buChar char="●"/>
            </a:pPr>
            <a:r>
              <a:rPr lang="en" sz="900">
                <a:solidFill>
                  <a:schemeClr val="dk1"/>
                </a:solidFill>
              </a:rPr>
              <a:t>PPMS then notifies APO to  approve/ modify/ deny the request</a:t>
            </a:r>
            <a:endParaRPr sz="900">
              <a:solidFill>
                <a:schemeClr val="dk1"/>
              </a:solidFill>
            </a:endParaRPr>
          </a:p>
          <a:p>
            <a:pPr marL="457200" lvl="0" indent="-285750" algn="l" rtl="0">
              <a:lnSpc>
                <a:spcPct val="100000"/>
              </a:lnSpc>
              <a:spcBef>
                <a:spcPts val="0"/>
              </a:spcBef>
              <a:spcAft>
                <a:spcPts val="0"/>
              </a:spcAft>
              <a:buClr>
                <a:schemeClr val="dk1"/>
              </a:buClr>
              <a:buSzPts val="900"/>
              <a:buFont typeface="Calibri"/>
              <a:buChar char="●"/>
            </a:pPr>
            <a:r>
              <a:rPr lang="en" sz="900">
                <a:solidFill>
                  <a:schemeClr val="dk1"/>
                </a:solidFill>
              </a:rPr>
              <a:t>You will get an email notification when </a:t>
            </a:r>
            <a:endParaRPr sz="9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sz="900">
                <a:solidFill>
                  <a:schemeClr val="dk1"/>
                </a:solidFill>
              </a:rPr>
              <a:t>the request is processed</a:t>
            </a:r>
            <a:endParaRPr sz="1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64f4d02359_0_8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g264f4d02359_0_86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You can tell a property item is requested because:</a:t>
            </a:r>
            <a:endParaRPr sz="1200">
              <a:solidFill>
                <a:schemeClr val="dk1"/>
              </a:solidFill>
              <a:latin typeface="Poppins"/>
              <a:ea typeface="Poppins"/>
              <a:cs typeface="Poppins"/>
              <a:sym typeface="Poppins"/>
            </a:endParaRPr>
          </a:p>
          <a:p>
            <a:pPr marL="457200" lvl="0" indent="-304800" algn="l" rtl="0">
              <a:lnSpc>
                <a:spcPct val="100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the edit button is grayed out AND </a:t>
            </a:r>
            <a:endParaRPr sz="1200">
              <a:solidFill>
                <a:schemeClr val="dk1"/>
              </a:solidFill>
              <a:latin typeface="Poppins"/>
              <a:ea typeface="Poppins"/>
              <a:cs typeface="Poppins"/>
              <a:sym typeface="Poppins"/>
            </a:endParaRPr>
          </a:p>
          <a:p>
            <a:pPr marL="457200" lvl="0" indent="-304800" algn="l" rtl="0">
              <a:lnSpc>
                <a:spcPct val="100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you should receive an email notification once GSA allocates. </a:t>
            </a:r>
            <a:endParaRPr sz="120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To check in on your item:</a:t>
            </a:r>
            <a:endParaRPr sz="1200">
              <a:solidFill>
                <a:schemeClr val="dk1"/>
              </a:solidFill>
              <a:latin typeface="Poppins"/>
              <a:ea typeface="Poppins"/>
              <a:cs typeface="Poppins"/>
              <a:sym typeface="Poppins"/>
            </a:endParaRPr>
          </a:p>
          <a:p>
            <a:pPr marL="457200" lvl="0" indent="-304800" algn="l" rtl="0">
              <a:lnSpc>
                <a:spcPct val="100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Click on the ICN to view the Property Data Sheet</a:t>
            </a:r>
            <a:endParaRPr sz="1200">
              <a:solidFill>
                <a:schemeClr val="dk1"/>
              </a:solidFill>
              <a:latin typeface="Poppins"/>
              <a:ea typeface="Poppins"/>
              <a:cs typeface="Poppins"/>
              <a:sym typeface="Poppins"/>
            </a:endParaRPr>
          </a:p>
          <a:p>
            <a:pPr marL="457200" lvl="0" indent="-304800" algn="l" rtl="0">
              <a:lnSpc>
                <a:spcPct val="100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Scroll down to the bottom to view Property Requests</a:t>
            </a:r>
            <a:endParaRPr sz="1200">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Here, the status is “allocation confirmed” which means GSA has allocated but the approving official has NOT approved and GSA has not requisitioned.</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The property can ONLY be released once you have the email notification “Completely Approved Transfer” and the Requisition Details is fill in.</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64f4d02359_0_8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g264f4d02359_0_88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
              <a:solidFill>
                <a:srgbClr val="3C4043"/>
              </a:solidFill>
              <a:highlight>
                <a:srgbClr val="FFFFFF"/>
              </a:highlight>
              <a:latin typeface="Roboto"/>
              <a:ea typeface="Roboto"/>
              <a:cs typeface="Roboto"/>
              <a:sym typeface="Roboto"/>
            </a:endParaRPr>
          </a:p>
          <a:p>
            <a:pPr marL="457200" lvl="0" indent="-285750" algn="l" rtl="0">
              <a:lnSpc>
                <a:spcPct val="10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Go to “Manage Property” and find your item (can search by ICN)</a:t>
            </a:r>
            <a:endParaRPr sz="900">
              <a:solidFill>
                <a:schemeClr val="dk1"/>
              </a:solidFill>
              <a:latin typeface="Poppins"/>
              <a:ea typeface="Poppins"/>
              <a:cs typeface="Poppins"/>
              <a:sym typeface="Poppins"/>
            </a:endParaRPr>
          </a:p>
          <a:p>
            <a:pPr marL="457200" lvl="0" indent="-285750" algn="l" rtl="0">
              <a:lnSpc>
                <a:spcPct val="10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Click on the item control number</a:t>
            </a:r>
            <a:endParaRPr sz="900">
              <a:solidFill>
                <a:schemeClr val="dk1"/>
              </a:solidFill>
              <a:latin typeface="Poppins"/>
              <a:ea typeface="Poppins"/>
              <a:cs typeface="Poppins"/>
              <a:sym typeface="Poppins"/>
            </a:endParaRPr>
          </a:p>
          <a:p>
            <a:pPr marL="457200" lvl="0" indent="-285750" algn="l" rtl="0">
              <a:lnSpc>
                <a:spcPct val="100000"/>
              </a:lnSpc>
              <a:spcBef>
                <a:spcPts val="0"/>
              </a:spcBef>
              <a:spcAft>
                <a:spcPts val="0"/>
              </a:spcAft>
              <a:buClr>
                <a:schemeClr val="dk1"/>
              </a:buClr>
              <a:buSzPts val="900"/>
              <a:buFont typeface="Poppins"/>
              <a:buChar char="●"/>
            </a:pPr>
            <a:r>
              <a:rPr lang="en" sz="900">
                <a:solidFill>
                  <a:schemeClr val="dk1"/>
                </a:solidFill>
                <a:latin typeface="Poppins"/>
                <a:ea typeface="Poppins"/>
                <a:cs typeface="Poppins"/>
                <a:sym typeface="Poppins"/>
              </a:rPr>
              <a:t>On the item data sheet, the SF 122 or 123 is available to download</a:t>
            </a:r>
            <a:endParaRPr sz="10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64f4d02359_0_9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264f4d02359_0_9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Go to Property Functions &gt; My Tasks &gt; Auction Review/ Approval</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64f4d02359_0_9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g264f4d02359_0_94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“Pending Review.” Once you find the Sale you’d like to review click “Review”</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You MUST receive an email notice telling you to login and review before you can see items pending review. Sales items are </a:t>
            </a:r>
            <a:r>
              <a:rPr lang="en" sz="1050" b="1">
                <a:solidFill>
                  <a:srgbClr val="3C4043"/>
                </a:solidFill>
                <a:highlight>
                  <a:srgbClr val="FFFFFF"/>
                </a:highlight>
                <a:latin typeface="Roboto"/>
                <a:ea typeface="Roboto"/>
                <a:cs typeface="Roboto"/>
                <a:sym typeface="Roboto"/>
              </a:rPr>
              <a:t>not</a:t>
            </a:r>
            <a:r>
              <a:rPr lang="en" sz="1050">
                <a:solidFill>
                  <a:srgbClr val="3C4043"/>
                </a:solidFill>
                <a:highlight>
                  <a:srgbClr val="FFFFFF"/>
                </a:highlight>
                <a:latin typeface="Roboto"/>
                <a:ea typeface="Roboto"/>
                <a:cs typeface="Roboto"/>
                <a:sym typeface="Roboto"/>
              </a:rPr>
              <a:t> automatically lotted.</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64f4d02359_0_9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g264f4d02359_0_96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At the top of the review page, you see the overall summary information for the sale, including sale number, property custodian information, and the inspection date and time.</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64f4d02359_0_9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g264f4d02359_0_99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on the “+” icon to see the lot details and approve the lot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64f4d02359_0_10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g264f4d02359_0_10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The lot details drop down displays specific information about the lot, including reserve price, condition code, lot description, and any images or documents.</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64f4d02359_0_10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264f4d02359_0_105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Add any notes and click “approve” or “not approve” for each lot</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If you click “not approve” you are required to enter a reason that will be sent to the SCO (see slides 21/22)</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64f4d02359_0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264f4d02359_0_8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are Five steps of Property Disposal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presentation is going to focus on the responsibilities of the property custodian during the middle three stages, which all occur in PPMS.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complete disposal process takes approximately 60-90 days.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64f4d02359_0_10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g264f4d02359_0_107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64f4d02359_0_11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g264f4d02359_0_110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2896b8249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2896b8249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2896b824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22896b824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64f4d02359_0_11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264f4d02359_0_11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b="1">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64f4d02359_0_11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g264f4d02359_0_118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64f4d02359_0_12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more information on A&amp;D, please take our full A&amp;D course or reach out to your local GSA Area Property Officer.</a:t>
            </a:r>
            <a:endParaRPr/>
          </a:p>
        </p:txBody>
      </p:sp>
      <p:sp>
        <p:nvSpPr>
          <p:cNvPr id="716" name="Google Shape;716;g264f4d02359_0_12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2896b8249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2896b8249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64f4d02359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264f4d02359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64f4d02359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g264f4d02359_0_1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latin typeface="Proxima Nova"/>
                <a:ea typeface="Proxima Nova"/>
                <a:cs typeface="Proxima Nova"/>
                <a:sym typeface="Proxima Nova"/>
              </a:rPr>
              <a:t>This is Internal to the agency who currently has possession of the property. </a:t>
            </a:r>
            <a:endParaRPr sz="1000">
              <a:latin typeface="Proxima Nova"/>
              <a:ea typeface="Proxima Nova"/>
              <a:cs typeface="Proxima Nova"/>
              <a:sym typeface="Proxima Nova"/>
            </a:endParaRPr>
          </a:p>
          <a:p>
            <a:pPr marL="0" lvl="0" indent="0" algn="l" rtl="0">
              <a:lnSpc>
                <a:spcPct val="100000"/>
              </a:lnSpc>
              <a:spcBef>
                <a:spcPts val="0"/>
              </a:spcBef>
              <a:spcAft>
                <a:spcPts val="0"/>
              </a:spcAft>
              <a:buSzPts val="1100"/>
              <a:buNone/>
            </a:pPr>
            <a:r>
              <a:rPr lang="en" sz="1000">
                <a:latin typeface="Proxima Nova"/>
                <a:ea typeface="Proxima Nova"/>
                <a:cs typeface="Proxima Nova"/>
                <a:sym typeface="Proxima Nova"/>
              </a:rPr>
              <a:t>    -You will need to follow your agencies internal procedures. Screening times vary. </a:t>
            </a:r>
            <a:endParaRPr sz="1000">
              <a:latin typeface="Proxima Nova"/>
              <a:ea typeface="Proxima Nova"/>
              <a:cs typeface="Proxima Nova"/>
              <a:sym typeface="Proxima Nova"/>
            </a:endParaRPr>
          </a:p>
          <a:p>
            <a:pPr marL="0" lvl="0" indent="0" algn="l" rtl="0">
              <a:lnSpc>
                <a:spcPct val="100000"/>
              </a:lnSpc>
              <a:spcBef>
                <a:spcPts val="0"/>
              </a:spcBef>
              <a:spcAft>
                <a:spcPts val="0"/>
              </a:spcAft>
              <a:buSzPts val="1100"/>
              <a:buNone/>
            </a:pPr>
            <a:r>
              <a:rPr lang="en" sz="1000">
                <a:latin typeface="Proxima Nova"/>
                <a:ea typeface="Proxima Nova"/>
                <a:cs typeface="Proxima Nova"/>
                <a:sym typeface="Proxima Nova"/>
              </a:rPr>
              <a:t>    -You will want to contact your National Utilization Officer or NUO with any questions. The NUO is the internal expert on property disposal matters and manages any internal policies as well as grants access to the PPMS system.</a:t>
            </a:r>
            <a:endParaRPr sz="1000">
              <a:latin typeface="Proxima Nova"/>
              <a:ea typeface="Proxima Nova"/>
              <a:cs typeface="Proxima Nova"/>
              <a:sym typeface="Proxima Nova"/>
            </a:endParaRPr>
          </a:p>
          <a:p>
            <a:pPr marL="0" lvl="0" indent="0" algn="l" rtl="0">
              <a:lnSpc>
                <a:spcPct val="100000"/>
              </a:lnSpc>
              <a:spcBef>
                <a:spcPts val="0"/>
              </a:spcBef>
              <a:spcAft>
                <a:spcPts val="0"/>
              </a:spcAft>
              <a:buSzPts val="1100"/>
              <a:buNone/>
            </a:pPr>
            <a:endParaRPr sz="1000">
              <a:latin typeface="Proxima Nova"/>
              <a:ea typeface="Proxima Nova"/>
              <a:cs typeface="Proxima Nova"/>
              <a:sym typeface="Proxima Nova"/>
            </a:endParaRPr>
          </a:p>
          <a:p>
            <a:pPr marL="0" lvl="0" indent="0" algn="l" rtl="0">
              <a:lnSpc>
                <a:spcPct val="100000"/>
              </a:lnSpc>
              <a:spcBef>
                <a:spcPts val="0"/>
              </a:spcBef>
              <a:spcAft>
                <a:spcPts val="0"/>
              </a:spcAft>
              <a:buSzPts val="1100"/>
              <a:buNone/>
            </a:pPr>
            <a:r>
              <a:rPr lang="en" sz="1000">
                <a:latin typeface="Proxima Nova"/>
                <a:ea typeface="Proxima Nova"/>
                <a:cs typeface="Proxima Nova"/>
                <a:sym typeface="Proxima Nova"/>
              </a:rPr>
              <a:t>Some agencies use PPMS for a GSA-supported internal screening experience. </a:t>
            </a:r>
            <a:endParaRPr sz="1000">
              <a:latin typeface="Proxima Nova"/>
              <a:ea typeface="Proxima Nova"/>
              <a:cs typeface="Proxima Nova"/>
              <a:sym typeface="Proxima Nova"/>
            </a:endParaRPr>
          </a:p>
          <a:p>
            <a:pPr marL="0" lvl="0" indent="0" algn="l" rtl="0">
              <a:lnSpc>
                <a:spcPct val="100000"/>
              </a:lnSpc>
              <a:spcBef>
                <a:spcPts val="0"/>
              </a:spcBef>
              <a:spcAft>
                <a:spcPts val="0"/>
              </a:spcAft>
              <a:buSzPts val="1100"/>
              <a:buNone/>
            </a:pPr>
            <a:r>
              <a:rPr lang="en" sz="1000">
                <a:latin typeface="Proxima Nova"/>
                <a:ea typeface="Proxima Nova"/>
                <a:cs typeface="Proxima Nova"/>
                <a:sym typeface="Proxima Nova"/>
              </a:rPr>
              <a:t>   -We are offering trainings on PPMS internal screening for relevant customers agencies, so please take the separate course (registration info @ gsa.gov/events)</a:t>
            </a:r>
            <a:endParaRPr sz="1000">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64f4d02359_0_1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264f4d02359_0_1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64f4d02359_0_1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264f4d02359_0_18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If you are using PPMS for internal screening, you will get an email when your item(s) start excess screening. It is for your awareness only and no action is needed.</a:t>
            </a:r>
            <a:endParaRPr sz="1050">
              <a:solidFill>
                <a:srgbClr val="3C4043"/>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3C4043"/>
              </a:buClr>
              <a:buSzPts val="1050"/>
              <a:buFont typeface="Roboto"/>
              <a:buChar char="●"/>
            </a:pPr>
            <a:r>
              <a:rPr lang="en" sz="1050">
                <a:solidFill>
                  <a:srgbClr val="3C4043"/>
                </a:solidFill>
                <a:highlight>
                  <a:srgbClr val="FFFFFF"/>
                </a:highlight>
                <a:latin typeface="Roboto"/>
                <a:ea typeface="Roboto"/>
                <a:cs typeface="Roboto"/>
                <a:sym typeface="Roboto"/>
              </a:rPr>
              <a:t>If you select “Drop after internal screening” then the items will be returned to your agency without going to PPMS</a:t>
            </a:r>
            <a:endParaRPr sz="1050">
              <a:solidFill>
                <a:srgbClr val="3C4043"/>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3C4043"/>
              </a:buClr>
              <a:buSzPts val="1050"/>
              <a:buFont typeface="Roboto"/>
              <a:buChar char="●"/>
            </a:pPr>
            <a:r>
              <a:rPr lang="en" sz="1050">
                <a:solidFill>
                  <a:srgbClr val="3C4043"/>
                </a:solidFill>
                <a:highlight>
                  <a:srgbClr val="FFFFFF"/>
                </a:highlight>
                <a:latin typeface="Roboto"/>
                <a:ea typeface="Roboto"/>
                <a:cs typeface="Roboto"/>
                <a:sym typeface="Roboto"/>
              </a:rPr>
              <a:t>Otherwise, Items will automatically roll over from internal screening to PPMS</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If your agency does not use PPMS for internal screening, you will need to report the property on GSAXcess, either using the batch or manual process. </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64f4d02359_0_2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264f4d02359_0_2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SzPts val="1100"/>
              <a:buNone/>
            </a:pPr>
            <a:r>
              <a:rPr lang="en">
                <a:latin typeface="Calibri"/>
                <a:ea typeface="Calibri"/>
                <a:cs typeface="Calibri"/>
                <a:sym typeface="Calibri"/>
              </a:rPr>
              <a:t>We will go through all the notifications, what they mean and what you need to do after receiving them one by one. </a:t>
            </a:r>
            <a:endParaRPr>
              <a:latin typeface="Calibri"/>
              <a:ea typeface="Calibri"/>
              <a:cs typeface="Calibri"/>
              <a:sym typeface="Calibri"/>
            </a:endParaRPr>
          </a:p>
          <a:p>
            <a:pPr marL="0" lvl="0" indent="0" algn="l" rtl="0">
              <a:lnSpc>
                <a:spcPct val="115000"/>
              </a:lnSpc>
              <a:spcBef>
                <a:spcPts val="400"/>
              </a:spcBef>
              <a:spcAft>
                <a:spcPts val="0"/>
              </a:spcAft>
              <a:buSzPts val="1100"/>
              <a:buNone/>
            </a:pPr>
            <a:r>
              <a:rPr lang="en">
                <a:latin typeface="Calibri"/>
                <a:ea typeface="Calibri"/>
                <a:cs typeface="Calibri"/>
                <a:sym typeface="Calibri"/>
              </a:rPr>
              <a:t>-The first notification is the Notice of Allocation to the holding activity. What that means is GSA has allocated your property to the requesting agency. You do not need to do anything at this stage. </a:t>
            </a:r>
            <a:endParaRPr>
              <a:latin typeface="Calibri"/>
              <a:ea typeface="Calibri"/>
              <a:cs typeface="Calibri"/>
              <a:sym typeface="Calibri"/>
            </a:endParaRPr>
          </a:p>
          <a:p>
            <a:pPr marL="0" lvl="0" indent="0" algn="l" rtl="0">
              <a:lnSpc>
                <a:spcPct val="115000"/>
              </a:lnSpc>
              <a:spcBef>
                <a:spcPts val="400"/>
              </a:spcBef>
              <a:spcAft>
                <a:spcPts val="0"/>
              </a:spcAft>
              <a:buSzPts val="1100"/>
              <a:buNone/>
            </a:pPr>
            <a:r>
              <a:rPr lang="en">
                <a:latin typeface="Calibri"/>
                <a:ea typeface="Calibri"/>
                <a:cs typeface="Calibri"/>
                <a:sym typeface="Calibri"/>
              </a:rPr>
              <a:t>-The other notification you can receive is GSAxcess signed property denial notice.  That means GSA or your approving official has denied allocation. You don’t need to do anything except be sure that you don’t transfer the property. </a:t>
            </a:r>
            <a:endParaRPr>
              <a:latin typeface="Calibri"/>
              <a:ea typeface="Calibri"/>
              <a:cs typeface="Calibri"/>
              <a:sym typeface="Calibri"/>
            </a:endParaRPr>
          </a:p>
          <a:p>
            <a:pPr marL="0" lvl="0" indent="0" algn="l" rtl="0">
              <a:lnSpc>
                <a:spcPct val="115000"/>
              </a:lnSpc>
              <a:spcBef>
                <a:spcPts val="400"/>
              </a:spcBef>
              <a:spcAft>
                <a:spcPts val="0"/>
              </a:spcAft>
              <a:buSzPts val="1100"/>
              <a:buNone/>
            </a:pPr>
            <a:r>
              <a:rPr lang="en">
                <a:latin typeface="Calibri"/>
                <a:ea typeface="Calibri"/>
                <a:cs typeface="Calibri"/>
                <a:sym typeface="Calibri"/>
              </a:rPr>
              <a:t>-The other notification is the completely approved transfer order. What that means is that GSA and the requesting agency approving official have approved a request for you property. What you need to do then is coordinate property removal with the receiving agency. </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52" name="Google Shape;52;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
        <p:nvSpPr>
          <p:cNvPr id="53" name="Google Shape;53;p13"/>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800">
                <a:solidFill>
                  <a:srgbClr val="1C304A"/>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pic>
        <p:nvPicPr>
          <p:cNvPr id="54" name="Google Shape;54;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29675" y="4444050"/>
            <a:ext cx="329400" cy="329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 LG quote">
  <p:cSld name="TITLE_AND_BODY_2_1_1_1">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1C304A"/>
              </a:buClr>
              <a:buSzPts val="3200"/>
              <a:buNone/>
              <a:defRPr sz="3200" b="1">
                <a:solidFill>
                  <a:srgbClr val="1C304A"/>
                </a:solidFill>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7" name="Google Shape;57;p14"/>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 1 column">
  <p:cSld name="TITLE_AND_BODY_2_1_1_1_1">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60" name="Google Shape;60;p15"/>
          <p:cNvSpPr txBox="1">
            <a:spLocks noGrp="1"/>
          </p:cNvSpPr>
          <p:nvPr>
            <p:ph type="body" idx="1"/>
          </p:nvPr>
        </p:nvSpPr>
        <p:spPr>
          <a:xfrm>
            <a:off x="623400" y="1654658"/>
            <a:ext cx="7891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0"/>
              </a:spcBef>
              <a:spcAft>
                <a:spcPts val="0"/>
              </a:spcAft>
              <a:buClr>
                <a:srgbClr val="FFFFFF"/>
              </a:buClr>
              <a:buSzPts val="1400"/>
              <a:buChar char="○"/>
              <a:defRPr>
                <a:solidFill>
                  <a:srgbClr val="FFFFFF"/>
                </a:solidFill>
              </a:defRPr>
            </a:lvl2pPr>
            <a:lvl3pPr marL="1371600" lvl="2" indent="-317500" rtl="0">
              <a:spcBef>
                <a:spcPts val="0"/>
              </a:spcBef>
              <a:spcAft>
                <a:spcPts val="0"/>
              </a:spcAft>
              <a:buClr>
                <a:srgbClr val="FFFFFF"/>
              </a:buClr>
              <a:buSzPts val="1400"/>
              <a:buChar char="■"/>
              <a:defRPr>
                <a:solidFill>
                  <a:srgbClr val="FFFFFF"/>
                </a:solidFill>
              </a:defRPr>
            </a:lvl3pPr>
            <a:lvl4pPr marL="1828800" lvl="3" indent="-317500" rtl="0">
              <a:spcBef>
                <a:spcPts val="0"/>
              </a:spcBef>
              <a:spcAft>
                <a:spcPts val="0"/>
              </a:spcAft>
              <a:buClr>
                <a:srgbClr val="FFFFFF"/>
              </a:buClr>
              <a:buSzPts val="1400"/>
              <a:buChar char="●"/>
              <a:defRPr>
                <a:solidFill>
                  <a:srgbClr val="FFFFFF"/>
                </a:solidFill>
              </a:defRPr>
            </a:lvl4pPr>
            <a:lvl5pPr marL="2286000" lvl="4" indent="-317500" rtl="0">
              <a:spcBef>
                <a:spcPts val="0"/>
              </a:spcBef>
              <a:spcAft>
                <a:spcPts val="0"/>
              </a:spcAft>
              <a:buClr>
                <a:srgbClr val="FFFFFF"/>
              </a:buClr>
              <a:buSzPts val="1400"/>
              <a:buChar char="○"/>
              <a:defRPr>
                <a:solidFill>
                  <a:srgbClr val="FFFFFF"/>
                </a:solidFill>
              </a:defRPr>
            </a:lvl5pPr>
            <a:lvl6pPr marL="2743200" lvl="5" indent="-317500" rtl="0">
              <a:spcBef>
                <a:spcPts val="0"/>
              </a:spcBef>
              <a:spcAft>
                <a:spcPts val="0"/>
              </a:spcAft>
              <a:buClr>
                <a:srgbClr val="FFFFFF"/>
              </a:buClr>
              <a:buSzPts val="1400"/>
              <a:buChar char="■"/>
              <a:defRPr>
                <a:solidFill>
                  <a:srgbClr val="FFFFFF"/>
                </a:solidFill>
              </a:defRPr>
            </a:lvl6pPr>
            <a:lvl7pPr marL="3200400" lvl="6" indent="-317500" rtl="0">
              <a:spcBef>
                <a:spcPts val="0"/>
              </a:spcBef>
              <a:spcAft>
                <a:spcPts val="0"/>
              </a:spcAft>
              <a:buClr>
                <a:srgbClr val="FFFFFF"/>
              </a:buClr>
              <a:buSzPts val="1400"/>
              <a:buChar char="●"/>
              <a:defRPr>
                <a:solidFill>
                  <a:srgbClr val="FFFFFF"/>
                </a:solidFill>
              </a:defRPr>
            </a:lvl7pPr>
            <a:lvl8pPr marL="3657600" lvl="7" indent="-317500" rtl="0">
              <a:spcBef>
                <a:spcPts val="0"/>
              </a:spcBef>
              <a:spcAft>
                <a:spcPts val="0"/>
              </a:spcAft>
              <a:buClr>
                <a:srgbClr val="FFFFFF"/>
              </a:buClr>
              <a:buSzPts val="1400"/>
              <a:buChar char="○"/>
              <a:defRPr>
                <a:solidFill>
                  <a:srgbClr val="FFFFFF"/>
                </a:solidFill>
              </a:defRPr>
            </a:lvl8pPr>
            <a:lvl9pPr marL="4114800" lvl="8" indent="-317500" rtl="0">
              <a:spcBef>
                <a:spcPts val="0"/>
              </a:spcBef>
              <a:spcAft>
                <a:spcPts val="0"/>
              </a:spcAft>
              <a:buClr>
                <a:srgbClr val="FFFFFF"/>
              </a:buClr>
              <a:buSzPts val="1400"/>
              <a:buChar char="■"/>
              <a:defRPr>
                <a:solidFill>
                  <a:srgbClr val="FFFFFF"/>
                </a:solidFill>
              </a:defRPr>
            </a:lvl9pPr>
          </a:lstStyle>
          <a:p>
            <a:endParaRPr/>
          </a:p>
        </p:txBody>
      </p:sp>
      <p:sp>
        <p:nvSpPr>
          <p:cNvPr id="61" name="Google Shape;61;p1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5">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595308" y="48303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6"/>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Dark">
  <p:cSld name="TITLE_AND_BODY_2_1_1_1_1_1">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841248" y="384048"/>
            <a:ext cx="7386600" cy="844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70" name="Google Shape;70;p17"/>
          <p:cNvSpPr txBox="1">
            <a:spLocks noGrp="1"/>
          </p:cNvSpPr>
          <p:nvPr>
            <p:ph type="body" idx="1"/>
          </p:nvPr>
        </p:nvSpPr>
        <p:spPr>
          <a:xfrm>
            <a:off x="841248" y="1709928"/>
            <a:ext cx="7891500" cy="3045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800">
                <a:solidFill>
                  <a:srgbClr val="FFFFFF"/>
                </a:solidFill>
              </a:defRPr>
            </a:lvl2pPr>
            <a:lvl3pPr marL="1371600" lvl="2" indent="-342900" algn="l" rtl="0">
              <a:lnSpc>
                <a:spcPct val="115000"/>
              </a:lnSpc>
              <a:spcBef>
                <a:spcPts val="1600"/>
              </a:spcBef>
              <a:spcAft>
                <a:spcPts val="0"/>
              </a:spcAft>
              <a:buClr>
                <a:srgbClr val="FFFFFF"/>
              </a:buClr>
              <a:buSzPts val="1800"/>
              <a:buChar char="■"/>
              <a:defRPr sz="1800">
                <a:solidFill>
                  <a:srgbClr val="FFFFFF"/>
                </a:solidFill>
              </a:defRPr>
            </a:lvl3pPr>
            <a:lvl4pPr marL="1828800" lvl="3" indent="-342900" algn="l" rtl="0">
              <a:lnSpc>
                <a:spcPct val="115000"/>
              </a:lnSpc>
              <a:spcBef>
                <a:spcPts val="1600"/>
              </a:spcBef>
              <a:spcAft>
                <a:spcPts val="0"/>
              </a:spcAft>
              <a:buClr>
                <a:srgbClr val="FFFFFF"/>
              </a:buClr>
              <a:buSzPts val="1800"/>
              <a:buChar char="●"/>
              <a:defRPr sz="1800">
                <a:solidFill>
                  <a:srgbClr val="FFFFFF"/>
                </a:solidFill>
              </a:defRPr>
            </a:lvl4pPr>
            <a:lvl5pPr marL="2286000" lvl="4" indent="-342900" algn="l" rtl="0">
              <a:lnSpc>
                <a:spcPct val="115000"/>
              </a:lnSpc>
              <a:spcBef>
                <a:spcPts val="1600"/>
              </a:spcBef>
              <a:spcAft>
                <a:spcPts val="0"/>
              </a:spcAft>
              <a:buClr>
                <a:srgbClr val="FFFFFF"/>
              </a:buClr>
              <a:buSzPts val="1800"/>
              <a:buChar char="○"/>
              <a:defRPr sz="1800">
                <a:solidFill>
                  <a:srgbClr val="FFFFFF"/>
                </a:solidFill>
              </a:defRPr>
            </a:lvl5pPr>
            <a:lvl6pPr marL="2743200" lvl="5" indent="-342900" algn="l" rtl="0">
              <a:lnSpc>
                <a:spcPct val="115000"/>
              </a:lnSpc>
              <a:spcBef>
                <a:spcPts val="1600"/>
              </a:spcBef>
              <a:spcAft>
                <a:spcPts val="0"/>
              </a:spcAft>
              <a:buClr>
                <a:srgbClr val="FFFFFF"/>
              </a:buClr>
              <a:buSzPts val="1800"/>
              <a:buChar char="■"/>
              <a:defRPr sz="1800">
                <a:solidFill>
                  <a:srgbClr val="FFFFFF"/>
                </a:solidFill>
              </a:defRPr>
            </a:lvl6pPr>
            <a:lvl7pPr marL="3200400" lvl="6" indent="-342900" algn="l" rtl="0">
              <a:lnSpc>
                <a:spcPct val="115000"/>
              </a:lnSpc>
              <a:spcBef>
                <a:spcPts val="1600"/>
              </a:spcBef>
              <a:spcAft>
                <a:spcPts val="0"/>
              </a:spcAft>
              <a:buClr>
                <a:srgbClr val="FFFFFF"/>
              </a:buClr>
              <a:buSzPts val="1800"/>
              <a:buChar char="●"/>
              <a:defRPr sz="1800">
                <a:solidFill>
                  <a:srgbClr val="FFFFFF"/>
                </a:solidFill>
              </a:defRPr>
            </a:lvl7pPr>
            <a:lvl8pPr marL="3657600" lvl="7" indent="-342900" algn="l" rtl="0">
              <a:lnSpc>
                <a:spcPct val="115000"/>
              </a:lnSpc>
              <a:spcBef>
                <a:spcPts val="1600"/>
              </a:spcBef>
              <a:spcAft>
                <a:spcPts val="0"/>
              </a:spcAft>
              <a:buClr>
                <a:srgbClr val="FFFFFF"/>
              </a:buClr>
              <a:buSzPts val="1800"/>
              <a:buChar char="○"/>
              <a:defRPr sz="1800">
                <a:solidFill>
                  <a:srgbClr val="FFFFFF"/>
                </a:solidFill>
              </a:defRPr>
            </a:lvl8pPr>
            <a:lvl9pPr marL="4114800" lvl="8" indent="-342900" algn="l"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Divider dark ">
  <p:cSld name="CUSTOM_4_1">
    <p:spTree>
      <p:nvGrpSpPr>
        <p:cNvPr id="1" name="Shape 71"/>
        <p:cNvGrpSpPr/>
        <p:nvPr/>
      </p:nvGrpSpPr>
      <p:grpSpPr>
        <a:xfrm>
          <a:off x="0" y="0"/>
          <a:ext cx="0" cy="0"/>
          <a:chOff x="0" y="0"/>
          <a:chExt cx="0" cy="0"/>
        </a:xfrm>
      </p:grpSpPr>
      <p:sp>
        <p:nvSpPr>
          <p:cNvPr id="72" name="Google Shape;72;p18"/>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0" b="1">
                <a:solidFill>
                  <a:srgbClr val="00CFFF"/>
                </a:solidFill>
                <a:latin typeface="Helvetica Neue"/>
                <a:ea typeface="Helvetica Neue"/>
                <a:cs typeface="Helvetica Neue"/>
                <a:sym typeface="Helvetica Neue"/>
              </a:rPr>
              <a:t> </a:t>
            </a:r>
            <a:endParaRPr sz="6000" b="1">
              <a:solidFill>
                <a:srgbClr val="00CFFF"/>
              </a:solidFill>
              <a:latin typeface="Helvetica Neue"/>
              <a:ea typeface="Helvetica Neue"/>
              <a:cs typeface="Helvetica Neue"/>
              <a:sym typeface="Helvetica Neue"/>
            </a:endParaRPr>
          </a:p>
        </p:txBody>
      </p:sp>
      <p:sp>
        <p:nvSpPr>
          <p:cNvPr id="73" name="Google Shape;73;p18"/>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g Point - Light">
  <p:cSld name="TITLE_AND_BODY_2_1_1_1_2">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ark">
  <p:cSld name="CUSTOM_6">
    <p:spTree>
      <p:nvGrpSpPr>
        <p:cNvPr id="1" name="Shape 76"/>
        <p:cNvGrpSpPr/>
        <p:nvPr/>
      </p:nvGrpSpPr>
      <p:grpSpPr>
        <a:xfrm>
          <a:off x="0" y="0"/>
          <a:ext cx="0" cy="0"/>
          <a:chOff x="0" y="0"/>
          <a:chExt cx="0" cy="0"/>
        </a:xfrm>
      </p:grpSpPr>
      <p:sp>
        <p:nvSpPr>
          <p:cNvPr id="77" name="Google Shape;77;p20"/>
          <p:cNvSpPr txBox="1">
            <a:spLocks noGrp="1"/>
          </p:cNvSpPr>
          <p:nvPr>
            <p:ph type="body" idx="1"/>
          </p:nvPr>
        </p:nvSpPr>
        <p:spPr>
          <a:xfrm>
            <a:off x="841248" y="1216152"/>
            <a:ext cx="7470600" cy="3213300"/>
          </a:xfrm>
          <a:prstGeom prst="rect">
            <a:avLst/>
          </a:prstGeom>
        </p:spPr>
        <p:txBody>
          <a:bodyPr spcFirstLastPara="1" wrap="square" lIns="91425" tIns="91425" rIns="91425" bIns="91425" anchor="t" anchorCtr="0">
            <a:normAutofit/>
          </a:bodyPr>
          <a:lstStyle>
            <a:lvl1pPr marL="457200" lvl="0"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rtl="0">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rtl="0">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rtl="0">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rtl="0">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78" name="Google Shape;78;p20"/>
          <p:cNvSpPr txBox="1">
            <a:spLocks noGrp="1"/>
          </p:cNvSpPr>
          <p:nvPr>
            <p:ph type="title"/>
          </p:nvPr>
        </p:nvSpPr>
        <p:spPr>
          <a:xfrm>
            <a:off x="840500" y="384048"/>
            <a:ext cx="7470600" cy="493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_5_1">
  <p:cSld name="TITLE_AND_BODY_5_1">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8595308" y="48303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2"/>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2"/>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g Point - Light 1">
  <p:cSld name="TITLE_AND_BODY_2_1_1_1_3">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841248" y="536200"/>
            <a:ext cx="7692900" cy="37329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rgbClr val="1C304A"/>
              </a:buClr>
              <a:buSzPts val="2600"/>
              <a:buNone/>
              <a:defRPr b="1">
                <a:solidFill>
                  <a:srgbClr val="1C304A"/>
                </a:solidFill>
              </a:defRPr>
            </a:lvl1pPr>
            <a:lvl2pPr lvl="1" algn="ctr" rtl="0">
              <a:lnSpc>
                <a:spcPct val="100000"/>
              </a:lnSpc>
              <a:spcBef>
                <a:spcPts val="0"/>
              </a:spcBef>
              <a:spcAft>
                <a:spcPts val="0"/>
              </a:spcAft>
              <a:buClr>
                <a:srgbClr val="1C304A"/>
              </a:buClr>
              <a:buSzPts val="2600"/>
              <a:buNone/>
              <a:defRPr sz="2600">
                <a:solidFill>
                  <a:srgbClr val="1C304A"/>
                </a:solidFill>
              </a:defRPr>
            </a:lvl2pPr>
            <a:lvl3pPr lvl="2" algn="ctr" rtl="0">
              <a:lnSpc>
                <a:spcPct val="100000"/>
              </a:lnSpc>
              <a:spcBef>
                <a:spcPts val="0"/>
              </a:spcBef>
              <a:spcAft>
                <a:spcPts val="0"/>
              </a:spcAft>
              <a:buClr>
                <a:srgbClr val="1C304A"/>
              </a:buClr>
              <a:buSzPts val="2600"/>
              <a:buNone/>
              <a:defRPr sz="2600">
                <a:solidFill>
                  <a:srgbClr val="1C304A"/>
                </a:solidFill>
              </a:defRPr>
            </a:lvl3pPr>
            <a:lvl4pPr lvl="3" algn="ctr" rtl="0">
              <a:lnSpc>
                <a:spcPct val="100000"/>
              </a:lnSpc>
              <a:spcBef>
                <a:spcPts val="0"/>
              </a:spcBef>
              <a:spcAft>
                <a:spcPts val="0"/>
              </a:spcAft>
              <a:buClr>
                <a:srgbClr val="1C304A"/>
              </a:buClr>
              <a:buSzPts val="2600"/>
              <a:buNone/>
              <a:defRPr sz="2600">
                <a:solidFill>
                  <a:srgbClr val="1C304A"/>
                </a:solidFill>
              </a:defRPr>
            </a:lvl4pPr>
            <a:lvl5pPr lvl="4" algn="ctr" rtl="0">
              <a:lnSpc>
                <a:spcPct val="100000"/>
              </a:lnSpc>
              <a:spcBef>
                <a:spcPts val="0"/>
              </a:spcBef>
              <a:spcAft>
                <a:spcPts val="0"/>
              </a:spcAft>
              <a:buClr>
                <a:srgbClr val="1C304A"/>
              </a:buClr>
              <a:buSzPts val="2600"/>
              <a:buNone/>
              <a:defRPr sz="2600">
                <a:solidFill>
                  <a:srgbClr val="1C304A"/>
                </a:solidFill>
              </a:defRPr>
            </a:lvl5pPr>
            <a:lvl6pPr lvl="5" algn="ctr" rtl="0">
              <a:lnSpc>
                <a:spcPct val="100000"/>
              </a:lnSpc>
              <a:spcBef>
                <a:spcPts val="0"/>
              </a:spcBef>
              <a:spcAft>
                <a:spcPts val="0"/>
              </a:spcAft>
              <a:buClr>
                <a:srgbClr val="1C304A"/>
              </a:buClr>
              <a:buSzPts val="2600"/>
              <a:buNone/>
              <a:defRPr sz="2600">
                <a:solidFill>
                  <a:srgbClr val="1C304A"/>
                </a:solidFill>
              </a:defRPr>
            </a:lvl6pPr>
            <a:lvl7pPr lvl="6" algn="ctr" rtl="0">
              <a:lnSpc>
                <a:spcPct val="100000"/>
              </a:lnSpc>
              <a:spcBef>
                <a:spcPts val="0"/>
              </a:spcBef>
              <a:spcAft>
                <a:spcPts val="0"/>
              </a:spcAft>
              <a:buClr>
                <a:srgbClr val="1C304A"/>
              </a:buClr>
              <a:buSzPts val="2600"/>
              <a:buNone/>
              <a:defRPr sz="2600">
                <a:solidFill>
                  <a:srgbClr val="1C304A"/>
                </a:solidFill>
              </a:defRPr>
            </a:lvl7pPr>
            <a:lvl8pPr lvl="7" algn="ctr" rtl="0">
              <a:lnSpc>
                <a:spcPct val="100000"/>
              </a:lnSpc>
              <a:spcBef>
                <a:spcPts val="0"/>
              </a:spcBef>
              <a:spcAft>
                <a:spcPts val="0"/>
              </a:spcAft>
              <a:buClr>
                <a:srgbClr val="1C304A"/>
              </a:buClr>
              <a:buSzPts val="2600"/>
              <a:buNone/>
              <a:defRPr sz="2600">
                <a:solidFill>
                  <a:srgbClr val="1C304A"/>
                </a:solidFill>
              </a:defRPr>
            </a:lvl8pPr>
            <a:lvl9pPr lvl="8" algn="ctr" rtl="0">
              <a:lnSpc>
                <a:spcPct val="100000"/>
              </a:lnSpc>
              <a:spcBef>
                <a:spcPts val="0"/>
              </a:spcBef>
              <a:spcAft>
                <a:spcPts val="0"/>
              </a:spcAft>
              <a:buClr>
                <a:srgbClr val="1C304A"/>
              </a:buClr>
              <a:buSzPts val="2600"/>
              <a:buNone/>
              <a:defRPr sz="2600">
                <a:solidFill>
                  <a:srgbClr val="1C304A"/>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3 1">
  <p:cSld name="TITLE_AND_BODY_3_1">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spTree>
      <p:nvGrpSpPr>
        <p:cNvPr id="1" name="Shape 95"/>
        <p:cNvGrpSpPr/>
        <p:nvPr/>
      </p:nvGrpSpPr>
      <p:grpSpPr>
        <a:xfrm>
          <a:off x="0" y="0"/>
          <a:ext cx="0" cy="0"/>
          <a:chOff x="0" y="0"/>
          <a:chExt cx="0" cy="0"/>
        </a:xfrm>
      </p:grpSpPr>
      <p:sp>
        <p:nvSpPr>
          <p:cNvPr id="96" name="Google Shape;96;p25"/>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7" name="Google Shape;97;p25"/>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p:nvPr/>
        </p:nvSpPr>
        <p:spPr>
          <a:xfrm>
            <a:off x="815525"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9" name="Google Shape;99;p25"/>
          <p:cNvSpPr/>
          <p:nvPr/>
        </p:nvSpPr>
        <p:spPr>
          <a:xfrm>
            <a:off x="434905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0" name="Google Shape;100;p25"/>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1" name="Google Shape;101;p25"/>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2" name="Google Shape;102;p25"/>
          <p:cNvSpPr/>
          <p:nvPr/>
        </p:nvSpPr>
        <p:spPr>
          <a:xfrm>
            <a:off x="815525"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3" name="Google Shape;103;p25"/>
          <p:cNvSpPr/>
          <p:nvPr/>
        </p:nvSpPr>
        <p:spPr>
          <a:xfrm>
            <a:off x="434905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4" name="Google Shape;104;p25"/>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5" name="Google Shape;105;p25"/>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2600"/>
              <a:buNone/>
              <a:defRPr sz="2600" b="1">
                <a:solidFill>
                  <a:srgbClr val="1C304A"/>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Dark - 3 column bullets">
  <p:cSld name="TITLE_AND_BODY_2_1_1_1_1_3_1">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8472450" y="4765389"/>
            <a:ext cx="548700" cy="261900"/>
          </a:xfrm>
          <a:prstGeom prst="rect">
            <a:avLst/>
          </a:prstGeom>
        </p:spPr>
        <p:txBody>
          <a:bodyPr spcFirstLastPara="1" wrap="square" lIns="91425" tIns="91425" rIns="91425" bIns="91425" anchor="ctr" anchorCtr="0">
            <a:normAutofit lnSpcReduction="20000"/>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26"/>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9" name="Google Shape;109;p26"/>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rgbClr val="FFFFFF"/>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
        <p:nvSpPr>
          <p:cNvPr id="110" name="Google Shape;110;p26"/>
          <p:cNvSpPr txBox="1">
            <a:spLocks noGrp="1"/>
          </p:cNvSpPr>
          <p:nvPr>
            <p:ph type="body" idx="2"/>
          </p:nvPr>
        </p:nvSpPr>
        <p:spPr>
          <a:xfrm>
            <a:off x="737118"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1" name="Google Shape;111;p26"/>
          <p:cNvSpPr txBox="1">
            <a:spLocks noGrp="1"/>
          </p:cNvSpPr>
          <p:nvPr>
            <p:ph type="body" idx="3"/>
          </p:nvPr>
        </p:nvSpPr>
        <p:spPr>
          <a:xfrm>
            <a:off x="3323393"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2" name="Google Shape;112;p26"/>
          <p:cNvSpPr txBox="1">
            <a:spLocks noGrp="1"/>
          </p:cNvSpPr>
          <p:nvPr>
            <p:ph type="body" idx="4"/>
          </p:nvPr>
        </p:nvSpPr>
        <p:spPr>
          <a:xfrm>
            <a:off x="5909667" y="2495159"/>
            <a:ext cx="2258100" cy="1332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13" name="Google Shape;113;p26"/>
          <p:cNvSpPr/>
          <p:nvPr/>
        </p:nvSpPr>
        <p:spPr>
          <a:xfrm>
            <a:off x="81552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4" name="Google Shape;114;p26"/>
          <p:cNvSpPr txBox="1"/>
          <p:nvPr/>
        </p:nvSpPr>
        <p:spPr>
          <a:xfrm>
            <a:off x="81157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1</a:t>
            </a:r>
            <a:endParaRPr sz="1800">
              <a:solidFill>
                <a:srgbClr val="1C304A"/>
              </a:solidFill>
            </a:endParaRPr>
          </a:p>
        </p:txBody>
      </p:sp>
      <p:sp>
        <p:nvSpPr>
          <p:cNvPr id="115" name="Google Shape;115;p26"/>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6" name="Google Shape;116;p26"/>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2</a:t>
            </a:r>
            <a:endParaRPr sz="1800">
              <a:solidFill>
                <a:srgbClr val="1C304A"/>
              </a:solidFill>
            </a:endParaRPr>
          </a:p>
        </p:txBody>
      </p:sp>
      <p:sp>
        <p:nvSpPr>
          <p:cNvPr id="117" name="Google Shape;117;p26"/>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18" name="Google Shape;118;p26"/>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_1">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841248" y="704088"/>
            <a:ext cx="7425000" cy="84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0CFFF"/>
              </a:buClr>
              <a:buSzPts val="2600"/>
              <a:buNone/>
              <a:defRPr sz="2600" b="1">
                <a:solidFill>
                  <a:srgbClr val="00CFFF"/>
                </a:solidFill>
              </a:defRPr>
            </a:lvl1pPr>
            <a:lvl2pPr lvl="1" algn="ctr" rtl="0">
              <a:lnSpc>
                <a:spcPct val="100000"/>
              </a:lnSpc>
              <a:spcBef>
                <a:spcPts val="0"/>
              </a:spcBef>
              <a:spcAft>
                <a:spcPts val="0"/>
              </a:spcAft>
              <a:buClr>
                <a:srgbClr val="1C304A"/>
              </a:buClr>
              <a:buSzPts val="2800"/>
              <a:buNone/>
              <a:defRPr>
                <a:solidFill>
                  <a:srgbClr val="1C304A"/>
                </a:solidFill>
              </a:defRPr>
            </a:lvl2pPr>
            <a:lvl3pPr lvl="2" algn="ctr" rtl="0">
              <a:lnSpc>
                <a:spcPct val="100000"/>
              </a:lnSpc>
              <a:spcBef>
                <a:spcPts val="0"/>
              </a:spcBef>
              <a:spcAft>
                <a:spcPts val="0"/>
              </a:spcAft>
              <a:buClr>
                <a:srgbClr val="1C304A"/>
              </a:buClr>
              <a:buSzPts val="2800"/>
              <a:buNone/>
              <a:defRPr>
                <a:solidFill>
                  <a:srgbClr val="1C304A"/>
                </a:solidFill>
              </a:defRPr>
            </a:lvl3pPr>
            <a:lvl4pPr lvl="3" algn="ctr" rtl="0">
              <a:lnSpc>
                <a:spcPct val="100000"/>
              </a:lnSpc>
              <a:spcBef>
                <a:spcPts val="0"/>
              </a:spcBef>
              <a:spcAft>
                <a:spcPts val="0"/>
              </a:spcAft>
              <a:buClr>
                <a:srgbClr val="1C304A"/>
              </a:buClr>
              <a:buSzPts val="2800"/>
              <a:buNone/>
              <a:defRPr>
                <a:solidFill>
                  <a:srgbClr val="1C304A"/>
                </a:solidFill>
              </a:defRPr>
            </a:lvl4pPr>
            <a:lvl5pPr lvl="4" algn="ctr" rtl="0">
              <a:lnSpc>
                <a:spcPct val="100000"/>
              </a:lnSpc>
              <a:spcBef>
                <a:spcPts val="0"/>
              </a:spcBef>
              <a:spcAft>
                <a:spcPts val="0"/>
              </a:spcAft>
              <a:buClr>
                <a:srgbClr val="1C304A"/>
              </a:buClr>
              <a:buSzPts val="2800"/>
              <a:buNone/>
              <a:defRPr>
                <a:solidFill>
                  <a:srgbClr val="1C304A"/>
                </a:solidFill>
              </a:defRPr>
            </a:lvl5pPr>
            <a:lvl6pPr lvl="5" algn="ctr" rtl="0">
              <a:lnSpc>
                <a:spcPct val="100000"/>
              </a:lnSpc>
              <a:spcBef>
                <a:spcPts val="0"/>
              </a:spcBef>
              <a:spcAft>
                <a:spcPts val="0"/>
              </a:spcAft>
              <a:buClr>
                <a:srgbClr val="1C304A"/>
              </a:buClr>
              <a:buSzPts val="2800"/>
              <a:buNone/>
              <a:defRPr>
                <a:solidFill>
                  <a:srgbClr val="1C304A"/>
                </a:solidFill>
              </a:defRPr>
            </a:lvl6pPr>
            <a:lvl7pPr lvl="6" algn="ctr" rtl="0">
              <a:lnSpc>
                <a:spcPct val="100000"/>
              </a:lnSpc>
              <a:spcBef>
                <a:spcPts val="0"/>
              </a:spcBef>
              <a:spcAft>
                <a:spcPts val="0"/>
              </a:spcAft>
              <a:buClr>
                <a:srgbClr val="1C304A"/>
              </a:buClr>
              <a:buSzPts val="2800"/>
              <a:buNone/>
              <a:defRPr>
                <a:solidFill>
                  <a:srgbClr val="1C304A"/>
                </a:solidFill>
              </a:defRPr>
            </a:lvl7pPr>
            <a:lvl8pPr lvl="7" algn="ctr" rtl="0">
              <a:lnSpc>
                <a:spcPct val="100000"/>
              </a:lnSpc>
              <a:spcBef>
                <a:spcPts val="0"/>
              </a:spcBef>
              <a:spcAft>
                <a:spcPts val="0"/>
              </a:spcAft>
              <a:buClr>
                <a:srgbClr val="1C304A"/>
              </a:buClr>
              <a:buSzPts val="2800"/>
              <a:buNone/>
              <a:defRPr>
                <a:solidFill>
                  <a:srgbClr val="1C304A"/>
                </a:solidFill>
              </a:defRPr>
            </a:lvl8pPr>
            <a:lvl9pPr lvl="8" algn="ctr" rtl="0">
              <a:lnSpc>
                <a:spcPct val="100000"/>
              </a:lnSpc>
              <a:spcBef>
                <a:spcPts val="0"/>
              </a:spcBef>
              <a:spcAft>
                <a:spcPts val="0"/>
              </a:spcAft>
              <a:buClr>
                <a:srgbClr val="1C304A"/>
              </a:buClr>
              <a:buSzPts val="2800"/>
              <a:buNone/>
              <a:defRPr>
                <a:solidFill>
                  <a:srgbClr val="1C304A"/>
                </a:solidFill>
              </a:defRPr>
            </a:lvl9pPr>
          </a:lstStyle>
          <a:p>
            <a:endParaRPr/>
          </a:p>
        </p:txBody>
      </p:sp>
      <p:sp>
        <p:nvSpPr>
          <p:cNvPr id="121" name="Google Shape;121;p27"/>
          <p:cNvSpPr txBox="1">
            <a:spLocks noGrp="1"/>
          </p:cNvSpPr>
          <p:nvPr>
            <p:ph type="subTitle" idx="1"/>
          </p:nvPr>
        </p:nvSpPr>
        <p:spPr>
          <a:xfrm>
            <a:off x="841248" y="384048"/>
            <a:ext cx="7470600" cy="310800"/>
          </a:xfrm>
          <a:prstGeom prst="rect">
            <a:avLst/>
          </a:prstGeom>
          <a:noFill/>
          <a:ln>
            <a:noFill/>
          </a:ln>
        </p:spPr>
        <p:txBody>
          <a:bodyPr spcFirstLastPara="1" wrap="square" lIns="91425" tIns="91425" rIns="91425" bIns="91425" anchor="ctr" anchorCtr="0">
            <a:normAutofit/>
          </a:bodyPr>
          <a:lstStyle>
            <a:lvl1pPr lvl="0" algn="l" rtl="0">
              <a:lnSpc>
                <a:spcPct val="115000"/>
              </a:lnSpc>
              <a:spcBef>
                <a:spcPts val="0"/>
              </a:spcBef>
              <a:spcAft>
                <a:spcPts val="0"/>
              </a:spcAft>
              <a:buSzPts val="1800"/>
              <a:buNone/>
              <a:defRPr sz="1200" b="1">
                <a:solidFill>
                  <a:srgbClr val="FFFFFF"/>
                </a:solidFill>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2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sp>
        <p:nvSpPr>
          <p:cNvPr id="122" name="Google Shape;122;p27"/>
          <p:cNvSpPr txBox="1">
            <a:spLocks noGrp="1"/>
          </p:cNvSpPr>
          <p:nvPr>
            <p:ph type="body" idx="2"/>
          </p:nvPr>
        </p:nvSpPr>
        <p:spPr>
          <a:xfrm>
            <a:off x="737118"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7"/>
          <p:cNvSpPr txBox="1">
            <a:spLocks noGrp="1"/>
          </p:cNvSpPr>
          <p:nvPr>
            <p:ph type="body" idx="3"/>
          </p:nvPr>
        </p:nvSpPr>
        <p:spPr>
          <a:xfrm>
            <a:off x="3323393"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4" name="Google Shape;124;p27"/>
          <p:cNvSpPr txBox="1">
            <a:spLocks noGrp="1"/>
          </p:cNvSpPr>
          <p:nvPr>
            <p:ph type="body" idx="4"/>
          </p:nvPr>
        </p:nvSpPr>
        <p:spPr>
          <a:xfrm>
            <a:off x="5909667" y="2495159"/>
            <a:ext cx="2258100" cy="13326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5" name="Google Shape;125;p27"/>
          <p:cNvSpPr/>
          <p:nvPr/>
        </p:nvSpPr>
        <p:spPr>
          <a:xfrm>
            <a:off x="842957"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6" name="Google Shape;126;p27"/>
          <p:cNvSpPr txBox="1"/>
          <p:nvPr/>
        </p:nvSpPr>
        <p:spPr>
          <a:xfrm>
            <a:off x="841248"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7" name="Google Shape;127;p27"/>
          <p:cNvSpPr/>
          <p:nvPr/>
        </p:nvSpPr>
        <p:spPr>
          <a:xfrm>
            <a:off x="3375583"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8" name="Google Shape;128;p27"/>
          <p:cNvSpPr txBox="1"/>
          <p:nvPr/>
        </p:nvSpPr>
        <p:spPr>
          <a:xfrm>
            <a:off x="3371633"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29" name="Google Shape;129;p27"/>
          <p:cNvSpPr/>
          <p:nvPr/>
        </p:nvSpPr>
        <p:spPr>
          <a:xfrm>
            <a:off x="5993435" y="1865324"/>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30" name="Google Shape;130;p27"/>
          <p:cNvSpPr txBox="1"/>
          <p:nvPr/>
        </p:nvSpPr>
        <p:spPr>
          <a:xfrm>
            <a:off x="5989485" y="1876000"/>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with Blue Top - Fancy Title">
  <p:cSld name="TITLE_AND_BODY_1">
    <p:bg>
      <p:bgPr>
        <a:gradFill>
          <a:gsLst>
            <a:gs pos="0">
              <a:srgbClr val="FFFFFF"/>
            </a:gs>
            <a:gs pos="100000">
              <a:srgbClr val="9CC2DF"/>
            </a:gs>
          </a:gsLst>
          <a:path path="circle">
            <a:fillToRect l="50000" t="50000" r="50000" b="50000"/>
          </a:path>
          <a:tileRect/>
        </a:gradFill>
        <a:effectLst/>
      </p:bgPr>
    </p:bg>
    <p:spTree>
      <p:nvGrpSpPr>
        <p:cNvPr id="1" name="Shape 136"/>
        <p:cNvGrpSpPr/>
        <p:nvPr/>
      </p:nvGrpSpPr>
      <p:grpSpPr>
        <a:xfrm>
          <a:off x="0" y="0"/>
          <a:ext cx="0" cy="0"/>
          <a:chOff x="0" y="0"/>
          <a:chExt cx="0" cy="0"/>
        </a:xfrm>
      </p:grpSpPr>
      <p:grpSp>
        <p:nvGrpSpPr>
          <p:cNvPr id="137" name="Google Shape;137;p29"/>
          <p:cNvGrpSpPr/>
          <p:nvPr/>
        </p:nvGrpSpPr>
        <p:grpSpPr>
          <a:xfrm>
            <a:off x="-102" y="-73"/>
            <a:ext cx="9144087" cy="5143548"/>
            <a:chOff x="8145036" y="0"/>
            <a:chExt cx="4014438" cy="2258121"/>
          </a:xfrm>
        </p:grpSpPr>
        <p:sp>
          <p:nvSpPr>
            <p:cNvPr id="138" name="Google Shape;138;p29"/>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29"/>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0" name="Google Shape;140;p29"/>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Office of Personal Property Management</a:t>
            </a:r>
            <a:endParaRPr sz="1600" b="0" i="0" u="none" strike="noStrike" cap="none">
              <a:solidFill>
                <a:srgbClr val="003C71"/>
              </a:solidFill>
              <a:latin typeface="Poppins"/>
              <a:ea typeface="Poppins"/>
              <a:cs typeface="Poppins"/>
              <a:sym typeface="Poppins"/>
            </a:endParaRPr>
          </a:p>
        </p:txBody>
      </p:sp>
      <p:sp>
        <p:nvSpPr>
          <p:cNvPr id="141" name="Google Shape;141;p29"/>
          <p:cNvSpPr/>
          <p:nvPr/>
        </p:nvSpPr>
        <p:spPr>
          <a:xfrm rot="-1180608">
            <a:off x="4529321" y="1363247"/>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29"/>
          <p:cNvSpPr/>
          <p:nvPr/>
        </p:nvSpPr>
        <p:spPr>
          <a:xfrm>
            <a:off x="11850" y="0"/>
            <a:ext cx="9144000" cy="12858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3" name="Google Shape;143;p29"/>
          <p:cNvSpPr txBox="1">
            <a:spLocks noGrp="1"/>
          </p:cNvSpPr>
          <p:nvPr>
            <p:ph type="ctrTitle"/>
          </p:nvPr>
        </p:nvSpPr>
        <p:spPr>
          <a:xfrm>
            <a:off x="914400" y="2021675"/>
            <a:ext cx="5396700" cy="1441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003C71"/>
              </a:buClr>
              <a:buSzPts val="4800"/>
              <a:buNone/>
              <a:defRPr sz="4800">
                <a:solidFill>
                  <a:srgbClr val="003C71"/>
                </a:solidFill>
              </a:defRPr>
            </a:lvl1pPr>
            <a:lvl2pPr lvl="1" algn="l" rtl="0">
              <a:lnSpc>
                <a:spcPct val="100000"/>
              </a:lnSpc>
              <a:spcBef>
                <a:spcPts val="0"/>
              </a:spcBef>
              <a:spcAft>
                <a:spcPts val="0"/>
              </a:spcAft>
              <a:buClr>
                <a:srgbClr val="003C71"/>
              </a:buClr>
              <a:buSzPts val="4800"/>
              <a:buNone/>
              <a:defRPr sz="4800">
                <a:solidFill>
                  <a:srgbClr val="003C71"/>
                </a:solidFill>
              </a:defRPr>
            </a:lvl2pPr>
            <a:lvl3pPr lvl="2" algn="l" rtl="0">
              <a:lnSpc>
                <a:spcPct val="100000"/>
              </a:lnSpc>
              <a:spcBef>
                <a:spcPts val="0"/>
              </a:spcBef>
              <a:spcAft>
                <a:spcPts val="0"/>
              </a:spcAft>
              <a:buClr>
                <a:srgbClr val="003C71"/>
              </a:buClr>
              <a:buSzPts val="4800"/>
              <a:buNone/>
              <a:defRPr sz="4800">
                <a:solidFill>
                  <a:srgbClr val="003C71"/>
                </a:solidFill>
              </a:defRPr>
            </a:lvl3pPr>
            <a:lvl4pPr lvl="3" algn="l" rtl="0">
              <a:lnSpc>
                <a:spcPct val="100000"/>
              </a:lnSpc>
              <a:spcBef>
                <a:spcPts val="0"/>
              </a:spcBef>
              <a:spcAft>
                <a:spcPts val="0"/>
              </a:spcAft>
              <a:buClr>
                <a:srgbClr val="003C71"/>
              </a:buClr>
              <a:buSzPts val="4800"/>
              <a:buNone/>
              <a:defRPr sz="4800">
                <a:solidFill>
                  <a:srgbClr val="003C71"/>
                </a:solidFill>
              </a:defRPr>
            </a:lvl4pPr>
            <a:lvl5pPr lvl="4" algn="l" rtl="0">
              <a:lnSpc>
                <a:spcPct val="100000"/>
              </a:lnSpc>
              <a:spcBef>
                <a:spcPts val="0"/>
              </a:spcBef>
              <a:spcAft>
                <a:spcPts val="0"/>
              </a:spcAft>
              <a:buClr>
                <a:srgbClr val="003C71"/>
              </a:buClr>
              <a:buSzPts val="4800"/>
              <a:buNone/>
              <a:defRPr sz="4800">
                <a:solidFill>
                  <a:srgbClr val="003C71"/>
                </a:solidFill>
              </a:defRPr>
            </a:lvl5pPr>
            <a:lvl6pPr lvl="5" algn="l" rtl="0">
              <a:lnSpc>
                <a:spcPct val="100000"/>
              </a:lnSpc>
              <a:spcBef>
                <a:spcPts val="0"/>
              </a:spcBef>
              <a:spcAft>
                <a:spcPts val="0"/>
              </a:spcAft>
              <a:buClr>
                <a:srgbClr val="003C71"/>
              </a:buClr>
              <a:buSzPts val="4800"/>
              <a:buNone/>
              <a:defRPr sz="4800">
                <a:solidFill>
                  <a:srgbClr val="003C71"/>
                </a:solidFill>
              </a:defRPr>
            </a:lvl6pPr>
            <a:lvl7pPr lvl="6" algn="l" rtl="0">
              <a:lnSpc>
                <a:spcPct val="100000"/>
              </a:lnSpc>
              <a:spcBef>
                <a:spcPts val="0"/>
              </a:spcBef>
              <a:spcAft>
                <a:spcPts val="0"/>
              </a:spcAft>
              <a:buClr>
                <a:srgbClr val="003C71"/>
              </a:buClr>
              <a:buSzPts val="4800"/>
              <a:buNone/>
              <a:defRPr sz="4800">
                <a:solidFill>
                  <a:srgbClr val="003C71"/>
                </a:solidFill>
              </a:defRPr>
            </a:lvl7pPr>
            <a:lvl8pPr lvl="7" algn="l" rtl="0">
              <a:lnSpc>
                <a:spcPct val="100000"/>
              </a:lnSpc>
              <a:spcBef>
                <a:spcPts val="0"/>
              </a:spcBef>
              <a:spcAft>
                <a:spcPts val="0"/>
              </a:spcAft>
              <a:buClr>
                <a:srgbClr val="003C71"/>
              </a:buClr>
              <a:buSzPts val="4800"/>
              <a:buNone/>
              <a:defRPr sz="4800">
                <a:solidFill>
                  <a:srgbClr val="003C71"/>
                </a:solidFill>
              </a:defRPr>
            </a:lvl8pPr>
            <a:lvl9pPr lvl="8" algn="l" rtl="0">
              <a:lnSpc>
                <a:spcPct val="100000"/>
              </a:lnSpc>
              <a:spcBef>
                <a:spcPts val="0"/>
              </a:spcBef>
              <a:spcAft>
                <a:spcPts val="0"/>
              </a:spcAft>
              <a:buClr>
                <a:srgbClr val="003C71"/>
              </a:buClr>
              <a:buSzPts val="4800"/>
              <a:buNone/>
              <a:defRPr sz="4800">
                <a:solidFill>
                  <a:srgbClr val="003C71"/>
                </a:solidFill>
              </a:defRPr>
            </a:lvl9pPr>
          </a:lstStyle>
          <a:p>
            <a:endParaRPr/>
          </a:p>
        </p:txBody>
      </p:sp>
      <p:sp>
        <p:nvSpPr>
          <p:cNvPr id="144" name="Google Shape;144;p29"/>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pic>
        <p:nvPicPr>
          <p:cNvPr id="145" name="Google Shape;145;p29"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
        <p:nvSpPr>
          <p:cNvPr id="146" name="Google Shape;146;p29"/>
          <p:cNvSpPr txBox="1">
            <a:spLocks noGrp="1"/>
          </p:cNvSpPr>
          <p:nvPr>
            <p:ph type="ctrTitle" idx="2"/>
          </p:nvPr>
        </p:nvSpPr>
        <p:spPr>
          <a:xfrm>
            <a:off x="914400" y="3384800"/>
            <a:ext cx="5396700" cy="611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808080"/>
              </a:buClr>
              <a:buSzPts val="2600"/>
              <a:buNone/>
              <a:defRPr sz="2600" b="0">
                <a:solidFill>
                  <a:srgbClr val="808080"/>
                </a:solidFill>
              </a:defRPr>
            </a:lvl1pPr>
            <a:lvl2pPr lvl="1" algn="l" rtl="0">
              <a:lnSpc>
                <a:spcPct val="100000"/>
              </a:lnSpc>
              <a:spcBef>
                <a:spcPts val="0"/>
              </a:spcBef>
              <a:spcAft>
                <a:spcPts val="0"/>
              </a:spcAft>
              <a:buClr>
                <a:srgbClr val="808080"/>
              </a:buClr>
              <a:buSzPts val="2600"/>
              <a:buNone/>
              <a:defRPr sz="2600" b="0">
                <a:solidFill>
                  <a:srgbClr val="808080"/>
                </a:solidFill>
              </a:defRPr>
            </a:lvl2pPr>
            <a:lvl3pPr lvl="2" algn="l" rtl="0">
              <a:lnSpc>
                <a:spcPct val="100000"/>
              </a:lnSpc>
              <a:spcBef>
                <a:spcPts val="0"/>
              </a:spcBef>
              <a:spcAft>
                <a:spcPts val="0"/>
              </a:spcAft>
              <a:buClr>
                <a:srgbClr val="808080"/>
              </a:buClr>
              <a:buSzPts val="2600"/>
              <a:buNone/>
              <a:defRPr sz="2600" b="0">
                <a:solidFill>
                  <a:srgbClr val="808080"/>
                </a:solidFill>
              </a:defRPr>
            </a:lvl3pPr>
            <a:lvl4pPr lvl="3" algn="l" rtl="0">
              <a:lnSpc>
                <a:spcPct val="100000"/>
              </a:lnSpc>
              <a:spcBef>
                <a:spcPts val="0"/>
              </a:spcBef>
              <a:spcAft>
                <a:spcPts val="0"/>
              </a:spcAft>
              <a:buClr>
                <a:srgbClr val="808080"/>
              </a:buClr>
              <a:buSzPts val="2600"/>
              <a:buNone/>
              <a:defRPr sz="2600" b="0">
                <a:solidFill>
                  <a:srgbClr val="808080"/>
                </a:solidFill>
              </a:defRPr>
            </a:lvl4pPr>
            <a:lvl5pPr lvl="4" algn="l" rtl="0">
              <a:lnSpc>
                <a:spcPct val="100000"/>
              </a:lnSpc>
              <a:spcBef>
                <a:spcPts val="0"/>
              </a:spcBef>
              <a:spcAft>
                <a:spcPts val="0"/>
              </a:spcAft>
              <a:buClr>
                <a:srgbClr val="808080"/>
              </a:buClr>
              <a:buSzPts val="2600"/>
              <a:buNone/>
              <a:defRPr sz="2600" b="0">
                <a:solidFill>
                  <a:srgbClr val="808080"/>
                </a:solidFill>
              </a:defRPr>
            </a:lvl5pPr>
            <a:lvl6pPr lvl="5" algn="l" rtl="0">
              <a:lnSpc>
                <a:spcPct val="100000"/>
              </a:lnSpc>
              <a:spcBef>
                <a:spcPts val="0"/>
              </a:spcBef>
              <a:spcAft>
                <a:spcPts val="0"/>
              </a:spcAft>
              <a:buClr>
                <a:srgbClr val="808080"/>
              </a:buClr>
              <a:buSzPts val="2600"/>
              <a:buNone/>
              <a:defRPr sz="2600" b="0">
                <a:solidFill>
                  <a:srgbClr val="808080"/>
                </a:solidFill>
              </a:defRPr>
            </a:lvl6pPr>
            <a:lvl7pPr lvl="6" algn="l" rtl="0">
              <a:lnSpc>
                <a:spcPct val="100000"/>
              </a:lnSpc>
              <a:spcBef>
                <a:spcPts val="0"/>
              </a:spcBef>
              <a:spcAft>
                <a:spcPts val="0"/>
              </a:spcAft>
              <a:buClr>
                <a:srgbClr val="808080"/>
              </a:buClr>
              <a:buSzPts val="2600"/>
              <a:buNone/>
              <a:defRPr sz="2600" b="0">
                <a:solidFill>
                  <a:srgbClr val="808080"/>
                </a:solidFill>
              </a:defRPr>
            </a:lvl7pPr>
            <a:lvl8pPr lvl="7" algn="l" rtl="0">
              <a:lnSpc>
                <a:spcPct val="100000"/>
              </a:lnSpc>
              <a:spcBef>
                <a:spcPts val="0"/>
              </a:spcBef>
              <a:spcAft>
                <a:spcPts val="0"/>
              </a:spcAft>
              <a:buClr>
                <a:srgbClr val="808080"/>
              </a:buClr>
              <a:buSzPts val="2600"/>
              <a:buNone/>
              <a:defRPr sz="2600" b="0">
                <a:solidFill>
                  <a:srgbClr val="808080"/>
                </a:solidFill>
              </a:defRPr>
            </a:lvl8pPr>
            <a:lvl9pPr lvl="8" algn="l" rtl="0">
              <a:lnSpc>
                <a:spcPct val="100000"/>
              </a:lnSpc>
              <a:spcBef>
                <a:spcPts val="0"/>
              </a:spcBef>
              <a:spcAft>
                <a:spcPts val="0"/>
              </a:spcAft>
              <a:buClr>
                <a:srgbClr val="808080"/>
              </a:buClr>
              <a:buSzPts val="2600"/>
              <a:buNone/>
              <a:defRPr sz="2600" b="0">
                <a:solidFill>
                  <a:srgbClr val="80808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147"/>
        <p:cNvGrpSpPr/>
        <p:nvPr/>
      </p:nvGrpSpPr>
      <p:grpSpPr>
        <a:xfrm>
          <a:off x="0" y="0"/>
          <a:ext cx="0" cy="0"/>
          <a:chOff x="0" y="0"/>
          <a:chExt cx="0" cy="0"/>
        </a:xfrm>
      </p:grpSpPr>
      <p:cxnSp>
        <p:nvCxnSpPr>
          <p:cNvPr id="148" name="Google Shape;148;p30"/>
          <p:cNvCxnSpPr/>
          <p:nvPr/>
        </p:nvCxnSpPr>
        <p:spPr>
          <a:xfrm>
            <a:off x="0" y="2998150"/>
            <a:ext cx="9144000" cy="0"/>
          </a:xfrm>
          <a:prstGeom prst="straightConnector1">
            <a:avLst/>
          </a:prstGeom>
          <a:noFill/>
          <a:ln w="19050" cap="flat" cmpd="sng">
            <a:solidFill>
              <a:schemeClr val="lt1"/>
            </a:solidFill>
            <a:prstDash val="solid"/>
            <a:round/>
            <a:headEnd type="none" w="sm" len="sm"/>
            <a:tailEnd type="none" w="sm" len="sm"/>
          </a:ln>
        </p:spPr>
      </p:cxnSp>
      <p:sp>
        <p:nvSpPr>
          <p:cNvPr id="149" name="Google Shape;149;p30"/>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50" name="Google Shape;150;p30"/>
          <p:cNvSpPr txBox="1"/>
          <p:nvPr/>
        </p:nvSpPr>
        <p:spPr>
          <a:xfrm>
            <a:off x="62100" y="4743300"/>
            <a:ext cx="3938400" cy="400200"/>
          </a:xfrm>
          <a:prstGeom prst="rect">
            <a:avLst/>
          </a:prstGeom>
          <a:solidFill>
            <a:srgbClr val="07376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oppins"/>
              <a:ea typeface="Poppins"/>
              <a:cs typeface="Poppins"/>
              <a:sym typeface="Poppi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lain White Background">
  <p:cSld name="CUSTOM_3_1">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3C71"/>
              </a:buClr>
              <a:buSzPts val="3000"/>
              <a:buNone/>
              <a:defRPr>
                <a:solidFill>
                  <a:srgbClr val="003C71"/>
                </a:solidFill>
              </a:defRPr>
            </a:lvl1pPr>
            <a:lvl2pPr lvl="1" algn="l" rtl="0">
              <a:lnSpc>
                <a:spcPct val="100000"/>
              </a:lnSpc>
              <a:spcBef>
                <a:spcPts val="0"/>
              </a:spcBef>
              <a:spcAft>
                <a:spcPts val="0"/>
              </a:spcAft>
              <a:buClr>
                <a:srgbClr val="003C71"/>
              </a:buClr>
              <a:buSzPts val="3000"/>
              <a:buNone/>
              <a:defRPr>
                <a:solidFill>
                  <a:srgbClr val="003C71"/>
                </a:solidFill>
              </a:defRPr>
            </a:lvl2pPr>
            <a:lvl3pPr lvl="2" algn="l" rtl="0">
              <a:lnSpc>
                <a:spcPct val="100000"/>
              </a:lnSpc>
              <a:spcBef>
                <a:spcPts val="0"/>
              </a:spcBef>
              <a:spcAft>
                <a:spcPts val="0"/>
              </a:spcAft>
              <a:buClr>
                <a:srgbClr val="003C71"/>
              </a:buClr>
              <a:buSzPts val="3000"/>
              <a:buNone/>
              <a:defRPr>
                <a:solidFill>
                  <a:srgbClr val="003C71"/>
                </a:solidFill>
              </a:defRPr>
            </a:lvl3pPr>
            <a:lvl4pPr lvl="3" algn="l" rtl="0">
              <a:lnSpc>
                <a:spcPct val="100000"/>
              </a:lnSpc>
              <a:spcBef>
                <a:spcPts val="0"/>
              </a:spcBef>
              <a:spcAft>
                <a:spcPts val="0"/>
              </a:spcAft>
              <a:buClr>
                <a:srgbClr val="003C71"/>
              </a:buClr>
              <a:buSzPts val="3000"/>
              <a:buNone/>
              <a:defRPr>
                <a:solidFill>
                  <a:srgbClr val="003C71"/>
                </a:solidFill>
              </a:defRPr>
            </a:lvl4pPr>
            <a:lvl5pPr lvl="4" algn="l" rtl="0">
              <a:lnSpc>
                <a:spcPct val="100000"/>
              </a:lnSpc>
              <a:spcBef>
                <a:spcPts val="0"/>
              </a:spcBef>
              <a:spcAft>
                <a:spcPts val="0"/>
              </a:spcAft>
              <a:buClr>
                <a:srgbClr val="003C71"/>
              </a:buClr>
              <a:buSzPts val="3000"/>
              <a:buNone/>
              <a:defRPr>
                <a:solidFill>
                  <a:srgbClr val="003C71"/>
                </a:solidFill>
              </a:defRPr>
            </a:lvl5pPr>
            <a:lvl6pPr lvl="5" algn="l" rtl="0">
              <a:lnSpc>
                <a:spcPct val="100000"/>
              </a:lnSpc>
              <a:spcBef>
                <a:spcPts val="0"/>
              </a:spcBef>
              <a:spcAft>
                <a:spcPts val="0"/>
              </a:spcAft>
              <a:buClr>
                <a:srgbClr val="003C71"/>
              </a:buClr>
              <a:buSzPts val="3000"/>
              <a:buNone/>
              <a:defRPr>
                <a:solidFill>
                  <a:srgbClr val="003C71"/>
                </a:solidFill>
              </a:defRPr>
            </a:lvl6pPr>
            <a:lvl7pPr lvl="6" algn="l" rtl="0">
              <a:lnSpc>
                <a:spcPct val="100000"/>
              </a:lnSpc>
              <a:spcBef>
                <a:spcPts val="0"/>
              </a:spcBef>
              <a:spcAft>
                <a:spcPts val="0"/>
              </a:spcAft>
              <a:buClr>
                <a:srgbClr val="003C71"/>
              </a:buClr>
              <a:buSzPts val="3000"/>
              <a:buNone/>
              <a:defRPr>
                <a:solidFill>
                  <a:srgbClr val="003C71"/>
                </a:solidFill>
              </a:defRPr>
            </a:lvl7pPr>
            <a:lvl8pPr lvl="7" algn="l" rtl="0">
              <a:lnSpc>
                <a:spcPct val="100000"/>
              </a:lnSpc>
              <a:spcBef>
                <a:spcPts val="0"/>
              </a:spcBef>
              <a:spcAft>
                <a:spcPts val="0"/>
              </a:spcAft>
              <a:buClr>
                <a:srgbClr val="003C71"/>
              </a:buClr>
              <a:buSzPts val="3000"/>
              <a:buNone/>
              <a:defRPr>
                <a:solidFill>
                  <a:srgbClr val="003C71"/>
                </a:solidFill>
              </a:defRPr>
            </a:lvl8pPr>
            <a:lvl9pPr lvl="8" algn="l" rtl="0">
              <a:lnSpc>
                <a:spcPct val="100000"/>
              </a:lnSpc>
              <a:spcBef>
                <a:spcPts val="0"/>
              </a:spcBef>
              <a:spcAft>
                <a:spcPts val="0"/>
              </a:spcAft>
              <a:buClr>
                <a:srgbClr val="003C71"/>
              </a:buClr>
              <a:buSzPts val="3000"/>
              <a:buNone/>
              <a:defRPr>
                <a:solidFill>
                  <a:srgbClr val="003C71"/>
                </a:solidFill>
              </a:defRPr>
            </a:lvl9pPr>
          </a:lstStyle>
          <a:p>
            <a:endParaRPr/>
          </a:p>
        </p:txBody>
      </p:sp>
      <p:pic>
        <p:nvPicPr>
          <p:cNvPr id="153" name="Google Shape;153;p31"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154" name="Google Shape;154;p31"/>
          <p:cNvSpPr txBox="1">
            <a:spLocks noGrp="1"/>
          </p:cNvSpPr>
          <p:nvPr>
            <p:ph type="body" idx="1"/>
          </p:nvPr>
        </p:nvSpPr>
        <p:spPr>
          <a:xfrm>
            <a:off x="477775" y="1089275"/>
            <a:ext cx="4412700" cy="28710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algn="l" rtl="0">
              <a:lnSpc>
                <a:spcPct val="100000"/>
              </a:lnSpc>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algn="l" rtl="0">
              <a:lnSpc>
                <a:spcPct val="100000"/>
              </a:lnSpc>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algn="l" rtl="0">
              <a:lnSpc>
                <a:spcPct val="100000"/>
              </a:lnSpc>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algn="l" rtl="0">
              <a:lnSpc>
                <a:spcPct val="100000"/>
              </a:lnSpc>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algn="l" rtl="0">
              <a:lnSpc>
                <a:spcPct val="100000"/>
              </a:lnSpc>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lain White - No Branding">
  <p:cSld name="CUSTOM_3_1_1">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3C71"/>
              </a:buClr>
              <a:buSzPts val="3000"/>
              <a:buNone/>
              <a:defRPr>
                <a:solidFill>
                  <a:srgbClr val="003C71"/>
                </a:solidFill>
              </a:defRPr>
            </a:lvl1pPr>
            <a:lvl2pPr lvl="1" algn="l" rtl="0">
              <a:lnSpc>
                <a:spcPct val="100000"/>
              </a:lnSpc>
              <a:spcBef>
                <a:spcPts val="0"/>
              </a:spcBef>
              <a:spcAft>
                <a:spcPts val="0"/>
              </a:spcAft>
              <a:buClr>
                <a:srgbClr val="003C71"/>
              </a:buClr>
              <a:buSzPts val="3000"/>
              <a:buNone/>
              <a:defRPr>
                <a:solidFill>
                  <a:srgbClr val="003C71"/>
                </a:solidFill>
              </a:defRPr>
            </a:lvl2pPr>
            <a:lvl3pPr lvl="2" algn="l" rtl="0">
              <a:lnSpc>
                <a:spcPct val="100000"/>
              </a:lnSpc>
              <a:spcBef>
                <a:spcPts val="0"/>
              </a:spcBef>
              <a:spcAft>
                <a:spcPts val="0"/>
              </a:spcAft>
              <a:buClr>
                <a:srgbClr val="003C71"/>
              </a:buClr>
              <a:buSzPts val="3000"/>
              <a:buNone/>
              <a:defRPr>
                <a:solidFill>
                  <a:srgbClr val="003C71"/>
                </a:solidFill>
              </a:defRPr>
            </a:lvl3pPr>
            <a:lvl4pPr lvl="3" algn="l" rtl="0">
              <a:lnSpc>
                <a:spcPct val="100000"/>
              </a:lnSpc>
              <a:spcBef>
                <a:spcPts val="0"/>
              </a:spcBef>
              <a:spcAft>
                <a:spcPts val="0"/>
              </a:spcAft>
              <a:buClr>
                <a:srgbClr val="003C71"/>
              </a:buClr>
              <a:buSzPts val="3000"/>
              <a:buNone/>
              <a:defRPr>
                <a:solidFill>
                  <a:srgbClr val="003C71"/>
                </a:solidFill>
              </a:defRPr>
            </a:lvl4pPr>
            <a:lvl5pPr lvl="4" algn="l" rtl="0">
              <a:lnSpc>
                <a:spcPct val="100000"/>
              </a:lnSpc>
              <a:spcBef>
                <a:spcPts val="0"/>
              </a:spcBef>
              <a:spcAft>
                <a:spcPts val="0"/>
              </a:spcAft>
              <a:buClr>
                <a:srgbClr val="003C71"/>
              </a:buClr>
              <a:buSzPts val="3000"/>
              <a:buNone/>
              <a:defRPr>
                <a:solidFill>
                  <a:srgbClr val="003C71"/>
                </a:solidFill>
              </a:defRPr>
            </a:lvl5pPr>
            <a:lvl6pPr lvl="5" algn="l" rtl="0">
              <a:lnSpc>
                <a:spcPct val="100000"/>
              </a:lnSpc>
              <a:spcBef>
                <a:spcPts val="0"/>
              </a:spcBef>
              <a:spcAft>
                <a:spcPts val="0"/>
              </a:spcAft>
              <a:buClr>
                <a:srgbClr val="003C71"/>
              </a:buClr>
              <a:buSzPts val="3000"/>
              <a:buNone/>
              <a:defRPr>
                <a:solidFill>
                  <a:srgbClr val="003C71"/>
                </a:solidFill>
              </a:defRPr>
            </a:lvl6pPr>
            <a:lvl7pPr lvl="6" algn="l" rtl="0">
              <a:lnSpc>
                <a:spcPct val="100000"/>
              </a:lnSpc>
              <a:spcBef>
                <a:spcPts val="0"/>
              </a:spcBef>
              <a:spcAft>
                <a:spcPts val="0"/>
              </a:spcAft>
              <a:buClr>
                <a:srgbClr val="003C71"/>
              </a:buClr>
              <a:buSzPts val="3000"/>
              <a:buNone/>
              <a:defRPr>
                <a:solidFill>
                  <a:srgbClr val="003C71"/>
                </a:solidFill>
              </a:defRPr>
            </a:lvl7pPr>
            <a:lvl8pPr lvl="7" algn="l" rtl="0">
              <a:lnSpc>
                <a:spcPct val="100000"/>
              </a:lnSpc>
              <a:spcBef>
                <a:spcPts val="0"/>
              </a:spcBef>
              <a:spcAft>
                <a:spcPts val="0"/>
              </a:spcAft>
              <a:buClr>
                <a:srgbClr val="003C71"/>
              </a:buClr>
              <a:buSzPts val="3000"/>
              <a:buNone/>
              <a:defRPr>
                <a:solidFill>
                  <a:srgbClr val="003C71"/>
                </a:solidFill>
              </a:defRPr>
            </a:lvl8pPr>
            <a:lvl9pPr lvl="8" algn="l" rtl="0">
              <a:lnSpc>
                <a:spcPct val="100000"/>
              </a:lnSpc>
              <a:spcBef>
                <a:spcPts val="0"/>
              </a:spcBef>
              <a:spcAft>
                <a:spcPts val="0"/>
              </a:spcAft>
              <a:buClr>
                <a:srgbClr val="003C71"/>
              </a:buClr>
              <a:buSzPts val="3000"/>
              <a:buNone/>
              <a:defRPr>
                <a:solidFill>
                  <a:srgbClr val="003C71"/>
                </a:solidFill>
              </a:defRPr>
            </a:lvl9pPr>
          </a:lstStyle>
          <a:p>
            <a:endParaRPr/>
          </a:p>
        </p:txBody>
      </p:sp>
      <p:sp>
        <p:nvSpPr>
          <p:cNvPr id="157" name="Google Shape;157;p32"/>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rgbClr val="7F7F7F"/>
                </a:solidFill>
                <a:latin typeface="Arial"/>
                <a:ea typeface="Arial"/>
                <a:cs typeface="Arial"/>
                <a:sym typeface="Arial"/>
              </a:rPr>
              <a:t>‹#›</a:t>
            </a:fld>
            <a:endParaRPr sz="105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BFBFBF"/>
            </a:gs>
            <a:gs pos="44000">
              <a:schemeClr val="accent1"/>
            </a:gs>
            <a:gs pos="100000">
              <a:srgbClr val="000000"/>
            </a:gs>
          </a:gsLst>
          <a:lin ang="5400700" scaled="0"/>
        </a:gradFill>
        <a:effectLst/>
      </p:bgPr>
    </p:bg>
    <p:spTree>
      <p:nvGrpSpPr>
        <p:cNvPr id="1" name="Shape 158"/>
        <p:cNvGrpSpPr/>
        <p:nvPr/>
      </p:nvGrpSpPr>
      <p:grpSpPr>
        <a:xfrm>
          <a:off x="0" y="0"/>
          <a:ext cx="0" cy="0"/>
          <a:chOff x="0" y="0"/>
          <a:chExt cx="0" cy="0"/>
        </a:xfrm>
      </p:grpSpPr>
      <p:sp>
        <p:nvSpPr>
          <p:cNvPr id="159" name="Google Shape;159;p33"/>
          <p:cNvSpPr/>
          <p:nvPr/>
        </p:nvSpPr>
        <p:spPr>
          <a:xfrm>
            <a:off x="11" y="-2504"/>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33"/>
          <p:cNvSpPr/>
          <p:nvPr/>
        </p:nvSpPr>
        <p:spPr>
          <a:xfrm rot="-1181051">
            <a:off x="3460427" y="-661444"/>
            <a:ext cx="5242557" cy="524235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33"/>
          <p:cNvSpPr txBox="1">
            <a:spLocks noGrp="1"/>
          </p:cNvSpPr>
          <p:nvPr>
            <p:ph type="ctrTitle"/>
          </p:nvPr>
        </p:nvSpPr>
        <p:spPr>
          <a:xfrm>
            <a:off x="914400" y="2097875"/>
            <a:ext cx="5396700" cy="1441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4800"/>
              <a:buNone/>
              <a:defRPr sz="4800">
                <a:solidFill>
                  <a:srgbClr val="FFFFFF"/>
                </a:solidFill>
              </a:defRPr>
            </a:lvl1pPr>
            <a:lvl2pPr lvl="1" algn="l" rtl="0">
              <a:lnSpc>
                <a:spcPct val="100000"/>
              </a:lnSpc>
              <a:spcBef>
                <a:spcPts val="0"/>
              </a:spcBef>
              <a:spcAft>
                <a:spcPts val="0"/>
              </a:spcAft>
              <a:buClr>
                <a:srgbClr val="FFFFFF"/>
              </a:buClr>
              <a:buSzPts val="4800"/>
              <a:buNone/>
              <a:defRPr sz="4800">
                <a:solidFill>
                  <a:srgbClr val="FFFFFF"/>
                </a:solidFill>
              </a:defRPr>
            </a:lvl2pPr>
            <a:lvl3pPr lvl="2" algn="l" rtl="0">
              <a:lnSpc>
                <a:spcPct val="100000"/>
              </a:lnSpc>
              <a:spcBef>
                <a:spcPts val="0"/>
              </a:spcBef>
              <a:spcAft>
                <a:spcPts val="0"/>
              </a:spcAft>
              <a:buClr>
                <a:srgbClr val="FFFFFF"/>
              </a:buClr>
              <a:buSzPts val="4800"/>
              <a:buNone/>
              <a:defRPr sz="4800">
                <a:solidFill>
                  <a:srgbClr val="FFFFFF"/>
                </a:solidFill>
              </a:defRPr>
            </a:lvl3pPr>
            <a:lvl4pPr lvl="3" algn="l" rtl="0">
              <a:lnSpc>
                <a:spcPct val="100000"/>
              </a:lnSpc>
              <a:spcBef>
                <a:spcPts val="0"/>
              </a:spcBef>
              <a:spcAft>
                <a:spcPts val="0"/>
              </a:spcAft>
              <a:buClr>
                <a:srgbClr val="FFFFFF"/>
              </a:buClr>
              <a:buSzPts val="4800"/>
              <a:buNone/>
              <a:defRPr sz="4800">
                <a:solidFill>
                  <a:srgbClr val="FFFFFF"/>
                </a:solidFill>
              </a:defRPr>
            </a:lvl4pPr>
            <a:lvl5pPr lvl="4" algn="l" rtl="0">
              <a:lnSpc>
                <a:spcPct val="100000"/>
              </a:lnSpc>
              <a:spcBef>
                <a:spcPts val="0"/>
              </a:spcBef>
              <a:spcAft>
                <a:spcPts val="0"/>
              </a:spcAft>
              <a:buClr>
                <a:srgbClr val="FFFFFF"/>
              </a:buClr>
              <a:buSzPts val="4800"/>
              <a:buNone/>
              <a:defRPr sz="4800">
                <a:solidFill>
                  <a:srgbClr val="FFFFFF"/>
                </a:solidFill>
              </a:defRPr>
            </a:lvl5pPr>
            <a:lvl6pPr lvl="5" algn="l" rtl="0">
              <a:lnSpc>
                <a:spcPct val="100000"/>
              </a:lnSpc>
              <a:spcBef>
                <a:spcPts val="0"/>
              </a:spcBef>
              <a:spcAft>
                <a:spcPts val="0"/>
              </a:spcAft>
              <a:buClr>
                <a:srgbClr val="FFFFFF"/>
              </a:buClr>
              <a:buSzPts val="4800"/>
              <a:buNone/>
              <a:defRPr sz="4800">
                <a:solidFill>
                  <a:srgbClr val="FFFFFF"/>
                </a:solidFill>
              </a:defRPr>
            </a:lvl6pPr>
            <a:lvl7pPr lvl="6" algn="l" rtl="0">
              <a:lnSpc>
                <a:spcPct val="100000"/>
              </a:lnSpc>
              <a:spcBef>
                <a:spcPts val="0"/>
              </a:spcBef>
              <a:spcAft>
                <a:spcPts val="0"/>
              </a:spcAft>
              <a:buClr>
                <a:srgbClr val="FFFFFF"/>
              </a:buClr>
              <a:buSzPts val="4800"/>
              <a:buNone/>
              <a:defRPr sz="4800">
                <a:solidFill>
                  <a:srgbClr val="FFFFFF"/>
                </a:solidFill>
              </a:defRPr>
            </a:lvl7pPr>
            <a:lvl8pPr lvl="7" algn="l" rtl="0">
              <a:lnSpc>
                <a:spcPct val="100000"/>
              </a:lnSpc>
              <a:spcBef>
                <a:spcPts val="0"/>
              </a:spcBef>
              <a:spcAft>
                <a:spcPts val="0"/>
              </a:spcAft>
              <a:buClr>
                <a:srgbClr val="FFFFFF"/>
              </a:buClr>
              <a:buSzPts val="4800"/>
              <a:buNone/>
              <a:defRPr sz="4800">
                <a:solidFill>
                  <a:srgbClr val="FFFFFF"/>
                </a:solidFill>
              </a:defRPr>
            </a:lvl8pPr>
            <a:lvl9pPr lvl="8" algn="l" rtl="0">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62" name="Google Shape;162;p33"/>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63" name="Google Shape;163;p33"/>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pic>
        <p:nvPicPr>
          <p:cNvPr id="164" name="Google Shape;164;p33"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
        <p:nvSpPr>
          <p:cNvPr id="165" name="Google Shape;165;p33"/>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166" name="Google Shape;166;p33"/>
          <p:cNvSpPr txBox="1">
            <a:spLocks noGrp="1"/>
          </p:cNvSpPr>
          <p:nvPr>
            <p:ph type="ctrTitle" idx="2"/>
          </p:nvPr>
        </p:nvSpPr>
        <p:spPr>
          <a:xfrm>
            <a:off x="914400" y="3537200"/>
            <a:ext cx="5396700" cy="611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2600"/>
              <a:buNone/>
              <a:defRPr sz="2600" b="0">
                <a:solidFill>
                  <a:srgbClr val="FFFFFF"/>
                </a:solidFill>
              </a:defRPr>
            </a:lvl1pPr>
            <a:lvl2pPr lvl="1" algn="l" rtl="0">
              <a:lnSpc>
                <a:spcPct val="100000"/>
              </a:lnSpc>
              <a:spcBef>
                <a:spcPts val="0"/>
              </a:spcBef>
              <a:spcAft>
                <a:spcPts val="0"/>
              </a:spcAft>
              <a:buClr>
                <a:srgbClr val="FFFFFF"/>
              </a:buClr>
              <a:buSzPts val="2600"/>
              <a:buNone/>
              <a:defRPr sz="2600" b="0">
                <a:solidFill>
                  <a:srgbClr val="FFFFFF"/>
                </a:solidFill>
              </a:defRPr>
            </a:lvl2pPr>
            <a:lvl3pPr lvl="2" algn="l" rtl="0">
              <a:lnSpc>
                <a:spcPct val="100000"/>
              </a:lnSpc>
              <a:spcBef>
                <a:spcPts val="0"/>
              </a:spcBef>
              <a:spcAft>
                <a:spcPts val="0"/>
              </a:spcAft>
              <a:buClr>
                <a:srgbClr val="FFFFFF"/>
              </a:buClr>
              <a:buSzPts val="2600"/>
              <a:buNone/>
              <a:defRPr sz="2600" b="0">
                <a:solidFill>
                  <a:srgbClr val="FFFFFF"/>
                </a:solidFill>
              </a:defRPr>
            </a:lvl3pPr>
            <a:lvl4pPr lvl="3" algn="l" rtl="0">
              <a:lnSpc>
                <a:spcPct val="100000"/>
              </a:lnSpc>
              <a:spcBef>
                <a:spcPts val="0"/>
              </a:spcBef>
              <a:spcAft>
                <a:spcPts val="0"/>
              </a:spcAft>
              <a:buClr>
                <a:srgbClr val="FFFFFF"/>
              </a:buClr>
              <a:buSzPts val="2600"/>
              <a:buNone/>
              <a:defRPr sz="2600" b="0">
                <a:solidFill>
                  <a:srgbClr val="FFFFFF"/>
                </a:solidFill>
              </a:defRPr>
            </a:lvl4pPr>
            <a:lvl5pPr lvl="4" algn="l" rtl="0">
              <a:lnSpc>
                <a:spcPct val="100000"/>
              </a:lnSpc>
              <a:spcBef>
                <a:spcPts val="0"/>
              </a:spcBef>
              <a:spcAft>
                <a:spcPts val="0"/>
              </a:spcAft>
              <a:buClr>
                <a:srgbClr val="FFFFFF"/>
              </a:buClr>
              <a:buSzPts val="2600"/>
              <a:buNone/>
              <a:defRPr sz="2600" b="0">
                <a:solidFill>
                  <a:srgbClr val="FFFFFF"/>
                </a:solidFill>
              </a:defRPr>
            </a:lvl5pPr>
            <a:lvl6pPr lvl="5" algn="l" rtl="0">
              <a:lnSpc>
                <a:spcPct val="100000"/>
              </a:lnSpc>
              <a:spcBef>
                <a:spcPts val="0"/>
              </a:spcBef>
              <a:spcAft>
                <a:spcPts val="0"/>
              </a:spcAft>
              <a:buClr>
                <a:srgbClr val="FFFFFF"/>
              </a:buClr>
              <a:buSzPts val="2600"/>
              <a:buNone/>
              <a:defRPr sz="2600" b="0">
                <a:solidFill>
                  <a:srgbClr val="FFFFFF"/>
                </a:solidFill>
              </a:defRPr>
            </a:lvl6pPr>
            <a:lvl7pPr lvl="6" algn="l" rtl="0">
              <a:lnSpc>
                <a:spcPct val="100000"/>
              </a:lnSpc>
              <a:spcBef>
                <a:spcPts val="0"/>
              </a:spcBef>
              <a:spcAft>
                <a:spcPts val="0"/>
              </a:spcAft>
              <a:buClr>
                <a:srgbClr val="FFFFFF"/>
              </a:buClr>
              <a:buSzPts val="2600"/>
              <a:buNone/>
              <a:defRPr sz="2600" b="0">
                <a:solidFill>
                  <a:srgbClr val="FFFFFF"/>
                </a:solidFill>
              </a:defRPr>
            </a:lvl7pPr>
            <a:lvl8pPr lvl="7" algn="l" rtl="0">
              <a:lnSpc>
                <a:spcPct val="100000"/>
              </a:lnSpc>
              <a:spcBef>
                <a:spcPts val="0"/>
              </a:spcBef>
              <a:spcAft>
                <a:spcPts val="0"/>
              </a:spcAft>
              <a:buClr>
                <a:srgbClr val="FFFFFF"/>
              </a:buClr>
              <a:buSzPts val="2600"/>
              <a:buNone/>
              <a:defRPr sz="2600" b="0">
                <a:solidFill>
                  <a:srgbClr val="FFFFFF"/>
                </a:solidFill>
              </a:defRPr>
            </a:lvl8pPr>
            <a:lvl9pPr lvl="8" algn="l" rtl="0">
              <a:lnSpc>
                <a:spcPct val="100000"/>
              </a:lnSpc>
              <a:spcBef>
                <a:spcPts val="0"/>
              </a:spcBef>
              <a:spcAft>
                <a:spcPts val="0"/>
              </a:spcAft>
              <a:buClr>
                <a:srgbClr val="FFFFFF"/>
              </a:buClr>
              <a:buSzPts val="2600"/>
              <a:buNone/>
              <a:defRPr sz="2600" b="0">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ck with White Top">
  <p:cSld name="CUSTOM_2">
    <p:bg>
      <p:bgPr>
        <a:solidFill>
          <a:srgbClr val="000000"/>
        </a:solidFill>
        <a:effectLst/>
      </p:bgPr>
    </p:bg>
    <p:spTree>
      <p:nvGrpSpPr>
        <p:cNvPr id="1" name="Shape 167"/>
        <p:cNvGrpSpPr/>
        <p:nvPr/>
      </p:nvGrpSpPr>
      <p:grpSpPr>
        <a:xfrm>
          <a:off x="0" y="0"/>
          <a:ext cx="0" cy="0"/>
          <a:chOff x="0" y="0"/>
          <a:chExt cx="0" cy="0"/>
        </a:xfrm>
      </p:grpSpPr>
      <p:sp>
        <p:nvSpPr>
          <p:cNvPr id="168" name="Google Shape;168;p34"/>
          <p:cNvSpPr/>
          <p:nvPr/>
        </p:nvSpPr>
        <p:spPr>
          <a:xfrm>
            <a:off x="-11700" y="0"/>
            <a:ext cx="9167400" cy="780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169" name="Google Shape;169;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2480" y="100584"/>
            <a:ext cx="487819" cy="439031"/>
          </a:xfrm>
          <a:prstGeom prst="rect">
            <a:avLst/>
          </a:prstGeom>
          <a:noFill/>
          <a:ln>
            <a:noFill/>
          </a:ln>
        </p:spPr>
      </p:pic>
      <p:sp>
        <p:nvSpPr>
          <p:cNvPr id="170" name="Google Shape;170;p34"/>
          <p:cNvSpPr txBox="1">
            <a:spLocks noGrp="1"/>
          </p:cNvSpPr>
          <p:nvPr>
            <p:ph type="body" idx="1"/>
          </p:nvPr>
        </p:nvSpPr>
        <p:spPr>
          <a:xfrm>
            <a:off x="507150" y="1045850"/>
            <a:ext cx="4412700" cy="32064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FFFFFF"/>
              </a:buClr>
              <a:buSzPts val="2500"/>
              <a:buChar char="●"/>
              <a:defRPr sz="2500">
                <a:solidFill>
                  <a:srgbClr val="FFFFFF"/>
                </a:solidFill>
              </a:defRPr>
            </a:lvl1pPr>
            <a:lvl2pPr marL="914400" lvl="1" indent="-374650" algn="l" rtl="0">
              <a:lnSpc>
                <a:spcPct val="100000"/>
              </a:lnSpc>
              <a:spcBef>
                <a:spcPts val="0"/>
              </a:spcBef>
              <a:spcAft>
                <a:spcPts val="0"/>
              </a:spcAft>
              <a:buClr>
                <a:srgbClr val="FFFFFF"/>
              </a:buClr>
              <a:buSzPts val="2300"/>
              <a:buChar char="○"/>
              <a:defRPr sz="2300">
                <a:solidFill>
                  <a:srgbClr val="FFFFFF"/>
                </a:solidFill>
              </a:defRPr>
            </a:lvl2pPr>
            <a:lvl3pPr marL="1371600" lvl="2" indent="-368300" algn="l" rtl="0">
              <a:lnSpc>
                <a:spcPct val="100000"/>
              </a:lnSpc>
              <a:spcBef>
                <a:spcPts val="0"/>
              </a:spcBef>
              <a:spcAft>
                <a:spcPts val="0"/>
              </a:spcAft>
              <a:buClr>
                <a:srgbClr val="FFFFFF"/>
              </a:buClr>
              <a:buSzPts val="2200"/>
              <a:buChar char="■"/>
              <a:defRPr sz="2200">
                <a:solidFill>
                  <a:srgbClr val="FFFFFF"/>
                </a:solidFill>
              </a:defRPr>
            </a:lvl3pPr>
            <a:lvl4pPr marL="1828800" lvl="3" indent="-349250" algn="l" rtl="0">
              <a:lnSpc>
                <a:spcPct val="100000"/>
              </a:lnSpc>
              <a:spcBef>
                <a:spcPts val="0"/>
              </a:spcBef>
              <a:spcAft>
                <a:spcPts val="0"/>
              </a:spcAft>
              <a:buClr>
                <a:srgbClr val="FFFFFF"/>
              </a:buClr>
              <a:buSzPts val="1900"/>
              <a:buChar char="●"/>
              <a:defRPr sz="1900">
                <a:solidFill>
                  <a:srgbClr val="FFFFFF"/>
                </a:solidFill>
              </a:defRPr>
            </a:lvl4pPr>
            <a:lvl5pPr marL="2286000" lvl="4" indent="-336550" algn="l" rtl="0">
              <a:lnSpc>
                <a:spcPct val="100000"/>
              </a:lnSpc>
              <a:spcBef>
                <a:spcPts val="0"/>
              </a:spcBef>
              <a:spcAft>
                <a:spcPts val="0"/>
              </a:spcAft>
              <a:buClr>
                <a:srgbClr val="FFFFFF"/>
              </a:buClr>
              <a:buSzPts val="1700"/>
              <a:buChar char="○"/>
              <a:defRPr sz="1700">
                <a:solidFill>
                  <a:srgbClr val="FFFFFF"/>
                </a:solidFill>
              </a:defRPr>
            </a:lvl5pPr>
            <a:lvl6pPr marL="2743200" lvl="5" indent="-323850" algn="l" rtl="0">
              <a:lnSpc>
                <a:spcPct val="100000"/>
              </a:lnSpc>
              <a:spcBef>
                <a:spcPts val="0"/>
              </a:spcBef>
              <a:spcAft>
                <a:spcPts val="0"/>
              </a:spcAft>
              <a:buClr>
                <a:srgbClr val="FFFFFF"/>
              </a:buClr>
              <a:buSzPts val="1500"/>
              <a:buChar char="■"/>
              <a:defRPr sz="1500">
                <a:solidFill>
                  <a:srgbClr val="FFFFFF"/>
                </a:solidFill>
              </a:defRPr>
            </a:lvl6pPr>
            <a:lvl7pPr marL="3200400" lvl="6" indent="-292100" algn="l" rtl="0">
              <a:lnSpc>
                <a:spcPct val="100000"/>
              </a:lnSpc>
              <a:spcBef>
                <a:spcPts val="0"/>
              </a:spcBef>
              <a:spcAft>
                <a:spcPts val="0"/>
              </a:spcAft>
              <a:buClr>
                <a:srgbClr val="FFFFFF"/>
              </a:buClr>
              <a:buSzPts val="1000"/>
              <a:buChar char="●"/>
              <a:defRPr sz="1000">
                <a:solidFill>
                  <a:srgbClr val="FFFFFF"/>
                </a:solidFill>
              </a:defRPr>
            </a:lvl7pPr>
            <a:lvl8pPr marL="3657600" lvl="7" indent="-292100" algn="l" rtl="0">
              <a:lnSpc>
                <a:spcPct val="100000"/>
              </a:lnSpc>
              <a:spcBef>
                <a:spcPts val="0"/>
              </a:spcBef>
              <a:spcAft>
                <a:spcPts val="0"/>
              </a:spcAft>
              <a:buClr>
                <a:srgbClr val="FFFFFF"/>
              </a:buClr>
              <a:buSzPts val="1000"/>
              <a:buChar char="○"/>
              <a:defRPr sz="1000">
                <a:solidFill>
                  <a:srgbClr val="FFFFFF"/>
                </a:solidFill>
              </a:defRPr>
            </a:lvl8pPr>
            <a:lvl9pPr marL="4114800" lvl="8" indent="-292100" algn="l" rtl="0">
              <a:lnSpc>
                <a:spcPct val="100000"/>
              </a:lnSpc>
              <a:spcBef>
                <a:spcPts val="0"/>
              </a:spcBef>
              <a:spcAft>
                <a:spcPts val="0"/>
              </a:spcAft>
              <a:buClr>
                <a:srgbClr val="FFFFFF"/>
              </a:buClr>
              <a:buSzPts val="1000"/>
              <a:buChar char="■"/>
              <a:defRPr sz="1000">
                <a:solidFill>
                  <a:srgbClr val="FFFFFF"/>
                </a:solidFill>
              </a:defRPr>
            </a:lvl9pPr>
          </a:lstStyle>
          <a:p>
            <a:endParaRPr/>
          </a:p>
        </p:txBody>
      </p:sp>
      <p:sp>
        <p:nvSpPr>
          <p:cNvPr id="171" name="Google Shape;171;p3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Clr>
                <a:srgbClr val="003C71"/>
              </a:buClr>
              <a:buSzPts val="3000"/>
              <a:buNone/>
              <a:defRPr>
                <a:solidFill>
                  <a:srgbClr val="003C71"/>
                </a:solidFill>
              </a:defRPr>
            </a:lvl2pPr>
            <a:lvl3pPr lvl="2" algn="l" rtl="0">
              <a:lnSpc>
                <a:spcPct val="100000"/>
              </a:lnSpc>
              <a:spcBef>
                <a:spcPts val="0"/>
              </a:spcBef>
              <a:spcAft>
                <a:spcPts val="0"/>
              </a:spcAft>
              <a:buClr>
                <a:srgbClr val="003C71"/>
              </a:buClr>
              <a:buSzPts val="3000"/>
              <a:buNone/>
              <a:defRPr>
                <a:solidFill>
                  <a:srgbClr val="003C71"/>
                </a:solidFill>
              </a:defRPr>
            </a:lvl3pPr>
            <a:lvl4pPr lvl="3" algn="l" rtl="0">
              <a:lnSpc>
                <a:spcPct val="100000"/>
              </a:lnSpc>
              <a:spcBef>
                <a:spcPts val="0"/>
              </a:spcBef>
              <a:spcAft>
                <a:spcPts val="0"/>
              </a:spcAft>
              <a:buClr>
                <a:srgbClr val="003C71"/>
              </a:buClr>
              <a:buSzPts val="3000"/>
              <a:buNone/>
              <a:defRPr>
                <a:solidFill>
                  <a:srgbClr val="003C71"/>
                </a:solidFill>
              </a:defRPr>
            </a:lvl4pPr>
            <a:lvl5pPr lvl="4" algn="l" rtl="0">
              <a:lnSpc>
                <a:spcPct val="100000"/>
              </a:lnSpc>
              <a:spcBef>
                <a:spcPts val="0"/>
              </a:spcBef>
              <a:spcAft>
                <a:spcPts val="0"/>
              </a:spcAft>
              <a:buClr>
                <a:srgbClr val="003C71"/>
              </a:buClr>
              <a:buSzPts val="3000"/>
              <a:buNone/>
              <a:defRPr>
                <a:solidFill>
                  <a:srgbClr val="003C71"/>
                </a:solidFill>
              </a:defRPr>
            </a:lvl5pPr>
            <a:lvl6pPr lvl="5" algn="l" rtl="0">
              <a:lnSpc>
                <a:spcPct val="100000"/>
              </a:lnSpc>
              <a:spcBef>
                <a:spcPts val="0"/>
              </a:spcBef>
              <a:spcAft>
                <a:spcPts val="0"/>
              </a:spcAft>
              <a:buClr>
                <a:srgbClr val="003C71"/>
              </a:buClr>
              <a:buSzPts val="3000"/>
              <a:buNone/>
              <a:defRPr>
                <a:solidFill>
                  <a:srgbClr val="003C71"/>
                </a:solidFill>
              </a:defRPr>
            </a:lvl6pPr>
            <a:lvl7pPr lvl="6" algn="l" rtl="0">
              <a:lnSpc>
                <a:spcPct val="100000"/>
              </a:lnSpc>
              <a:spcBef>
                <a:spcPts val="0"/>
              </a:spcBef>
              <a:spcAft>
                <a:spcPts val="0"/>
              </a:spcAft>
              <a:buClr>
                <a:srgbClr val="003C71"/>
              </a:buClr>
              <a:buSzPts val="3000"/>
              <a:buNone/>
              <a:defRPr>
                <a:solidFill>
                  <a:srgbClr val="003C71"/>
                </a:solidFill>
              </a:defRPr>
            </a:lvl7pPr>
            <a:lvl8pPr lvl="7" algn="l" rtl="0">
              <a:lnSpc>
                <a:spcPct val="100000"/>
              </a:lnSpc>
              <a:spcBef>
                <a:spcPts val="0"/>
              </a:spcBef>
              <a:spcAft>
                <a:spcPts val="0"/>
              </a:spcAft>
              <a:buClr>
                <a:srgbClr val="003C71"/>
              </a:buClr>
              <a:buSzPts val="3000"/>
              <a:buNone/>
              <a:defRPr>
                <a:solidFill>
                  <a:srgbClr val="003C71"/>
                </a:solidFill>
              </a:defRPr>
            </a:lvl8pPr>
            <a:lvl9pPr lvl="8" algn="l" rtl="0">
              <a:lnSpc>
                <a:spcPct val="100000"/>
              </a:lnSpc>
              <a:spcBef>
                <a:spcPts val="0"/>
              </a:spcBef>
              <a:spcAft>
                <a:spcPts val="0"/>
              </a:spcAft>
              <a:buClr>
                <a:srgbClr val="003C71"/>
              </a:buClr>
              <a:buSzPts val="3000"/>
              <a:buNone/>
              <a:defRPr>
                <a:solidFill>
                  <a:srgbClr val="003C7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ck with White Top - Fancy">
  <p:cSld name="CUSTOM_2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172"/>
        <p:cNvGrpSpPr/>
        <p:nvPr/>
      </p:nvGrpSpPr>
      <p:grpSpPr>
        <a:xfrm>
          <a:off x="0" y="0"/>
          <a:ext cx="0" cy="0"/>
          <a:chOff x="0" y="0"/>
          <a:chExt cx="0" cy="0"/>
        </a:xfrm>
      </p:grpSpPr>
      <p:sp>
        <p:nvSpPr>
          <p:cNvPr id="173" name="Google Shape;173;p35"/>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5"/>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35"/>
          <p:cNvSpPr txBox="1">
            <a:spLocks noGrp="1"/>
          </p:cNvSpPr>
          <p:nvPr>
            <p:ph type="body" idx="1"/>
          </p:nvPr>
        </p:nvSpPr>
        <p:spPr>
          <a:xfrm>
            <a:off x="507150" y="1045850"/>
            <a:ext cx="4412700" cy="32064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FFFFFF"/>
              </a:buClr>
              <a:buSzPts val="2500"/>
              <a:buChar char="●"/>
              <a:defRPr sz="2500">
                <a:solidFill>
                  <a:srgbClr val="FFFFFF"/>
                </a:solidFill>
              </a:defRPr>
            </a:lvl1pPr>
            <a:lvl2pPr marL="914400" lvl="1" indent="-374650" algn="l" rtl="0">
              <a:lnSpc>
                <a:spcPct val="100000"/>
              </a:lnSpc>
              <a:spcBef>
                <a:spcPts val="0"/>
              </a:spcBef>
              <a:spcAft>
                <a:spcPts val="0"/>
              </a:spcAft>
              <a:buClr>
                <a:srgbClr val="FFFFFF"/>
              </a:buClr>
              <a:buSzPts val="2300"/>
              <a:buChar char="○"/>
              <a:defRPr sz="2300">
                <a:solidFill>
                  <a:srgbClr val="FFFFFF"/>
                </a:solidFill>
              </a:defRPr>
            </a:lvl2pPr>
            <a:lvl3pPr marL="1371600" lvl="2" indent="-368300" algn="l" rtl="0">
              <a:lnSpc>
                <a:spcPct val="100000"/>
              </a:lnSpc>
              <a:spcBef>
                <a:spcPts val="0"/>
              </a:spcBef>
              <a:spcAft>
                <a:spcPts val="0"/>
              </a:spcAft>
              <a:buClr>
                <a:srgbClr val="FFFFFF"/>
              </a:buClr>
              <a:buSzPts val="2200"/>
              <a:buChar char="■"/>
              <a:defRPr sz="2200">
                <a:solidFill>
                  <a:srgbClr val="FFFFFF"/>
                </a:solidFill>
              </a:defRPr>
            </a:lvl3pPr>
            <a:lvl4pPr marL="1828800" lvl="3" indent="-349250" algn="l" rtl="0">
              <a:lnSpc>
                <a:spcPct val="100000"/>
              </a:lnSpc>
              <a:spcBef>
                <a:spcPts val="0"/>
              </a:spcBef>
              <a:spcAft>
                <a:spcPts val="0"/>
              </a:spcAft>
              <a:buClr>
                <a:srgbClr val="FFFFFF"/>
              </a:buClr>
              <a:buSzPts val="1900"/>
              <a:buChar char="●"/>
              <a:defRPr sz="1900">
                <a:solidFill>
                  <a:srgbClr val="FFFFFF"/>
                </a:solidFill>
              </a:defRPr>
            </a:lvl4pPr>
            <a:lvl5pPr marL="2286000" lvl="4" indent="-336550" algn="l" rtl="0">
              <a:lnSpc>
                <a:spcPct val="100000"/>
              </a:lnSpc>
              <a:spcBef>
                <a:spcPts val="0"/>
              </a:spcBef>
              <a:spcAft>
                <a:spcPts val="0"/>
              </a:spcAft>
              <a:buClr>
                <a:srgbClr val="FFFFFF"/>
              </a:buClr>
              <a:buSzPts val="1700"/>
              <a:buChar char="○"/>
              <a:defRPr sz="1700">
                <a:solidFill>
                  <a:srgbClr val="FFFFFF"/>
                </a:solidFill>
              </a:defRPr>
            </a:lvl5pPr>
            <a:lvl6pPr marL="2743200" lvl="5" indent="-323850" algn="l" rtl="0">
              <a:lnSpc>
                <a:spcPct val="100000"/>
              </a:lnSpc>
              <a:spcBef>
                <a:spcPts val="0"/>
              </a:spcBef>
              <a:spcAft>
                <a:spcPts val="0"/>
              </a:spcAft>
              <a:buClr>
                <a:srgbClr val="FFFFFF"/>
              </a:buClr>
              <a:buSzPts val="1500"/>
              <a:buChar char="■"/>
              <a:defRPr sz="1500">
                <a:solidFill>
                  <a:srgbClr val="FFFFFF"/>
                </a:solidFill>
              </a:defRPr>
            </a:lvl6pPr>
            <a:lvl7pPr marL="3200400" lvl="6" indent="-292100" algn="l" rtl="0">
              <a:lnSpc>
                <a:spcPct val="100000"/>
              </a:lnSpc>
              <a:spcBef>
                <a:spcPts val="0"/>
              </a:spcBef>
              <a:spcAft>
                <a:spcPts val="0"/>
              </a:spcAft>
              <a:buClr>
                <a:srgbClr val="FFFFFF"/>
              </a:buClr>
              <a:buSzPts val="1000"/>
              <a:buChar char="●"/>
              <a:defRPr sz="1000">
                <a:solidFill>
                  <a:srgbClr val="FFFFFF"/>
                </a:solidFill>
              </a:defRPr>
            </a:lvl7pPr>
            <a:lvl8pPr marL="3657600" lvl="7" indent="-292100" algn="l" rtl="0">
              <a:lnSpc>
                <a:spcPct val="100000"/>
              </a:lnSpc>
              <a:spcBef>
                <a:spcPts val="0"/>
              </a:spcBef>
              <a:spcAft>
                <a:spcPts val="0"/>
              </a:spcAft>
              <a:buClr>
                <a:srgbClr val="FFFFFF"/>
              </a:buClr>
              <a:buSzPts val="1000"/>
              <a:buChar char="○"/>
              <a:defRPr sz="1000">
                <a:solidFill>
                  <a:srgbClr val="FFFFFF"/>
                </a:solidFill>
              </a:defRPr>
            </a:lvl8pPr>
            <a:lvl9pPr marL="4114800" lvl="8" indent="-292100" algn="l" rtl="0">
              <a:lnSpc>
                <a:spcPct val="100000"/>
              </a:lnSpc>
              <a:spcBef>
                <a:spcPts val="0"/>
              </a:spcBef>
              <a:spcAft>
                <a:spcPts val="0"/>
              </a:spcAft>
              <a:buClr>
                <a:srgbClr val="FFFFFF"/>
              </a:buClr>
              <a:buSzPts val="1000"/>
              <a:buChar char="■"/>
              <a:defRPr sz="1000">
                <a:solidFill>
                  <a:srgbClr val="FFFFFF"/>
                </a:solidFill>
              </a:defRPr>
            </a:lvl9pPr>
          </a:lstStyle>
          <a:p>
            <a:endParaRPr/>
          </a:p>
        </p:txBody>
      </p:sp>
      <p:sp>
        <p:nvSpPr>
          <p:cNvPr id="176" name="Google Shape;176;p35"/>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177" name="Google Shape;177;p35"/>
          <p:cNvSpPr/>
          <p:nvPr/>
        </p:nvSpPr>
        <p:spPr>
          <a:xfrm rot="-1471604">
            <a:off x="4206863" y="-158106"/>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35"/>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79" name="Google Shape;179;p35"/>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2pPr>
            <a:lvl3pPr lvl="2"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3pPr>
            <a:lvl4pPr lvl="3"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4pPr>
            <a:lvl5pPr lvl="4"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5pPr>
            <a:lvl6pPr lvl="5"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6pPr>
            <a:lvl7pPr lvl="6"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7pPr>
            <a:lvl8pPr lvl="7"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8pPr>
            <a:lvl9pPr lvl="8" algn="l" rtl="0">
              <a:lnSpc>
                <a:spcPct val="100000"/>
              </a:lnSpc>
              <a:spcBef>
                <a:spcPts val="0"/>
              </a:spcBef>
              <a:spcAft>
                <a:spcPts val="0"/>
              </a:spcAft>
              <a:buClr>
                <a:srgbClr val="003C71"/>
              </a:buClr>
              <a:buSzPts val="3000"/>
              <a:buNone/>
              <a:defRPr>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pic>
        <p:nvPicPr>
          <p:cNvPr id="180" name="Google Shape;18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2480" y="100584"/>
            <a:ext cx="487819" cy="439031"/>
          </a:xfrm>
          <a:prstGeom prst="rect">
            <a:avLst/>
          </a:prstGeom>
          <a:noFill/>
          <a:ln>
            <a:noFill/>
          </a:ln>
        </p:spPr>
      </p:pic>
      <p:sp>
        <p:nvSpPr>
          <p:cNvPr id="181" name="Google Shape;181;p35"/>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rgbClr val="7F7F7F"/>
                </a:solidFill>
                <a:latin typeface="Arial"/>
                <a:ea typeface="Arial"/>
                <a:cs typeface="Arial"/>
                <a:sym typeface="Arial"/>
              </a:rPr>
              <a:t>‹#›</a:t>
            </a:fld>
            <a:endParaRPr sz="105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ck with White Top - Fancy 1">
  <p:cSld name="CUSTOM_2_1_1">
    <p:bg>
      <p:bgPr>
        <a:gradFill>
          <a:gsLst>
            <a:gs pos="0">
              <a:schemeClr val="accent3"/>
            </a:gs>
            <a:gs pos="50000">
              <a:schemeClr val="dk1"/>
            </a:gs>
            <a:gs pos="100000">
              <a:srgbClr val="141517"/>
            </a:gs>
          </a:gsLst>
          <a:path path="circle">
            <a:fillToRect l="100000" b="100000"/>
          </a:path>
          <a:tileRect t="-100000" r="-100000"/>
        </a:gradFill>
        <a:effectLst/>
      </p:bgPr>
    </p:bg>
    <p:spTree>
      <p:nvGrpSpPr>
        <p:cNvPr id="1" name="Shape 182"/>
        <p:cNvGrpSpPr/>
        <p:nvPr/>
      </p:nvGrpSpPr>
      <p:grpSpPr>
        <a:xfrm>
          <a:off x="0" y="0"/>
          <a:ext cx="0" cy="0"/>
          <a:chOff x="0" y="0"/>
          <a:chExt cx="0" cy="0"/>
        </a:xfrm>
      </p:grpSpPr>
      <p:sp>
        <p:nvSpPr>
          <p:cNvPr id="183" name="Google Shape;183;p36"/>
          <p:cNvSpPr/>
          <p:nvPr/>
        </p:nvSpPr>
        <p:spPr>
          <a:xfrm>
            <a:off x="-19425" y="780550"/>
            <a:ext cx="1010100" cy="4389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6"/>
          <p:cNvSpPr/>
          <p:nvPr/>
        </p:nvSpPr>
        <p:spPr>
          <a:xfrm>
            <a:off x="0" y="780600"/>
            <a:ext cx="9162955" cy="4363819"/>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36"/>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186" name="Google Shape;186;p36"/>
          <p:cNvSpPr/>
          <p:nvPr/>
        </p:nvSpPr>
        <p:spPr>
          <a:xfrm rot="-1471604">
            <a:off x="4206863" y="-158106"/>
            <a:ext cx="5323623" cy="516474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36"/>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188" name="Google Shape;188;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35275" y="252975"/>
            <a:ext cx="645919" cy="581325"/>
          </a:xfrm>
          <a:prstGeom prst="rect">
            <a:avLst/>
          </a:prstGeom>
          <a:noFill/>
          <a:ln>
            <a:noFill/>
          </a:ln>
        </p:spPr>
      </p:pic>
      <p:sp>
        <p:nvSpPr>
          <p:cNvPr id="189" name="Google Shape;189;p36"/>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sp>
        <p:nvSpPr>
          <p:cNvPr id="190" name="Google Shape;190;p36"/>
          <p:cNvSpPr txBox="1">
            <a:spLocks noGrp="1"/>
          </p:cNvSpPr>
          <p:nvPr>
            <p:ph type="ctrTitle"/>
          </p:nvPr>
        </p:nvSpPr>
        <p:spPr>
          <a:xfrm>
            <a:off x="914400" y="2097875"/>
            <a:ext cx="5396700" cy="1441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4800"/>
              <a:buNone/>
              <a:defRPr sz="4800">
                <a:solidFill>
                  <a:srgbClr val="FFFFFF"/>
                </a:solidFill>
              </a:defRPr>
            </a:lvl1pPr>
            <a:lvl2pPr lvl="1" algn="l" rtl="0">
              <a:lnSpc>
                <a:spcPct val="100000"/>
              </a:lnSpc>
              <a:spcBef>
                <a:spcPts val="0"/>
              </a:spcBef>
              <a:spcAft>
                <a:spcPts val="0"/>
              </a:spcAft>
              <a:buClr>
                <a:srgbClr val="FFFFFF"/>
              </a:buClr>
              <a:buSzPts val="4800"/>
              <a:buNone/>
              <a:defRPr sz="4800">
                <a:solidFill>
                  <a:srgbClr val="FFFFFF"/>
                </a:solidFill>
              </a:defRPr>
            </a:lvl2pPr>
            <a:lvl3pPr lvl="2" algn="l" rtl="0">
              <a:lnSpc>
                <a:spcPct val="100000"/>
              </a:lnSpc>
              <a:spcBef>
                <a:spcPts val="0"/>
              </a:spcBef>
              <a:spcAft>
                <a:spcPts val="0"/>
              </a:spcAft>
              <a:buClr>
                <a:srgbClr val="FFFFFF"/>
              </a:buClr>
              <a:buSzPts val="4800"/>
              <a:buNone/>
              <a:defRPr sz="4800">
                <a:solidFill>
                  <a:srgbClr val="FFFFFF"/>
                </a:solidFill>
              </a:defRPr>
            </a:lvl3pPr>
            <a:lvl4pPr lvl="3" algn="l" rtl="0">
              <a:lnSpc>
                <a:spcPct val="100000"/>
              </a:lnSpc>
              <a:spcBef>
                <a:spcPts val="0"/>
              </a:spcBef>
              <a:spcAft>
                <a:spcPts val="0"/>
              </a:spcAft>
              <a:buClr>
                <a:srgbClr val="FFFFFF"/>
              </a:buClr>
              <a:buSzPts val="4800"/>
              <a:buNone/>
              <a:defRPr sz="4800">
                <a:solidFill>
                  <a:srgbClr val="FFFFFF"/>
                </a:solidFill>
              </a:defRPr>
            </a:lvl4pPr>
            <a:lvl5pPr lvl="4" algn="l" rtl="0">
              <a:lnSpc>
                <a:spcPct val="100000"/>
              </a:lnSpc>
              <a:spcBef>
                <a:spcPts val="0"/>
              </a:spcBef>
              <a:spcAft>
                <a:spcPts val="0"/>
              </a:spcAft>
              <a:buClr>
                <a:srgbClr val="FFFFFF"/>
              </a:buClr>
              <a:buSzPts val="4800"/>
              <a:buNone/>
              <a:defRPr sz="4800">
                <a:solidFill>
                  <a:srgbClr val="FFFFFF"/>
                </a:solidFill>
              </a:defRPr>
            </a:lvl5pPr>
            <a:lvl6pPr lvl="5" algn="l" rtl="0">
              <a:lnSpc>
                <a:spcPct val="100000"/>
              </a:lnSpc>
              <a:spcBef>
                <a:spcPts val="0"/>
              </a:spcBef>
              <a:spcAft>
                <a:spcPts val="0"/>
              </a:spcAft>
              <a:buClr>
                <a:srgbClr val="FFFFFF"/>
              </a:buClr>
              <a:buSzPts val="4800"/>
              <a:buNone/>
              <a:defRPr sz="4800">
                <a:solidFill>
                  <a:srgbClr val="FFFFFF"/>
                </a:solidFill>
              </a:defRPr>
            </a:lvl6pPr>
            <a:lvl7pPr lvl="6" algn="l" rtl="0">
              <a:lnSpc>
                <a:spcPct val="100000"/>
              </a:lnSpc>
              <a:spcBef>
                <a:spcPts val="0"/>
              </a:spcBef>
              <a:spcAft>
                <a:spcPts val="0"/>
              </a:spcAft>
              <a:buClr>
                <a:srgbClr val="FFFFFF"/>
              </a:buClr>
              <a:buSzPts val="4800"/>
              <a:buNone/>
              <a:defRPr sz="4800">
                <a:solidFill>
                  <a:srgbClr val="FFFFFF"/>
                </a:solidFill>
              </a:defRPr>
            </a:lvl7pPr>
            <a:lvl8pPr lvl="7" algn="l" rtl="0">
              <a:lnSpc>
                <a:spcPct val="100000"/>
              </a:lnSpc>
              <a:spcBef>
                <a:spcPts val="0"/>
              </a:spcBef>
              <a:spcAft>
                <a:spcPts val="0"/>
              </a:spcAft>
              <a:buClr>
                <a:srgbClr val="FFFFFF"/>
              </a:buClr>
              <a:buSzPts val="4800"/>
              <a:buNone/>
              <a:defRPr sz="4800">
                <a:solidFill>
                  <a:srgbClr val="FFFFFF"/>
                </a:solidFill>
              </a:defRPr>
            </a:lvl8pPr>
            <a:lvl9pPr lvl="8" algn="l" rtl="0">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91" name="Google Shape;191;p36"/>
          <p:cNvSpPr txBox="1">
            <a:spLocks noGrp="1"/>
          </p:cNvSpPr>
          <p:nvPr>
            <p:ph type="ctrTitle" idx="2"/>
          </p:nvPr>
        </p:nvSpPr>
        <p:spPr>
          <a:xfrm>
            <a:off x="914400" y="3384800"/>
            <a:ext cx="5396700" cy="611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2600"/>
              <a:buNone/>
              <a:defRPr sz="2600" b="0">
                <a:solidFill>
                  <a:srgbClr val="FFFFFF"/>
                </a:solidFill>
              </a:defRPr>
            </a:lvl1pPr>
            <a:lvl2pPr lvl="1" algn="l" rtl="0">
              <a:lnSpc>
                <a:spcPct val="100000"/>
              </a:lnSpc>
              <a:spcBef>
                <a:spcPts val="0"/>
              </a:spcBef>
              <a:spcAft>
                <a:spcPts val="0"/>
              </a:spcAft>
              <a:buClr>
                <a:srgbClr val="FFFFFF"/>
              </a:buClr>
              <a:buSzPts val="2600"/>
              <a:buNone/>
              <a:defRPr sz="2600" b="0">
                <a:solidFill>
                  <a:srgbClr val="FFFFFF"/>
                </a:solidFill>
              </a:defRPr>
            </a:lvl2pPr>
            <a:lvl3pPr lvl="2" algn="l" rtl="0">
              <a:lnSpc>
                <a:spcPct val="100000"/>
              </a:lnSpc>
              <a:spcBef>
                <a:spcPts val="0"/>
              </a:spcBef>
              <a:spcAft>
                <a:spcPts val="0"/>
              </a:spcAft>
              <a:buClr>
                <a:srgbClr val="FFFFFF"/>
              </a:buClr>
              <a:buSzPts val="2600"/>
              <a:buNone/>
              <a:defRPr sz="2600" b="0">
                <a:solidFill>
                  <a:srgbClr val="FFFFFF"/>
                </a:solidFill>
              </a:defRPr>
            </a:lvl3pPr>
            <a:lvl4pPr lvl="3" algn="l" rtl="0">
              <a:lnSpc>
                <a:spcPct val="100000"/>
              </a:lnSpc>
              <a:spcBef>
                <a:spcPts val="0"/>
              </a:spcBef>
              <a:spcAft>
                <a:spcPts val="0"/>
              </a:spcAft>
              <a:buClr>
                <a:srgbClr val="FFFFFF"/>
              </a:buClr>
              <a:buSzPts val="2600"/>
              <a:buNone/>
              <a:defRPr sz="2600" b="0">
                <a:solidFill>
                  <a:srgbClr val="FFFFFF"/>
                </a:solidFill>
              </a:defRPr>
            </a:lvl4pPr>
            <a:lvl5pPr lvl="4" algn="l" rtl="0">
              <a:lnSpc>
                <a:spcPct val="100000"/>
              </a:lnSpc>
              <a:spcBef>
                <a:spcPts val="0"/>
              </a:spcBef>
              <a:spcAft>
                <a:spcPts val="0"/>
              </a:spcAft>
              <a:buClr>
                <a:srgbClr val="FFFFFF"/>
              </a:buClr>
              <a:buSzPts val="2600"/>
              <a:buNone/>
              <a:defRPr sz="2600" b="0">
                <a:solidFill>
                  <a:srgbClr val="FFFFFF"/>
                </a:solidFill>
              </a:defRPr>
            </a:lvl5pPr>
            <a:lvl6pPr lvl="5" algn="l" rtl="0">
              <a:lnSpc>
                <a:spcPct val="100000"/>
              </a:lnSpc>
              <a:spcBef>
                <a:spcPts val="0"/>
              </a:spcBef>
              <a:spcAft>
                <a:spcPts val="0"/>
              </a:spcAft>
              <a:buClr>
                <a:srgbClr val="FFFFFF"/>
              </a:buClr>
              <a:buSzPts val="2600"/>
              <a:buNone/>
              <a:defRPr sz="2600" b="0">
                <a:solidFill>
                  <a:srgbClr val="FFFFFF"/>
                </a:solidFill>
              </a:defRPr>
            </a:lvl6pPr>
            <a:lvl7pPr lvl="6" algn="l" rtl="0">
              <a:lnSpc>
                <a:spcPct val="100000"/>
              </a:lnSpc>
              <a:spcBef>
                <a:spcPts val="0"/>
              </a:spcBef>
              <a:spcAft>
                <a:spcPts val="0"/>
              </a:spcAft>
              <a:buClr>
                <a:srgbClr val="FFFFFF"/>
              </a:buClr>
              <a:buSzPts val="2600"/>
              <a:buNone/>
              <a:defRPr sz="2600" b="0">
                <a:solidFill>
                  <a:srgbClr val="FFFFFF"/>
                </a:solidFill>
              </a:defRPr>
            </a:lvl7pPr>
            <a:lvl8pPr lvl="7" algn="l" rtl="0">
              <a:lnSpc>
                <a:spcPct val="100000"/>
              </a:lnSpc>
              <a:spcBef>
                <a:spcPts val="0"/>
              </a:spcBef>
              <a:spcAft>
                <a:spcPts val="0"/>
              </a:spcAft>
              <a:buClr>
                <a:srgbClr val="FFFFFF"/>
              </a:buClr>
              <a:buSzPts val="2600"/>
              <a:buNone/>
              <a:defRPr sz="2600" b="0">
                <a:solidFill>
                  <a:srgbClr val="FFFFFF"/>
                </a:solidFill>
              </a:defRPr>
            </a:lvl8pPr>
            <a:lvl9pPr lvl="8" algn="l" rtl="0">
              <a:lnSpc>
                <a:spcPct val="100000"/>
              </a:lnSpc>
              <a:spcBef>
                <a:spcPts val="0"/>
              </a:spcBef>
              <a:spcAft>
                <a:spcPts val="0"/>
              </a:spcAft>
              <a:buClr>
                <a:srgbClr val="FFFFFF"/>
              </a:buClr>
              <a:buSzPts val="2600"/>
              <a:buNone/>
              <a:defRPr sz="2600" b="0">
                <a:solidFill>
                  <a:srgbClr val="FFFFFF"/>
                </a:solidFill>
              </a:defRPr>
            </a:lvl9pPr>
          </a:lstStyle>
          <a:p>
            <a:endParaRPr/>
          </a:p>
        </p:txBody>
      </p:sp>
      <p:sp>
        <p:nvSpPr>
          <p:cNvPr id="192" name="Google Shape;192;p36"/>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rgbClr val="7F7F7F"/>
                </a:solidFill>
                <a:latin typeface="Arial"/>
                <a:ea typeface="Arial"/>
                <a:cs typeface="Arial"/>
                <a:sym typeface="Arial"/>
              </a:rPr>
              <a:t>‹#›</a:t>
            </a:fld>
            <a:endParaRPr sz="105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White with Blue Top - Fancy 1">
  <p:cSld name="TITLE_AND_BODY_1_2">
    <p:bg>
      <p:bgPr>
        <a:gradFill>
          <a:gsLst>
            <a:gs pos="0">
              <a:srgbClr val="FFFFFF"/>
            </a:gs>
            <a:gs pos="100000">
              <a:srgbClr val="9CC2DF"/>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4" name="Google Shape;194;p37"/>
          <p:cNvSpPr/>
          <p:nvPr/>
        </p:nvSpPr>
        <p:spPr>
          <a:xfrm>
            <a:off x="0" y="3050"/>
            <a:ext cx="9144000" cy="8199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grpSp>
        <p:nvGrpSpPr>
          <p:cNvPr id="195" name="Google Shape;195;p37"/>
          <p:cNvGrpSpPr/>
          <p:nvPr/>
        </p:nvGrpSpPr>
        <p:grpSpPr>
          <a:xfrm>
            <a:off x="-77" y="822950"/>
            <a:ext cx="9144087" cy="4320463"/>
            <a:chOff x="8145036" y="0"/>
            <a:chExt cx="4014438" cy="2258121"/>
          </a:xfrm>
        </p:grpSpPr>
        <p:sp>
          <p:nvSpPr>
            <p:cNvPr id="196" name="Google Shape;196;p37"/>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37"/>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8" name="Google Shape;198;p37"/>
          <p:cNvSpPr txBox="1">
            <a:spLocks noGrp="1"/>
          </p:cNvSpPr>
          <p:nvPr>
            <p:ph type="title"/>
          </p:nvPr>
        </p:nvSpPr>
        <p:spPr>
          <a:xfrm>
            <a:off x="228600" y="265175"/>
            <a:ext cx="7907100" cy="486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3000"/>
              <a:buNone/>
              <a:defRPr>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99" name="Google Shape;199;p37"/>
          <p:cNvSpPr txBox="1"/>
          <p:nvPr/>
        </p:nvSpPr>
        <p:spPr>
          <a:xfrm>
            <a:off x="231475" y="4892040"/>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600" b="0" i="0" u="none" strike="noStrike" cap="none">
              <a:solidFill>
                <a:srgbClr val="003C71"/>
              </a:solidFill>
              <a:latin typeface="Poppins"/>
              <a:ea typeface="Poppins"/>
              <a:cs typeface="Poppins"/>
              <a:sym typeface="Poppins"/>
            </a:endParaRPr>
          </a:p>
        </p:txBody>
      </p:sp>
      <p:sp>
        <p:nvSpPr>
          <p:cNvPr id="200" name="Google Shape;200;p37"/>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000000"/>
              </a:buClr>
              <a:buSzPts val="2500"/>
              <a:buChar char="●"/>
              <a:defRPr sz="2500">
                <a:solidFill>
                  <a:srgbClr val="000000"/>
                </a:solidFill>
              </a:defRPr>
            </a:lvl1pPr>
            <a:lvl2pPr marL="914400" lvl="1" indent="-374650" algn="l" rtl="0">
              <a:lnSpc>
                <a:spcPct val="100000"/>
              </a:lnSpc>
              <a:spcBef>
                <a:spcPts val="0"/>
              </a:spcBef>
              <a:spcAft>
                <a:spcPts val="0"/>
              </a:spcAft>
              <a:buClr>
                <a:srgbClr val="000000"/>
              </a:buClr>
              <a:buSzPts val="2300"/>
              <a:buChar char="○"/>
              <a:defRPr sz="2300">
                <a:solidFill>
                  <a:srgbClr val="000000"/>
                </a:solidFill>
              </a:defRPr>
            </a:lvl2pPr>
            <a:lvl3pPr marL="1371600" lvl="2" indent="-368300" algn="l" rtl="0">
              <a:lnSpc>
                <a:spcPct val="100000"/>
              </a:lnSpc>
              <a:spcBef>
                <a:spcPts val="0"/>
              </a:spcBef>
              <a:spcAft>
                <a:spcPts val="0"/>
              </a:spcAft>
              <a:buClr>
                <a:srgbClr val="000000"/>
              </a:buClr>
              <a:buSzPts val="2200"/>
              <a:buChar char="■"/>
              <a:defRPr sz="2200">
                <a:solidFill>
                  <a:srgbClr val="000000"/>
                </a:solidFill>
              </a:defRPr>
            </a:lvl3pPr>
            <a:lvl4pPr marL="1828800" lvl="3" indent="-349250" algn="l" rtl="0">
              <a:lnSpc>
                <a:spcPct val="100000"/>
              </a:lnSpc>
              <a:spcBef>
                <a:spcPts val="0"/>
              </a:spcBef>
              <a:spcAft>
                <a:spcPts val="0"/>
              </a:spcAft>
              <a:buClr>
                <a:srgbClr val="000000"/>
              </a:buClr>
              <a:buSzPts val="1900"/>
              <a:buChar char="●"/>
              <a:defRPr sz="1900">
                <a:solidFill>
                  <a:srgbClr val="000000"/>
                </a:solidFill>
              </a:defRPr>
            </a:lvl4pPr>
            <a:lvl5pPr marL="2286000" lvl="4" indent="-336550" algn="l" rtl="0">
              <a:lnSpc>
                <a:spcPct val="100000"/>
              </a:lnSpc>
              <a:spcBef>
                <a:spcPts val="0"/>
              </a:spcBef>
              <a:spcAft>
                <a:spcPts val="0"/>
              </a:spcAft>
              <a:buClr>
                <a:srgbClr val="000000"/>
              </a:buClr>
              <a:buSzPts val="1700"/>
              <a:buChar char="○"/>
              <a:defRPr sz="1700">
                <a:solidFill>
                  <a:srgbClr val="000000"/>
                </a:solidFill>
              </a:defRPr>
            </a:lvl5pPr>
            <a:lvl6pPr marL="2743200" lvl="5" indent="-323850" algn="l" rtl="0">
              <a:lnSpc>
                <a:spcPct val="100000"/>
              </a:lnSpc>
              <a:spcBef>
                <a:spcPts val="0"/>
              </a:spcBef>
              <a:spcAft>
                <a:spcPts val="0"/>
              </a:spcAft>
              <a:buClr>
                <a:srgbClr val="000000"/>
              </a:buClr>
              <a:buSzPts val="1500"/>
              <a:buChar char="■"/>
              <a:defRPr sz="1500">
                <a:solidFill>
                  <a:srgbClr val="000000"/>
                </a:solidFill>
              </a:defRPr>
            </a:lvl6pPr>
            <a:lvl7pPr marL="3200400" lvl="6" indent="-292100" algn="l" rtl="0">
              <a:lnSpc>
                <a:spcPct val="100000"/>
              </a:lnSpc>
              <a:spcBef>
                <a:spcPts val="0"/>
              </a:spcBef>
              <a:spcAft>
                <a:spcPts val="0"/>
              </a:spcAft>
              <a:buClr>
                <a:srgbClr val="000000"/>
              </a:buClr>
              <a:buSzPts val="1000"/>
              <a:buChar char="●"/>
              <a:defRPr sz="1000">
                <a:solidFill>
                  <a:srgbClr val="000000"/>
                </a:solidFill>
              </a:defRPr>
            </a:lvl7pPr>
            <a:lvl8pPr marL="3657600" lvl="7" indent="-292100" algn="l" rtl="0">
              <a:lnSpc>
                <a:spcPct val="100000"/>
              </a:lnSpc>
              <a:spcBef>
                <a:spcPts val="0"/>
              </a:spcBef>
              <a:spcAft>
                <a:spcPts val="0"/>
              </a:spcAft>
              <a:buClr>
                <a:srgbClr val="000000"/>
              </a:buClr>
              <a:buSzPts val="1000"/>
              <a:buChar char="○"/>
              <a:defRPr sz="1000">
                <a:solidFill>
                  <a:srgbClr val="000000"/>
                </a:solidFill>
              </a:defRPr>
            </a:lvl8pPr>
            <a:lvl9pPr marL="4114800" lvl="8" indent="-292100" algn="l" rtl="0">
              <a:lnSpc>
                <a:spcPct val="100000"/>
              </a:lnSpc>
              <a:spcBef>
                <a:spcPts val="0"/>
              </a:spcBef>
              <a:spcAft>
                <a:spcPts val="0"/>
              </a:spcAft>
              <a:buClr>
                <a:srgbClr val="000000"/>
              </a:buClr>
              <a:buSzPts val="1000"/>
              <a:buChar char="■"/>
              <a:defRPr sz="1000">
                <a:solidFill>
                  <a:srgbClr val="000000"/>
                </a:solidFill>
              </a:defRPr>
            </a:lvl9pPr>
          </a:lstStyle>
          <a:p>
            <a:endParaRPr/>
          </a:p>
        </p:txBody>
      </p:sp>
      <p:sp>
        <p:nvSpPr>
          <p:cNvPr id="201" name="Google Shape;201;p37"/>
          <p:cNvSpPr/>
          <p:nvPr/>
        </p:nvSpPr>
        <p:spPr>
          <a:xfrm rot="-1180608">
            <a:off x="4529321" y="1363247"/>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37"/>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rgbClr val="7F7F7F"/>
                </a:solidFill>
                <a:latin typeface="Arial"/>
                <a:ea typeface="Arial"/>
                <a:cs typeface="Arial"/>
                <a:sym typeface="Arial"/>
              </a:rPr>
              <a:t>‹#›</a:t>
            </a:fld>
            <a:endParaRPr sz="105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hite with Blue Top Plain">
  <p:cSld name="TITLE_AND_BODY_1_1">
    <p:bg>
      <p:bgPr>
        <a:solidFill>
          <a:srgbClr val="FFFFFF"/>
        </a:solidFill>
        <a:effectLst/>
      </p:bgPr>
    </p:bg>
    <p:spTree>
      <p:nvGrpSpPr>
        <p:cNvPr id="1" name="Shape 203"/>
        <p:cNvGrpSpPr/>
        <p:nvPr/>
      </p:nvGrpSpPr>
      <p:grpSpPr>
        <a:xfrm>
          <a:off x="0" y="0"/>
          <a:ext cx="0" cy="0"/>
          <a:chOff x="0" y="0"/>
          <a:chExt cx="0" cy="0"/>
        </a:xfrm>
      </p:grpSpPr>
      <p:sp>
        <p:nvSpPr>
          <p:cNvPr id="204" name="Google Shape;204;p38"/>
          <p:cNvSpPr/>
          <p:nvPr/>
        </p:nvSpPr>
        <p:spPr>
          <a:xfrm>
            <a:off x="0" y="3050"/>
            <a:ext cx="9144000" cy="8199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sp>
        <p:nvSpPr>
          <p:cNvPr id="205" name="Google Shape;205;p38"/>
          <p:cNvSpPr txBox="1">
            <a:spLocks noGrp="1"/>
          </p:cNvSpPr>
          <p:nvPr>
            <p:ph type="title"/>
          </p:nvPr>
        </p:nvSpPr>
        <p:spPr>
          <a:xfrm>
            <a:off x="228600" y="265175"/>
            <a:ext cx="7425300" cy="486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3000"/>
              <a:buNone/>
              <a:defRPr>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06" name="Google Shape;206;p38"/>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000000"/>
              </a:buClr>
              <a:buSzPts val="2500"/>
              <a:buChar char="●"/>
              <a:defRPr sz="2500">
                <a:solidFill>
                  <a:srgbClr val="000000"/>
                </a:solidFill>
              </a:defRPr>
            </a:lvl1pPr>
            <a:lvl2pPr marL="914400" lvl="1" indent="-374650" algn="l" rtl="0">
              <a:lnSpc>
                <a:spcPct val="100000"/>
              </a:lnSpc>
              <a:spcBef>
                <a:spcPts val="0"/>
              </a:spcBef>
              <a:spcAft>
                <a:spcPts val="0"/>
              </a:spcAft>
              <a:buClr>
                <a:srgbClr val="000000"/>
              </a:buClr>
              <a:buSzPts val="2300"/>
              <a:buChar char="○"/>
              <a:defRPr sz="2300">
                <a:solidFill>
                  <a:srgbClr val="000000"/>
                </a:solidFill>
              </a:defRPr>
            </a:lvl2pPr>
            <a:lvl3pPr marL="1371600" lvl="2" indent="-368300" algn="l" rtl="0">
              <a:lnSpc>
                <a:spcPct val="100000"/>
              </a:lnSpc>
              <a:spcBef>
                <a:spcPts val="0"/>
              </a:spcBef>
              <a:spcAft>
                <a:spcPts val="0"/>
              </a:spcAft>
              <a:buClr>
                <a:srgbClr val="000000"/>
              </a:buClr>
              <a:buSzPts val="2200"/>
              <a:buChar char="■"/>
              <a:defRPr sz="2200">
                <a:solidFill>
                  <a:srgbClr val="000000"/>
                </a:solidFill>
              </a:defRPr>
            </a:lvl3pPr>
            <a:lvl4pPr marL="1828800" lvl="3" indent="-349250" algn="l" rtl="0">
              <a:lnSpc>
                <a:spcPct val="100000"/>
              </a:lnSpc>
              <a:spcBef>
                <a:spcPts val="0"/>
              </a:spcBef>
              <a:spcAft>
                <a:spcPts val="0"/>
              </a:spcAft>
              <a:buClr>
                <a:srgbClr val="000000"/>
              </a:buClr>
              <a:buSzPts val="1900"/>
              <a:buChar char="●"/>
              <a:defRPr sz="1900">
                <a:solidFill>
                  <a:srgbClr val="000000"/>
                </a:solidFill>
              </a:defRPr>
            </a:lvl4pPr>
            <a:lvl5pPr marL="2286000" lvl="4" indent="-336550" algn="l" rtl="0">
              <a:lnSpc>
                <a:spcPct val="100000"/>
              </a:lnSpc>
              <a:spcBef>
                <a:spcPts val="0"/>
              </a:spcBef>
              <a:spcAft>
                <a:spcPts val="0"/>
              </a:spcAft>
              <a:buClr>
                <a:srgbClr val="000000"/>
              </a:buClr>
              <a:buSzPts val="1700"/>
              <a:buChar char="○"/>
              <a:defRPr sz="1700">
                <a:solidFill>
                  <a:srgbClr val="000000"/>
                </a:solidFill>
              </a:defRPr>
            </a:lvl5pPr>
            <a:lvl6pPr marL="2743200" lvl="5" indent="-323850" algn="l" rtl="0">
              <a:lnSpc>
                <a:spcPct val="100000"/>
              </a:lnSpc>
              <a:spcBef>
                <a:spcPts val="0"/>
              </a:spcBef>
              <a:spcAft>
                <a:spcPts val="0"/>
              </a:spcAft>
              <a:buClr>
                <a:srgbClr val="000000"/>
              </a:buClr>
              <a:buSzPts val="1500"/>
              <a:buChar char="■"/>
              <a:defRPr sz="1500">
                <a:solidFill>
                  <a:srgbClr val="000000"/>
                </a:solidFill>
              </a:defRPr>
            </a:lvl6pPr>
            <a:lvl7pPr marL="3200400" lvl="6" indent="-292100" algn="l" rtl="0">
              <a:lnSpc>
                <a:spcPct val="100000"/>
              </a:lnSpc>
              <a:spcBef>
                <a:spcPts val="0"/>
              </a:spcBef>
              <a:spcAft>
                <a:spcPts val="0"/>
              </a:spcAft>
              <a:buClr>
                <a:srgbClr val="000000"/>
              </a:buClr>
              <a:buSzPts val="1000"/>
              <a:buChar char="●"/>
              <a:defRPr sz="1000">
                <a:solidFill>
                  <a:srgbClr val="000000"/>
                </a:solidFill>
              </a:defRPr>
            </a:lvl7pPr>
            <a:lvl8pPr marL="3657600" lvl="7" indent="-292100" algn="l" rtl="0">
              <a:lnSpc>
                <a:spcPct val="100000"/>
              </a:lnSpc>
              <a:spcBef>
                <a:spcPts val="0"/>
              </a:spcBef>
              <a:spcAft>
                <a:spcPts val="0"/>
              </a:spcAft>
              <a:buClr>
                <a:srgbClr val="000000"/>
              </a:buClr>
              <a:buSzPts val="1000"/>
              <a:buChar char="○"/>
              <a:defRPr sz="1000">
                <a:solidFill>
                  <a:srgbClr val="000000"/>
                </a:solidFill>
              </a:defRPr>
            </a:lvl8pPr>
            <a:lvl9pPr marL="4114800" lvl="8" indent="-292100" algn="l" rtl="0">
              <a:lnSpc>
                <a:spcPct val="100000"/>
              </a:lnSpc>
              <a:spcBef>
                <a:spcPts val="0"/>
              </a:spcBef>
              <a:spcAft>
                <a:spcPts val="0"/>
              </a:spcAft>
              <a:buClr>
                <a:srgbClr val="000000"/>
              </a:buClr>
              <a:buSzPts val="1000"/>
              <a:buChar char="■"/>
              <a:defRPr sz="1000">
                <a:solidFill>
                  <a:srgbClr val="000000"/>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 with White Top Plain">
  <p:cSld name="TITLE_AND_BODY_1_1_1">
    <p:bg>
      <p:bgPr>
        <a:solidFill>
          <a:srgbClr val="FFFFFF"/>
        </a:solidFill>
        <a:effectLst/>
      </p:bgPr>
    </p:bg>
    <p:spTree>
      <p:nvGrpSpPr>
        <p:cNvPr id="1" name="Shape 207"/>
        <p:cNvGrpSpPr/>
        <p:nvPr/>
      </p:nvGrpSpPr>
      <p:grpSpPr>
        <a:xfrm>
          <a:off x="0" y="0"/>
          <a:ext cx="0" cy="0"/>
          <a:chOff x="0" y="0"/>
          <a:chExt cx="0" cy="0"/>
        </a:xfrm>
      </p:grpSpPr>
      <p:sp>
        <p:nvSpPr>
          <p:cNvPr id="208" name="Google Shape;208;p39"/>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sp>
        <p:nvSpPr>
          <p:cNvPr id="209" name="Google Shape;209;p39"/>
          <p:cNvSpPr txBox="1">
            <a:spLocks noGrp="1"/>
          </p:cNvSpPr>
          <p:nvPr>
            <p:ph type="title"/>
          </p:nvPr>
        </p:nvSpPr>
        <p:spPr>
          <a:xfrm>
            <a:off x="228600" y="265175"/>
            <a:ext cx="7509000" cy="486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003C71"/>
              </a:buClr>
              <a:buSzPts val="3000"/>
              <a:buNone/>
              <a:defRPr>
                <a:solidFill>
                  <a:srgbClr val="003C71"/>
                </a:solidFill>
              </a:defRPr>
            </a:lvl1pPr>
            <a:lvl2pPr lvl="1" algn="l" rtl="0">
              <a:lnSpc>
                <a:spcPct val="100000"/>
              </a:lnSpc>
              <a:spcBef>
                <a:spcPts val="0"/>
              </a:spcBef>
              <a:spcAft>
                <a:spcPts val="0"/>
              </a:spcAft>
              <a:buClr>
                <a:srgbClr val="003C71"/>
              </a:buClr>
              <a:buSzPts val="3000"/>
              <a:buNone/>
              <a:defRPr>
                <a:solidFill>
                  <a:srgbClr val="003C71"/>
                </a:solidFill>
              </a:defRPr>
            </a:lvl2pPr>
            <a:lvl3pPr lvl="2" algn="l" rtl="0">
              <a:lnSpc>
                <a:spcPct val="100000"/>
              </a:lnSpc>
              <a:spcBef>
                <a:spcPts val="0"/>
              </a:spcBef>
              <a:spcAft>
                <a:spcPts val="0"/>
              </a:spcAft>
              <a:buClr>
                <a:srgbClr val="003C71"/>
              </a:buClr>
              <a:buSzPts val="3000"/>
              <a:buNone/>
              <a:defRPr>
                <a:solidFill>
                  <a:srgbClr val="003C71"/>
                </a:solidFill>
              </a:defRPr>
            </a:lvl3pPr>
            <a:lvl4pPr lvl="3" algn="l" rtl="0">
              <a:lnSpc>
                <a:spcPct val="100000"/>
              </a:lnSpc>
              <a:spcBef>
                <a:spcPts val="0"/>
              </a:spcBef>
              <a:spcAft>
                <a:spcPts val="0"/>
              </a:spcAft>
              <a:buClr>
                <a:srgbClr val="003C71"/>
              </a:buClr>
              <a:buSzPts val="3000"/>
              <a:buNone/>
              <a:defRPr>
                <a:solidFill>
                  <a:srgbClr val="003C71"/>
                </a:solidFill>
              </a:defRPr>
            </a:lvl4pPr>
            <a:lvl5pPr lvl="4" algn="l" rtl="0">
              <a:lnSpc>
                <a:spcPct val="100000"/>
              </a:lnSpc>
              <a:spcBef>
                <a:spcPts val="0"/>
              </a:spcBef>
              <a:spcAft>
                <a:spcPts val="0"/>
              </a:spcAft>
              <a:buClr>
                <a:srgbClr val="003C71"/>
              </a:buClr>
              <a:buSzPts val="3000"/>
              <a:buNone/>
              <a:defRPr>
                <a:solidFill>
                  <a:srgbClr val="003C71"/>
                </a:solidFill>
              </a:defRPr>
            </a:lvl5pPr>
            <a:lvl6pPr lvl="5" algn="l" rtl="0">
              <a:lnSpc>
                <a:spcPct val="100000"/>
              </a:lnSpc>
              <a:spcBef>
                <a:spcPts val="0"/>
              </a:spcBef>
              <a:spcAft>
                <a:spcPts val="0"/>
              </a:spcAft>
              <a:buClr>
                <a:srgbClr val="003C71"/>
              </a:buClr>
              <a:buSzPts val="3000"/>
              <a:buNone/>
              <a:defRPr>
                <a:solidFill>
                  <a:srgbClr val="003C71"/>
                </a:solidFill>
              </a:defRPr>
            </a:lvl6pPr>
            <a:lvl7pPr lvl="6" algn="l" rtl="0">
              <a:lnSpc>
                <a:spcPct val="100000"/>
              </a:lnSpc>
              <a:spcBef>
                <a:spcPts val="0"/>
              </a:spcBef>
              <a:spcAft>
                <a:spcPts val="0"/>
              </a:spcAft>
              <a:buClr>
                <a:srgbClr val="003C71"/>
              </a:buClr>
              <a:buSzPts val="3000"/>
              <a:buNone/>
              <a:defRPr>
                <a:solidFill>
                  <a:srgbClr val="003C71"/>
                </a:solidFill>
              </a:defRPr>
            </a:lvl7pPr>
            <a:lvl8pPr lvl="7" algn="l" rtl="0">
              <a:lnSpc>
                <a:spcPct val="100000"/>
              </a:lnSpc>
              <a:spcBef>
                <a:spcPts val="0"/>
              </a:spcBef>
              <a:spcAft>
                <a:spcPts val="0"/>
              </a:spcAft>
              <a:buClr>
                <a:srgbClr val="003C71"/>
              </a:buClr>
              <a:buSzPts val="3000"/>
              <a:buNone/>
              <a:defRPr>
                <a:solidFill>
                  <a:srgbClr val="003C71"/>
                </a:solidFill>
              </a:defRPr>
            </a:lvl8pPr>
            <a:lvl9pPr lvl="8" algn="l" rtl="0">
              <a:lnSpc>
                <a:spcPct val="100000"/>
              </a:lnSpc>
              <a:spcBef>
                <a:spcPts val="0"/>
              </a:spcBef>
              <a:spcAft>
                <a:spcPts val="0"/>
              </a:spcAft>
              <a:buClr>
                <a:srgbClr val="003C71"/>
              </a:buClr>
              <a:buSzPts val="3000"/>
              <a:buNone/>
              <a:defRPr>
                <a:solidFill>
                  <a:srgbClr val="003C71"/>
                </a:solidFill>
              </a:defRPr>
            </a:lvl9pPr>
          </a:lstStyle>
          <a:p>
            <a:endParaRPr/>
          </a:p>
        </p:txBody>
      </p:sp>
      <p:pic>
        <p:nvPicPr>
          <p:cNvPr id="210" name="Google Shape;210;p39"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211" name="Google Shape;211;p39"/>
          <p:cNvSpPr txBox="1">
            <a:spLocks noGrp="1"/>
          </p:cNvSpPr>
          <p:nvPr>
            <p:ph type="body" idx="1"/>
          </p:nvPr>
        </p:nvSpPr>
        <p:spPr>
          <a:xfrm>
            <a:off x="477775" y="1089275"/>
            <a:ext cx="4412700" cy="29760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FFFFFF"/>
              </a:buClr>
              <a:buSzPts val="2500"/>
              <a:buFont typeface="Encode Sans Semi Condensed SemiBold"/>
              <a:buChar char="●"/>
              <a:defRPr sz="2500">
                <a:solidFill>
                  <a:srgbClr val="FFFFFF"/>
                </a:solidFill>
                <a:latin typeface="Encode Sans Semi Condensed SemiBold"/>
                <a:ea typeface="Encode Sans Semi Condensed SemiBold"/>
                <a:cs typeface="Encode Sans Semi Condensed SemiBold"/>
                <a:sym typeface="Encode Sans Semi Condensed SemiBold"/>
              </a:defRPr>
            </a:lvl1pPr>
            <a:lvl2pPr marL="914400" lvl="1" indent="-374650" algn="l" rtl="0">
              <a:lnSpc>
                <a:spcPct val="100000"/>
              </a:lnSpc>
              <a:spcBef>
                <a:spcPts val="0"/>
              </a:spcBef>
              <a:spcAft>
                <a:spcPts val="0"/>
              </a:spcAft>
              <a:buClr>
                <a:srgbClr val="FFFFFF"/>
              </a:buClr>
              <a:buSzPts val="2300"/>
              <a:buFont typeface="Encode Sans Semi Condensed SemiBold"/>
              <a:buChar char="○"/>
              <a:defRPr sz="2300">
                <a:solidFill>
                  <a:srgbClr val="FFFFFF"/>
                </a:solidFill>
                <a:latin typeface="Encode Sans Semi Condensed SemiBold"/>
                <a:ea typeface="Encode Sans Semi Condensed SemiBold"/>
                <a:cs typeface="Encode Sans Semi Condensed SemiBold"/>
                <a:sym typeface="Encode Sans Semi Condensed SemiBold"/>
              </a:defRPr>
            </a:lvl2pPr>
            <a:lvl3pPr marL="1371600" lvl="2" indent="-368300" algn="l" rtl="0">
              <a:lnSpc>
                <a:spcPct val="100000"/>
              </a:lnSpc>
              <a:spcBef>
                <a:spcPts val="0"/>
              </a:spcBef>
              <a:spcAft>
                <a:spcPts val="0"/>
              </a:spcAft>
              <a:buClr>
                <a:srgbClr val="FFFFFF"/>
              </a:buClr>
              <a:buSzPts val="2200"/>
              <a:buFont typeface="Encode Sans Semi Condensed SemiBold"/>
              <a:buChar char="■"/>
              <a:defRPr sz="2200">
                <a:solidFill>
                  <a:srgbClr val="FFFFFF"/>
                </a:solidFill>
                <a:latin typeface="Encode Sans Semi Condensed SemiBold"/>
                <a:ea typeface="Encode Sans Semi Condensed SemiBold"/>
                <a:cs typeface="Encode Sans Semi Condensed SemiBold"/>
                <a:sym typeface="Encode Sans Semi Condensed SemiBold"/>
              </a:defRPr>
            </a:lvl3pPr>
            <a:lvl4pPr marL="1828800" lvl="3" indent="-349250" algn="l" rtl="0">
              <a:lnSpc>
                <a:spcPct val="100000"/>
              </a:lnSpc>
              <a:spcBef>
                <a:spcPts val="0"/>
              </a:spcBef>
              <a:spcAft>
                <a:spcPts val="0"/>
              </a:spcAft>
              <a:buClr>
                <a:srgbClr val="FFFFFF"/>
              </a:buClr>
              <a:buSzPts val="1900"/>
              <a:buFont typeface="Encode Sans Semi Condensed SemiBold"/>
              <a:buChar char="●"/>
              <a:defRPr sz="1900">
                <a:solidFill>
                  <a:srgbClr val="FFFFFF"/>
                </a:solidFill>
                <a:latin typeface="Encode Sans Semi Condensed SemiBold"/>
                <a:ea typeface="Encode Sans Semi Condensed SemiBold"/>
                <a:cs typeface="Encode Sans Semi Condensed SemiBold"/>
                <a:sym typeface="Encode Sans Semi Condensed SemiBold"/>
              </a:defRPr>
            </a:lvl4pPr>
            <a:lvl5pPr marL="2286000" lvl="4" indent="-336550" algn="l" rtl="0">
              <a:lnSpc>
                <a:spcPct val="100000"/>
              </a:lnSpc>
              <a:spcBef>
                <a:spcPts val="0"/>
              </a:spcBef>
              <a:spcAft>
                <a:spcPts val="0"/>
              </a:spcAft>
              <a:buClr>
                <a:srgbClr val="FFFFFF"/>
              </a:buClr>
              <a:buSzPts val="1700"/>
              <a:buFont typeface="Encode Sans Semi Condensed SemiBold"/>
              <a:buChar char="○"/>
              <a:defRPr sz="1700">
                <a:solidFill>
                  <a:srgbClr val="FFFFFF"/>
                </a:solidFill>
                <a:latin typeface="Encode Sans Semi Condensed SemiBold"/>
                <a:ea typeface="Encode Sans Semi Condensed SemiBold"/>
                <a:cs typeface="Encode Sans Semi Condensed SemiBold"/>
                <a:sym typeface="Encode Sans Semi Condensed SemiBold"/>
              </a:defRPr>
            </a:lvl5pPr>
            <a:lvl6pPr marL="2743200" lvl="5" indent="-323850" algn="l" rtl="0">
              <a:lnSpc>
                <a:spcPct val="100000"/>
              </a:lnSpc>
              <a:spcBef>
                <a:spcPts val="0"/>
              </a:spcBef>
              <a:spcAft>
                <a:spcPts val="0"/>
              </a:spcAft>
              <a:buClr>
                <a:srgbClr val="FFFFFF"/>
              </a:buClr>
              <a:buSzPts val="1500"/>
              <a:buFont typeface="Encode Sans Semi Condensed SemiBold"/>
              <a:buChar char="■"/>
              <a:defRPr sz="1500">
                <a:solidFill>
                  <a:srgbClr val="FFFFFF"/>
                </a:solidFill>
                <a:latin typeface="Encode Sans Semi Condensed SemiBold"/>
                <a:ea typeface="Encode Sans Semi Condensed SemiBold"/>
                <a:cs typeface="Encode Sans Semi Condensed SemiBold"/>
                <a:sym typeface="Encode Sans Semi Condensed SemiBold"/>
              </a:defRPr>
            </a:lvl6pPr>
            <a:lvl7pPr marL="3200400" lvl="6" indent="-292100" algn="l" rtl="0">
              <a:lnSpc>
                <a:spcPct val="100000"/>
              </a:lnSpc>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7pPr>
            <a:lvl8pPr marL="3657600" lvl="7" indent="-292100" algn="l" rtl="0">
              <a:lnSpc>
                <a:spcPct val="100000"/>
              </a:lnSpc>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8pPr>
            <a:lvl9pPr marL="4114800" lvl="8" indent="-292100" algn="l" rtl="0">
              <a:lnSpc>
                <a:spcPct val="100000"/>
              </a:lnSpc>
              <a:spcBef>
                <a:spcPts val="0"/>
              </a:spcBef>
              <a:spcAft>
                <a:spcPts val="0"/>
              </a:spcAft>
              <a:buClr>
                <a:srgbClr val="FFFFFF"/>
              </a:buClr>
              <a:buSzPts val="1000"/>
              <a:buFont typeface="Encode Sans Semi Condensed SemiBold"/>
              <a:buChar char="■"/>
              <a:defRPr sz="1000">
                <a:solidFill>
                  <a:srgbClr val="FFFFFF"/>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212" name="Google Shape;212;p39"/>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808080"/>
                </a:solidFill>
                <a:latin typeface="Poppins"/>
                <a:ea typeface="Poppins"/>
                <a:cs typeface="Poppins"/>
                <a:sym typeface="Poppins"/>
              </a:rPr>
              <a:t>General Supplies and Services</a:t>
            </a:r>
            <a:endParaRPr sz="1400" b="0" i="0" u="none" strike="noStrike" cap="none">
              <a:solidFill>
                <a:srgbClr val="808080"/>
              </a:solidFill>
              <a:latin typeface="Poppins"/>
              <a:ea typeface="Poppins"/>
              <a:cs typeface="Poppins"/>
              <a:sym typeface="Poppins"/>
            </a:endParaRPr>
          </a:p>
        </p:txBody>
      </p:sp>
      <p:sp>
        <p:nvSpPr>
          <p:cNvPr id="213" name="Google Shape;213;p39"/>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chemeClr val="lt1"/>
                </a:solidFill>
                <a:latin typeface="Arial"/>
                <a:ea typeface="Arial"/>
                <a:cs typeface="Arial"/>
                <a:sym typeface="Arial"/>
              </a:rPr>
              <a:t>‹#›</a:t>
            </a:fld>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 Background Title">
  <p:cSld name="TITLE_AND_BODY_1_1_1_2">
    <p:bg>
      <p:bgPr>
        <a:solidFill>
          <a:srgbClr val="FFFFFF"/>
        </a:solidFill>
        <a:effectLst/>
      </p:bgPr>
    </p:bg>
    <p:spTree>
      <p:nvGrpSpPr>
        <p:cNvPr id="1" name="Shape 214"/>
        <p:cNvGrpSpPr/>
        <p:nvPr/>
      </p:nvGrpSpPr>
      <p:grpSpPr>
        <a:xfrm>
          <a:off x="0" y="0"/>
          <a:ext cx="0" cy="0"/>
          <a:chOff x="0" y="0"/>
          <a:chExt cx="0" cy="0"/>
        </a:xfrm>
      </p:grpSpPr>
      <p:sp>
        <p:nvSpPr>
          <p:cNvPr id="215" name="Google Shape;215;p40"/>
          <p:cNvSpPr/>
          <p:nvPr/>
        </p:nvSpPr>
        <p:spPr>
          <a:xfrm>
            <a:off x="0" y="793850"/>
            <a:ext cx="9144000" cy="4349700"/>
          </a:xfrm>
          <a:prstGeom prst="rect">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Arial"/>
              <a:ea typeface="Arial"/>
              <a:cs typeface="Arial"/>
              <a:sym typeface="Arial"/>
            </a:endParaRPr>
          </a:p>
        </p:txBody>
      </p:sp>
      <p:sp>
        <p:nvSpPr>
          <p:cNvPr id="216" name="Google Shape;216;p40"/>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808080"/>
                </a:solidFill>
                <a:latin typeface="Poppins"/>
                <a:ea typeface="Poppins"/>
                <a:cs typeface="Poppins"/>
                <a:sym typeface="Poppins"/>
              </a:rPr>
              <a:t>General Supplies and Services</a:t>
            </a:r>
            <a:endParaRPr sz="1400" b="0" i="0" u="none" strike="noStrike" cap="none">
              <a:solidFill>
                <a:srgbClr val="808080"/>
              </a:solidFill>
              <a:latin typeface="Poppins"/>
              <a:ea typeface="Poppins"/>
              <a:cs typeface="Poppins"/>
              <a:sym typeface="Poppins"/>
            </a:endParaRPr>
          </a:p>
        </p:txBody>
      </p:sp>
      <p:sp>
        <p:nvSpPr>
          <p:cNvPr id="217" name="Google Shape;217;p40"/>
          <p:cNvSpPr txBox="1">
            <a:spLocks noGrp="1"/>
          </p:cNvSpPr>
          <p:nvPr>
            <p:ph type="ctrTitle"/>
          </p:nvPr>
        </p:nvSpPr>
        <p:spPr>
          <a:xfrm>
            <a:off x="914400" y="2097875"/>
            <a:ext cx="5396700" cy="1441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4800"/>
              <a:buNone/>
              <a:defRPr sz="4800">
                <a:solidFill>
                  <a:srgbClr val="FFFFFF"/>
                </a:solidFill>
              </a:defRPr>
            </a:lvl1pPr>
            <a:lvl2pPr lvl="1" algn="l" rtl="0">
              <a:lnSpc>
                <a:spcPct val="100000"/>
              </a:lnSpc>
              <a:spcBef>
                <a:spcPts val="0"/>
              </a:spcBef>
              <a:spcAft>
                <a:spcPts val="0"/>
              </a:spcAft>
              <a:buClr>
                <a:srgbClr val="FFFFFF"/>
              </a:buClr>
              <a:buSzPts val="4800"/>
              <a:buNone/>
              <a:defRPr sz="4800">
                <a:solidFill>
                  <a:srgbClr val="FFFFFF"/>
                </a:solidFill>
              </a:defRPr>
            </a:lvl2pPr>
            <a:lvl3pPr lvl="2" algn="l" rtl="0">
              <a:lnSpc>
                <a:spcPct val="100000"/>
              </a:lnSpc>
              <a:spcBef>
                <a:spcPts val="0"/>
              </a:spcBef>
              <a:spcAft>
                <a:spcPts val="0"/>
              </a:spcAft>
              <a:buClr>
                <a:srgbClr val="FFFFFF"/>
              </a:buClr>
              <a:buSzPts val="4800"/>
              <a:buNone/>
              <a:defRPr sz="4800">
                <a:solidFill>
                  <a:srgbClr val="FFFFFF"/>
                </a:solidFill>
              </a:defRPr>
            </a:lvl3pPr>
            <a:lvl4pPr lvl="3" algn="l" rtl="0">
              <a:lnSpc>
                <a:spcPct val="100000"/>
              </a:lnSpc>
              <a:spcBef>
                <a:spcPts val="0"/>
              </a:spcBef>
              <a:spcAft>
                <a:spcPts val="0"/>
              </a:spcAft>
              <a:buClr>
                <a:srgbClr val="FFFFFF"/>
              </a:buClr>
              <a:buSzPts val="4800"/>
              <a:buNone/>
              <a:defRPr sz="4800">
                <a:solidFill>
                  <a:srgbClr val="FFFFFF"/>
                </a:solidFill>
              </a:defRPr>
            </a:lvl4pPr>
            <a:lvl5pPr lvl="4" algn="l" rtl="0">
              <a:lnSpc>
                <a:spcPct val="100000"/>
              </a:lnSpc>
              <a:spcBef>
                <a:spcPts val="0"/>
              </a:spcBef>
              <a:spcAft>
                <a:spcPts val="0"/>
              </a:spcAft>
              <a:buClr>
                <a:srgbClr val="FFFFFF"/>
              </a:buClr>
              <a:buSzPts val="4800"/>
              <a:buNone/>
              <a:defRPr sz="4800">
                <a:solidFill>
                  <a:srgbClr val="FFFFFF"/>
                </a:solidFill>
              </a:defRPr>
            </a:lvl5pPr>
            <a:lvl6pPr lvl="5" algn="l" rtl="0">
              <a:lnSpc>
                <a:spcPct val="100000"/>
              </a:lnSpc>
              <a:spcBef>
                <a:spcPts val="0"/>
              </a:spcBef>
              <a:spcAft>
                <a:spcPts val="0"/>
              </a:spcAft>
              <a:buClr>
                <a:srgbClr val="FFFFFF"/>
              </a:buClr>
              <a:buSzPts val="4800"/>
              <a:buNone/>
              <a:defRPr sz="4800">
                <a:solidFill>
                  <a:srgbClr val="FFFFFF"/>
                </a:solidFill>
              </a:defRPr>
            </a:lvl6pPr>
            <a:lvl7pPr lvl="6" algn="l" rtl="0">
              <a:lnSpc>
                <a:spcPct val="100000"/>
              </a:lnSpc>
              <a:spcBef>
                <a:spcPts val="0"/>
              </a:spcBef>
              <a:spcAft>
                <a:spcPts val="0"/>
              </a:spcAft>
              <a:buClr>
                <a:srgbClr val="FFFFFF"/>
              </a:buClr>
              <a:buSzPts val="4800"/>
              <a:buNone/>
              <a:defRPr sz="4800">
                <a:solidFill>
                  <a:srgbClr val="FFFFFF"/>
                </a:solidFill>
              </a:defRPr>
            </a:lvl7pPr>
            <a:lvl8pPr lvl="7" algn="l" rtl="0">
              <a:lnSpc>
                <a:spcPct val="100000"/>
              </a:lnSpc>
              <a:spcBef>
                <a:spcPts val="0"/>
              </a:spcBef>
              <a:spcAft>
                <a:spcPts val="0"/>
              </a:spcAft>
              <a:buClr>
                <a:srgbClr val="FFFFFF"/>
              </a:buClr>
              <a:buSzPts val="4800"/>
              <a:buNone/>
              <a:defRPr sz="4800">
                <a:solidFill>
                  <a:srgbClr val="FFFFFF"/>
                </a:solidFill>
              </a:defRPr>
            </a:lvl8pPr>
            <a:lvl9pPr lvl="8" algn="l" rtl="0">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218" name="Google Shape;218;p40"/>
          <p:cNvSpPr txBox="1">
            <a:spLocks noGrp="1"/>
          </p:cNvSpPr>
          <p:nvPr>
            <p:ph type="ctrTitle" idx="2"/>
          </p:nvPr>
        </p:nvSpPr>
        <p:spPr>
          <a:xfrm>
            <a:off x="914400" y="3384800"/>
            <a:ext cx="5396700" cy="611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2600"/>
              <a:buNone/>
              <a:defRPr sz="2600" b="0">
                <a:solidFill>
                  <a:srgbClr val="FFFFFF"/>
                </a:solidFill>
              </a:defRPr>
            </a:lvl1pPr>
            <a:lvl2pPr lvl="1" algn="l" rtl="0">
              <a:lnSpc>
                <a:spcPct val="100000"/>
              </a:lnSpc>
              <a:spcBef>
                <a:spcPts val="0"/>
              </a:spcBef>
              <a:spcAft>
                <a:spcPts val="0"/>
              </a:spcAft>
              <a:buClr>
                <a:srgbClr val="FFFFFF"/>
              </a:buClr>
              <a:buSzPts val="2600"/>
              <a:buNone/>
              <a:defRPr sz="2600" b="0">
                <a:solidFill>
                  <a:srgbClr val="FFFFFF"/>
                </a:solidFill>
              </a:defRPr>
            </a:lvl2pPr>
            <a:lvl3pPr lvl="2" algn="l" rtl="0">
              <a:lnSpc>
                <a:spcPct val="100000"/>
              </a:lnSpc>
              <a:spcBef>
                <a:spcPts val="0"/>
              </a:spcBef>
              <a:spcAft>
                <a:spcPts val="0"/>
              </a:spcAft>
              <a:buClr>
                <a:srgbClr val="FFFFFF"/>
              </a:buClr>
              <a:buSzPts val="2600"/>
              <a:buNone/>
              <a:defRPr sz="2600" b="0">
                <a:solidFill>
                  <a:srgbClr val="FFFFFF"/>
                </a:solidFill>
              </a:defRPr>
            </a:lvl3pPr>
            <a:lvl4pPr lvl="3" algn="l" rtl="0">
              <a:lnSpc>
                <a:spcPct val="100000"/>
              </a:lnSpc>
              <a:spcBef>
                <a:spcPts val="0"/>
              </a:spcBef>
              <a:spcAft>
                <a:spcPts val="0"/>
              </a:spcAft>
              <a:buClr>
                <a:srgbClr val="FFFFFF"/>
              </a:buClr>
              <a:buSzPts val="2600"/>
              <a:buNone/>
              <a:defRPr sz="2600" b="0">
                <a:solidFill>
                  <a:srgbClr val="FFFFFF"/>
                </a:solidFill>
              </a:defRPr>
            </a:lvl4pPr>
            <a:lvl5pPr lvl="4" algn="l" rtl="0">
              <a:lnSpc>
                <a:spcPct val="100000"/>
              </a:lnSpc>
              <a:spcBef>
                <a:spcPts val="0"/>
              </a:spcBef>
              <a:spcAft>
                <a:spcPts val="0"/>
              </a:spcAft>
              <a:buClr>
                <a:srgbClr val="FFFFFF"/>
              </a:buClr>
              <a:buSzPts val="2600"/>
              <a:buNone/>
              <a:defRPr sz="2600" b="0">
                <a:solidFill>
                  <a:srgbClr val="FFFFFF"/>
                </a:solidFill>
              </a:defRPr>
            </a:lvl5pPr>
            <a:lvl6pPr lvl="5" algn="l" rtl="0">
              <a:lnSpc>
                <a:spcPct val="100000"/>
              </a:lnSpc>
              <a:spcBef>
                <a:spcPts val="0"/>
              </a:spcBef>
              <a:spcAft>
                <a:spcPts val="0"/>
              </a:spcAft>
              <a:buClr>
                <a:srgbClr val="FFFFFF"/>
              </a:buClr>
              <a:buSzPts val="2600"/>
              <a:buNone/>
              <a:defRPr sz="2600" b="0">
                <a:solidFill>
                  <a:srgbClr val="FFFFFF"/>
                </a:solidFill>
              </a:defRPr>
            </a:lvl6pPr>
            <a:lvl7pPr lvl="6" algn="l" rtl="0">
              <a:lnSpc>
                <a:spcPct val="100000"/>
              </a:lnSpc>
              <a:spcBef>
                <a:spcPts val="0"/>
              </a:spcBef>
              <a:spcAft>
                <a:spcPts val="0"/>
              </a:spcAft>
              <a:buClr>
                <a:srgbClr val="FFFFFF"/>
              </a:buClr>
              <a:buSzPts val="2600"/>
              <a:buNone/>
              <a:defRPr sz="2600" b="0">
                <a:solidFill>
                  <a:srgbClr val="FFFFFF"/>
                </a:solidFill>
              </a:defRPr>
            </a:lvl7pPr>
            <a:lvl8pPr lvl="7" algn="l" rtl="0">
              <a:lnSpc>
                <a:spcPct val="100000"/>
              </a:lnSpc>
              <a:spcBef>
                <a:spcPts val="0"/>
              </a:spcBef>
              <a:spcAft>
                <a:spcPts val="0"/>
              </a:spcAft>
              <a:buClr>
                <a:srgbClr val="FFFFFF"/>
              </a:buClr>
              <a:buSzPts val="2600"/>
              <a:buNone/>
              <a:defRPr sz="2600" b="0">
                <a:solidFill>
                  <a:srgbClr val="FFFFFF"/>
                </a:solidFill>
              </a:defRPr>
            </a:lvl8pPr>
            <a:lvl9pPr lvl="8" algn="l" rtl="0">
              <a:lnSpc>
                <a:spcPct val="100000"/>
              </a:lnSpc>
              <a:spcBef>
                <a:spcPts val="0"/>
              </a:spcBef>
              <a:spcAft>
                <a:spcPts val="0"/>
              </a:spcAft>
              <a:buClr>
                <a:srgbClr val="FFFFFF"/>
              </a:buClr>
              <a:buSzPts val="2600"/>
              <a:buNone/>
              <a:defRPr sz="2600" b="0">
                <a:solidFill>
                  <a:srgbClr val="FFFFFF"/>
                </a:solidFill>
              </a:defRPr>
            </a:lvl9pPr>
          </a:lstStyle>
          <a:p>
            <a:endParaRPr/>
          </a:p>
        </p:txBody>
      </p:sp>
      <p:sp>
        <p:nvSpPr>
          <p:cNvPr id="219" name="Google Shape;219;p40"/>
          <p:cNvSpPr/>
          <p:nvPr/>
        </p:nvSpPr>
        <p:spPr>
          <a:xfrm>
            <a:off x="-11700" y="0"/>
            <a:ext cx="9167400" cy="12858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20" name="Google Shape;220;p40"/>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pic>
        <p:nvPicPr>
          <p:cNvPr id="221" name="Google Shape;221;p40"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Slide that Matches Title Slide">
  <p:cSld name="TITLE_AND_BODY_1_1_1_1">
    <p:bg>
      <p:bgPr>
        <a:gradFill>
          <a:gsLst>
            <a:gs pos="0">
              <a:srgbClr val="BFBFBF"/>
            </a:gs>
            <a:gs pos="44000">
              <a:schemeClr val="accent1"/>
            </a:gs>
            <a:gs pos="100000">
              <a:srgbClr val="000000"/>
            </a:gs>
          </a:gsLst>
          <a:lin ang="5400700" scaled="0"/>
        </a:gradFill>
        <a:effectLst/>
      </p:bgPr>
    </p:bg>
    <p:spTree>
      <p:nvGrpSpPr>
        <p:cNvPr id="1" name="Shape 222"/>
        <p:cNvGrpSpPr/>
        <p:nvPr/>
      </p:nvGrpSpPr>
      <p:grpSpPr>
        <a:xfrm>
          <a:off x="0" y="0"/>
          <a:ext cx="0" cy="0"/>
          <a:chOff x="0" y="0"/>
          <a:chExt cx="0" cy="0"/>
        </a:xfrm>
      </p:grpSpPr>
      <p:sp>
        <p:nvSpPr>
          <p:cNvPr id="223" name="Google Shape;223;p41"/>
          <p:cNvSpPr/>
          <p:nvPr/>
        </p:nvSpPr>
        <p:spPr>
          <a:xfrm>
            <a:off x="-9476" y="759496"/>
            <a:ext cx="9162955" cy="5148516"/>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41"/>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225" name="Google Shape;225;p41"/>
          <p:cNvSpPr/>
          <p:nvPr/>
        </p:nvSpPr>
        <p:spPr>
          <a:xfrm rot="-857806">
            <a:off x="3456314" y="-146587"/>
            <a:ext cx="5324860" cy="5242834"/>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41"/>
          <p:cNvSpPr txBox="1">
            <a:spLocks noGrp="1"/>
          </p:cNvSpPr>
          <p:nvPr>
            <p:ph type="body" idx="1"/>
          </p:nvPr>
        </p:nvSpPr>
        <p:spPr>
          <a:xfrm>
            <a:off x="477775" y="1089275"/>
            <a:ext cx="8510700" cy="29760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FFFFFF"/>
              </a:buClr>
              <a:buSzPts val="2500"/>
              <a:buChar char="●"/>
              <a:defRPr sz="2500">
                <a:solidFill>
                  <a:srgbClr val="FFFFFF"/>
                </a:solidFill>
              </a:defRPr>
            </a:lvl1pPr>
            <a:lvl2pPr marL="914400" lvl="1" indent="-374650" algn="l" rtl="0">
              <a:lnSpc>
                <a:spcPct val="100000"/>
              </a:lnSpc>
              <a:spcBef>
                <a:spcPts val="0"/>
              </a:spcBef>
              <a:spcAft>
                <a:spcPts val="0"/>
              </a:spcAft>
              <a:buClr>
                <a:srgbClr val="FFFFFF"/>
              </a:buClr>
              <a:buSzPts val="2300"/>
              <a:buChar char="○"/>
              <a:defRPr sz="2300">
                <a:solidFill>
                  <a:srgbClr val="FFFFFF"/>
                </a:solidFill>
              </a:defRPr>
            </a:lvl2pPr>
            <a:lvl3pPr marL="1371600" lvl="2" indent="-368300" algn="l" rtl="0">
              <a:lnSpc>
                <a:spcPct val="100000"/>
              </a:lnSpc>
              <a:spcBef>
                <a:spcPts val="0"/>
              </a:spcBef>
              <a:spcAft>
                <a:spcPts val="0"/>
              </a:spcAft>
              <a:buClr>
                <a:srgbClr val="FFFFFF"/>
              </a:buClr>
              <a:buSzPts val="2200"/>
              <a:buChar char="■"/>
              <a:defRPr sz="2200">
                <a:solidFill>
                  <a:srgbClr val="FFFFFF"/>
                </a:solidFill>
              </a:defRPr>
            </a:lvl3pPr>
            <a:lvl4pPr marL="1828800" lvl="3" indent="-349250" algn="l" rtl="0">
              <a:lnSpc>
                <a:spcPct val="100000"/>
              </a:lnSpc>
              <a:spcBef>
                <a:spcPts val="0"/>
              </a:spcBef>
              <a:spcAft>
                <a:spcPts val="0"/>
              </a:spcAft>
              <a:buClr>
                <a:srgbClr val="FFFFFF"/>
              </a:buClr>
              <a:buSzPts val="1900"/>
              <a:buChar char="●"/>
              <a:defRPr sz="1900">
                <a:solidFill>
                  <a:srgbClr val="FFFFFF"/>
                </a:solidFill>
              </a:defRPr>
            </a:lvl4pPr>
            <a:lvl5pPr marL="2286000" lvl="4" indent="-336550" algn="l" rtl="0">
              <a:lnSpc>
                <a:spcPct val="100000"/>
              </a:lnSpc>
              <a:spcBef>
                <a:spcPts val="0"/>
              </a:spcBef>
              <a:spcAft>
                <a:spcPts val="0"/>
              </a:spcAft>
              <a:buClr>
                <a:srgbClr val="FFFFFF"/>
              </a:buClr>
              <a:buSzPts val="1700"/>
              <a:buChar char="○"/>
              <a:defRPr sz="1700">
                <a:solidFill>
                  <a:srgbClr val="FFFFFF"/>
                </a:solidFill>
              </a:defRPr>
            </a:lvl5pPr>
            <a:lvl6pPr marL="2743200" lvl="5" indent="-323850" algn="l" rtl="0">
              <a:lnSpc>
                <a:spcPct val="100000"/>
              </a:lnSpc>
              <a:spcBef>
                <a:spcPts val="0"/>
              </a:spcBef>
              <a:spcAft>
                <a:spcPts val="0"/>
              </a:spcAft>
              <a:buClr>
                <a:srgbClr val="FFFFFF"/>
              </a:buClr>
              <a:buSzPts val="1500"/>
              <a:buChar char="■"/>
              <a:defRPr sz="1500">
                <a:solidFill>
                  <a:srgbClr val="FFFFFF"/>
                </a:solidFill>
              </a:defRPr>
            </a:lvl6pPr>
            <a:lvl7pPr marL="3200400" lvl="6" indent="-292100" algn="l" rtl="0">
              <a:lnSpc>
                <a:spcPct val="100000"/>
              </a:lnSpc>
              <a:spcBef>
                <a:spcPts val="0"/>
              </a:spcBef>
              <a:spcAft>
                <a:spcPts val="0"/>
              </a:spcAft>
              <a:buClr>
                <a:srgbClr val="FFFFFF"/>
              </a:buClr>
              <a:buSzPts val="1000"/>
              <a:buChar char="●"/>
              <a:defRPr sz="1000">
                <a:solidFill>
                  <a:srgbClr val="FFFFFF"/>
                </a:solidFill>
              </a:defRPr>
            </a:lvl7pPr>
            <a:lvl8pPr marL="3657600" lvl="7" indent="-292100" algn="l" rtl="0">
              <a:lnSpc>
                <a:spcPct val="100000"/>
              </a:lnSpc>
              <a:spcBef>
                <a:spcPts val="0"/>
              </a:spcBef>
              <a:spcAft>
                <a:spcPts val="0"/>
              </a:spcAft>
              <a:buClr>
                <a:srgbClr val="FFFFFF"/>
              </a:buClr>
              <a:buSzPts val="1000"/>
              <a:buChar char="○"/>
              <a:defRPr sz="1000">
                <a:solidFill>
                  <a:srgbClr val="FFFFFF"/>
                </a:solidFill>
              </a:defRPr>
            </a:lvl8pPr>
            <a:lvl9pPr marL="4114800" lvl="8" indent="-292100" algn="l" rtl="0">
              <a:lnSpc>
                <a:spcPct val="100000"/>
              </a:lnSpc>
              <a:spcBef>
                <a:spcPts val="0"/>
              </a:spcBef>
              <a:spcAft>
                <a:spcPts val="0"/>
              </a:spcAft>
              <a:buClr>
                <a:srgbClr val="FFFFFF"/>
              </a:buClr>
              <a:buSzPts val="1000"/>
              <a:buChar char="■"/>
              <a:defRPr sz="1000">
                <a:solidFill>
                  <a:srgbClr val="FFFFFF"/>
                </a:solidFill>
              </a:defRPr>
            </a:lvl9pPr>
          </a:lstStyle>
          <a:p>
            <a:endParaRPr/>
          </a:p>
        </p:txBody>
      </p:sp>
      <p:sp>
        <p:nvSpPr>
          <p:cNvPr id="227" name="Google Shape;227;p41"/>
          <p:cNvSpPr/>
          <p:nvPr/>
        </p:nvSpPr>
        <p:spPr>
          <a:xfrm>
            <a:off x="-11700" y="0"/>
            <a:ext cx="9167400" cy="780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228" name="Google Shape;228;p41"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229" name="Google Shape;229;p4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Clr>
                <a:srgbClr val="003C71"/>
              </a:buClr>
              <a:buSzPts val="3000"/>
              <a:buNone/>
              <a:defRPr>
                <a:solidFill>
                  <a:srgbClr val="003C71"/>
                </a:solidFill>
              </a:defRPr>
            </a:lvl2pPr>
            <a:lvl3pPr lvl="2" algn="l" rtl="0">
              <a:lnSpc>
                <a:spcPct val="100000"/>
              </a:lnSpc>
              <a:spcBef>
                <a:spcPts val="0"/>
              </a:spcBef>
              <a:spcAft>
                <a:spcPts val="0"/>
              </a:spcAft>
              <a:buClr>
                <a:srgbClr val="003C71"/>
              </a:buClr>
              <a:buSzPts val="3000"/>
              <a:buNone/>
              <a:defRPr>
                <a:solidFill>
                  <a:srgbClr val="003C71"/>
                </a:solidFill>
              </a:defRPr>
            </a:lvl3pPr>
            <a:lvl4pPr lvl="3" algn="l" rtl="0">
              <a:lnSpc>
                <a:spcPct val="100000"/>
              </a:lnSpc>
              <a:spcBef>
                <a:spcPts val="0"/>
              </a:spcBef>
              <a:spcAft>
                <a:spcPts val="0"/>
              </a:spcAft>
              <a:buClr>
                <a:srgbClr val="003C71"/>
              </a:buClr>
              <a:buSzPts val="3000"/>
              <a:buNone/>
              <a:defRPr>
                <a:solidFill>
                  <a:srgbClr val="003C71"/>
                </a:solidFill>
              </a:defRPr>
            </a:lvl4pPr>
            <a:lvl5pPr lvl="4" algn="l" rtl="0">
              <a:lnSpc>
                <a:spcPct val="100000"/>
              </a:lnSpc>
              <a:spcBef>
                <a:spcPts val="0"/>
              </a:spcBef>
              <a:spcAft>
                <a:spcPts val="0"/>
              </a:spcAft>
              <a:buClr>
                <a:srgbClr val="003C71"/>
              </a:buClr>
              <a:buSzPts val="3000"/>
              <a:buNone/>
              <a:defRPr>
                <a:solidFill>
                  <a:srgbClr val="003C71"/>
                </a:solidFill>
              </a:defRPr>
            </a:lvl5pPr>
            <a:lvl6pPr lvl="5" algn="l" rtl="0">
              <a:lnSpc>
                <a:spcPct val="100000"/>
              </a:lnSpc>
              <a:spcBef>
                <a:spcPts val="0"/>
              </a:spcBef>
              <a:spcAft>
                <a:spcPts val="0"/>
              </a:spcAft>
              <a:buClr>
                <a:srgbClr val="003C71"/>
              </a:buClr>
              <a:buSzPts val="3000"/>
              <a:buNone/>
              <a:defRPr>
                <a:solidFill>
                  <a:srgbClr val="003C71"/>
                </a:solidFill>
              </a:defRPr>
            </a:lvl6pPr>
            <a:lvl7pPr lvl="6" algn="l" rtl="0">
              <a:lnSpc>
                <a:spcPct val="100000"/>
              </a:lnSpc>
              <a:spcBef>
                <a:spcPts val="0"/>
              </a:spcBef>
              <a:spcAft>
                <a:spcPts val="0"/>
              </a:spcAft>
              <a:buClr>
                <a:srgbClr val="003C71"/>
              </a:buClr>
              <a:buSzPts val="3000"/>
              <a:buNone/>
              <a:defRPr>
                <a:solidFill>
                  <a:srgbClr val="003C71"/>
                </a:solidFill>
              </a:defRPr>
            </a:lvl7pPr>
            <a:lvl8pPr lvl="7" algn="l" rtl="0">
              <a:lnSpc>
                <a:spcPct val="100000"/>
              </a:lnSpc>
              <a:spcBef>
                <a:spcPts val="0"/>
              </a:spcBef>
              <a:spcAft>
                <a:spcPts val="0"/>
              </a:spcAft>
              <a:buClr>
                <a:srgbClr val="003C71"/>
              </a:buClr>
              <a:buSzPts val="3000"/>
              <a:buNone/>
              <a:defRPr>
                <a:solidFill>
                  <a:srgbClr val="003C71"/>
                </a:solidFill>
              </a:defRPr>
            </a:lvl8pPr>
            <a:lvl9pPr lvl="8" algn="l" rtl="0">
              <a:lnSpc>
                <a:spcPct val="100000"/>
              </a:lnSpc>
              <a:spcBef>
                <a:spcPts val="0"/>
              </a:spcBef>
              <a:spcAft>
                <a:spcPts val="0"/>
              </a:spcAft>
              <a:buClr>
                <a:srgbClr val="003C71"/>
              </a:buClr>
              <a:buSzPts val="3000"/>
              <a:buNone/>
              <a:defRPr>
                <a:solidFill>
                  <a:srgbClr val="003C71"/>
                </a:solidFill>
              </a:defRPr>
            </a:lvl9pPr>
          </a:lstStyle>
          <a:p>
            <a:endParaRPr/>
          </a:p>
        </p:txBody>
      </p:sp>
      <p:sp>
        <p:nvSpPr>
          <p:cNvPr id="230" name="Google Shape;230;p41"/>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rgbClr val="7F7F7F"/>
                </a:solidFill>
                <a:latin typeface="Arial"/>
                <a:ea typeface="Arial"/>
                <a:cs typeface="Arial"/>
                <a:sym typeface="Arial"/>
              </a:rPr>
              <a:t>‹#›</a:t>
            </a:fld>
            <a:endParaRPr sz="105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White with Black Top - Fancy">
  <p:cSld name="CUSTOM">
    <p:bg>
      <p:bgPr>
        <a:gradFill>
          <a:gsLst>
            <a:gs pos="0">
              <a:schemeClr val="accent4"/>
            </a:gs>
            <a:gs pos="20000">
              <a:srgbClr val="D9D9D9"/>
            </a:gs>
            <a:gs pos="79000">
              <a:schemeClr val="accent3"/>
            </a:gs>
            <a:gs pos="100000">
              <a:schemeClr val="accent3"/>
            </a:gs>
          </a:gsLst>
          <a:lin ang="18900044" scaled="0"/>
        </a:gradFill>
        <a:effectLst/>
      </p:bgPr>
    </p:bg>
    <p:spTree>
      <p:nvGrpSpPr>
        <p:cNvPr id="1" name="Shape 231"/>
        <p:cNvGrpSpPr/>
        <p:nvPr/>
      </p:nvGrpSpPr>
      <p:grpSpPr>
        <a:xfrm>
          <a:off x="0" y="0"/>
          <a:ext cx="0" cy="0"/>
          <a:chOff x="0" y="0"/>
          <a:chExt cx="0" cy="0"/>
        </a:xfrm>
      </p:grpSpPr>
      <p:grpSp>
        <p:nvGrpSpPr>
          <p:cNvPr id="232" name="Google Shape;232;p42"/>
          <p:cNvGrpSpPr/>
          <p:nvPr/>
        </p:nvGrpSpPr>
        <p:grpSpPr>
          <a:xfrm>
            <a:off x="-77" y="822950"/>
            <a:ext cx="9144087" cy="4320463"/>
            <a:chOff x="8145036" y="0"/>
            <a:chExt cx="4014438" cy="2258121"/>
          </a:xfrm>
        </p:grpSpPr>
        <p:sp>
          <p:nvSpPr>
            <p:cNvPr id="233" name="Google Shape;233;p42"/>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42"/>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5" name="Google Shape;235;p42"/>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36" name="Google Shape;236;p42"/>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None/>
              <a:defRPr>
                <a:solidFill>
                  <a:srgbClr val="FFFFFF"/>
                </a:solidFill>
              </a:defRPr>
            </a:lvl1pPr>
            <a:lvl2pPr lvl="1" algn="l" rtl="0">
              <a:lnSpc>
                <a:spcPct val="100000"/>
              </a:lnSpc>
              <a:spcBef>
                <a:spcPts val="0"/>
              </a:spcBef>
              <a:spcAft>
                <a:spcPts val="0"/>
              </a:spcAft>
              <a:buClr>
                <a:srgbClr val="FFFFFF"/>
              </a:buClr>
              <a:buSzPts val="3000"/>
              <a:buNone/>
              <a:defRPr>
                <a:solidFill>
                  <a:srgbClr val="FFFFFF"/>
                </a:solidFill>
              </a:defRPr>
            </a:lvl2pPr>
            <a:lvl3pPr lvl="2" algn="l" rtl="0">
              <a:lnSpc>
                <a:spcPct val="100000"/>
              </a:lnSpc>
              <a:spcBef>
                <a:spcPts val="0"/>
              </a:spcBef>
              <a:spcAft>
                <a:spcPts val="0"/>
              </a:spcAft>
              <a:buClr>
                <a:srgbClr val="FFFFFF"/>
              </a:buClr>
              <a:buSzPts val="3000"/>
              <a:buNone/>
              <a:defRPr>
                <a:solidFill>
                  <a:srgbClr val="FFFFFF"/>
                </a:solidFill>
              </a:defRPr>
            </a:lvl3pPr>
            <a:lvl4pPr lvl="3" algn="l" rtl="0">
              <a:lnSpc>
                <a:spcPct val="100000"/>
              </a:lnSpc>
              <a:spcBef>
                <a:spcPts val="0"/>
              </a:spcBef>
              <a:spcAft>
                <a:spcPts val="0"/>
              </a:spcAft>
              <a:buClr>
                <a:srgbClr val="FFFFFF"/>
              </a:buClr>
              <a:buSzPts val="3000"/>
              <a:buNone/>
              <a:defRPr>
                <a:solidFill>
                  <a:srgbClr val="FFFFFF"/>
                </a:solidFill>
              </a:defRPr>
            </a:lvl4pPr>
            <a:lvl5pPr lvl="4" algn="l" rtl="0">
              <a:lnSpc>
                <a:spcPct val="100000"/>
              </a:lnSpc>
              <a:spcBef>
                <a:spcPts val="0"/>
              </a:spcBef>
              <a:spcAft>
                <a:spcPts val="0"/>
              </a:spcAft>
              <a:buClr>
                <a:srgbClr val="FFFFFF"/>
              </a:buClr>
              <a:buSzPts val="3000"/>
              <a:buNone/>
              <a:defRPr>
                <a:solidFill>
                  <a:srgbClr val="FFFFFF"/>
                </a:solidFill>
              </a:defRPr>
            </a:lvl5pPr>
            <a:lvl6pPr lvl="5" algn="l" rtl="0">
              <a:lnSpc>
                <a:spcPct val="100000"/>
              </a:lnSpc>
              <a:spcBef>
                <a:spcPts val="0"/>
              </a:spcBef>
              <a:spcAft>
                <a:spcPts val="0"/>
              </a:spcAft>
              <a:buClr>
                <a:srgbClr val="FFFFFF"/>
              </a:buClr>
              <a:buSzPts val="3000"/>
              <a:buNone/>
              <a:defRPr>
                <a:solidFill>
                  <a:srgbClr val="FFFFFF"/>
                </a:solidFill>
              </a:defRPr>
            </a:lvl6pPr>
            <a:lvl7pPr lvl="6" algn="l" rtl="0">
              <a:lnSpc>
                <a:spcPct val="100000"/>
              </a:lnSpc>
              <a:spcBef>
                <a:spcPts val="0"/>
              </a:spcBef>
              <a:spcAft>
                <a:spcPts val="0"/>
              </a:spcAft>
              <a:buClr>
                <a:srgbClr val="FFFFFF"/>
              </a:buClr>
              <a:buSzPts val="3000"/>
              <a:buNone/>
              <a:defRPr>
                <a:solidFill>
                  <a:srgbClr val="FFFFFF"/>
                </a:solidFill>
              </a:defRPr>
            </a:lvl7pPr>
            <a:lvl8pPr lvl="7" algn="l" rtl="0">
              <a:lnSpc>
                <a:spcPct val="100000"/>
              </a:lnSpc>
              <a:spcBef>
                <a:spcPts val="0"/>
              </a:spcBef>
              <a:spcAft>
                <a:spcPts val="0"/>
              </a:spcAft>
              <a:buClr>
                <a:srgbClr val="FFFFFF"/>
              </a:buClr>
              <a:buSzPts val="3000"/>
              <a:buNone/>
              <a:defRPr>
                <a:solidFill>
                  <a:srgbClr val="FFFFFF"/>
                </a:solidFill>
              </a:defRPr>
            </a:lvl8pPr>
            <a:lvl9pPr lvl="8" algn="l" rtl="0">
              <a:lnSpc>
                <a:spcPct val="100000"/>
              </a:lnSpc>
              <a:spcBef>
                <a:spcPts val="0"/>
              </a:spcBef>
              <a:spcAft>
                <a:spcPts val="0"/>
              </a:spcAft>
              <a:buClr>
                <a:srgbClr val="FFFFFF"/>
              </a:buClr>
              <a:buSzPts val="3000"/>
              <a:buNone/>
              <a:defRPr>
                <a:solidFill>
                  <a:srgbClr val="FFFFFF"/>
                </a:solidFill>
              </a:defRPr>
            </a:lvl9pPr>
          </a:lstStyle>
          <a:p>
            <a:endParaRPr/>
          </a:p>
        </p:txBody>
      </p:sp>
      <p:sp>
        <p:nvSpPr>
          <p:cNvPr id="237" name="Google Shape;237;p42"/>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000000"/>
              </a:buClr>
              <a:buSzPts val="2500"/>
              <a:buFont typeface="Encode Sans Semi Condensed SemiBold"/>
              <a:buChar char="●"/>
              <a:defRPr sz="2500">
                <a:solidFill>
                  <a:srgbClr val="000000"/>
                </a:solidFill>
                <a:latin typeface="Encode Sans Semi Condensed SemiBold"/>
                <a:ea typeface="Encode Sans Semi Condensed SemiBold"/>
                <a:cs typeface="Encode Sans Semi Condensed SemiBold"/>
                <a:sym typeface="Encode Sans Semi Condensed SemiBold"/>
              </a:defRPr>
            </a:lvl1pPr>
            <a:lvl2pPr marL="914400" lvl="1" indent="-374650" algn="l" rtl="0">
              <a:lnSpc>
                <a:spcPct val="100000"/>
              </a:lnSpc>
              <a:spcBef>
                <a:spcPts val="0"/>
              </a:spcBef>
              <a:spcAft>
                <a:spcPts val="0"/>
              </a:spcAft>
              <a:buClr>
                <a:srgbClr val="000000"/>
              </a:buClr>
              <a:buSzPts val="2300"/>
              <a:buFont typeface="Encode Sans Semi Condensed SemiBold"/>
              <a:buChar char="○"/>
              <a:defRPr sz="2300">
                <a:solidFill>
                  <a:srgbClr val="000000"/>
                </a:solidFill>
                <a:latin typeface="Encode Sans Semi Condensed SemiBold"/>
                <a:ea typeface="Encode Sans Semi Condensed SemiBold"/>
                <a:cs typeface="Encode Sans Semi Condensed SemiBold"/>
                <a:sym typeface="Encode Sans Semi Condensed SemiBold"/>
              </a:defRPr>
            </a:lvl2pPr>
            <a:lvl3pPr marL="1371600" lvl="2" indent="-368300" algn="l" rtl="0">
              <a:lnSpc>
                <a:spcPct val="100000"/>
              </a:lnSpc>
              <a:spcBef>
                <a:spcPts val="0"/>
              </a:spcBef>
              <a:spcAft>
                <a:spcPts val="0"/>
              </a:spcAft>
              <a:buClr>
                <a:srgbClr val="000000"/>
              </a:buClr>
              <a:buSzPts val="2200"/>
              <a:buFont typeface="Encode Sans Semi Condensed SemiBold"/>
              <a:buChar char="■"/>
              <a:defRPr sz="2200">
                <a:solidFill>
                  <a:srgbClr val="000000"/>
                </a:solidFill>
                <a:latin typeface="Encode Sans Semi Condensed SemiBold"/>
                <a:ea typeface="Encode Sans Semi Condensed SemiBold"/>
                <a:cs typeface="Encode Sans Semi Condensed SemiBold"/>
                <a:sym typeface="Encode Sans Semi Condensed SemiBold"/>
              </a:defRPr>
            </a:lvl3pPr>
            <a:lvl4pPr marL="1828800" lvl="3" indent="-349250" algn="l" rtl="0">
              <a:lnSpc>
                <a:spcPct val="100000"/>
              </a:lnSpc>
              <a:spcBef>
                <a:spcPts val="0"/>
              </a:spcBef>
              <a:spcAft>
                <a:spcPts val="0"/>
              </a:spcAft>
              <a:buClr>
                <a:srgbClr val="000000"/>
              </a:buClr>
              <a:buSzPts val="1900"/>
              <a:buFont typeface="Encode Sans Semi Condensed SemiBold"/>
              <a:buChar char="●"/>
              <a:defRPr sz="1900">
                <a:solidFill>
                  <a:srgbClr val="000000"/>
                </a:solidFill>
                <a:latin typeface="Encode Sans Semi Condensed SemiBold"/>
                <a:ea typeface="Encode Sans Semi Condensed SemiBold"/>
                <a:cs typeface="Encode Sans Semi Condensed SemiBold"/>
                <a:sym typeface="Encode Sans Semi Condensed SemiBold"/>
              </a:defRPr>
            </a:lvl4pPr>
            <a:lvl5pPr marL="2286000" lvl="4" indent="-336550" algn="l" rtl="0">
              <a:lnSpc>
                <a:spcPct val="100000"/>
              </a:lnSpc>
              <a:spcBef>
                <a:spcPts val="0"/>
              </a:spcBef>
              <a:spcAft>
                <a:spcPts val="0"/>
              </a:spcAft>
              <a:buClr>
                <a:srgbClr val="000000"/>
              </a:buClr>
              <a:buSzPts val="1700"/>
              <a:buFont typeface="Encode Sans Semi Condensed SemiBold"/>
              <a:buChar char="○"/>
              <a:defRPr sz="1700">
                <a:solidFill>
                  <a:srgbClr val="000000"/>
                </a:solidFill>
                <a:latin typeface="Encode Sans Semi Condensed SemiBold"/>
                <a:ea typeface="Encode Sans Semi Condensed SemiBold"/>
                <a:cs typeface="Encode Sans Semi Condensed SemiBold"/>
                <a:sym typeface="Encode Sans Semi Condensed SemiBold"/>
              </a:defRPr>
            </a:lvl5pPr>
            <a:lvl6pPr marL="2743200" lvl="5" indent="-323850" algn="l" rtl="0">
              <a:lnSpc>
                <a:spcPct val="100000"/>
              </a:lnSpc>
              <a:spcBef>
                <a:spcPts val="0"/>
              </a:spcBef>
              <a:spcAft>
                <a:spcPts val="0"/>
              </a:spcAft>
              <a:buClr>
                <a:srgbClr val="000000"/>
              </a:buClr>
              <a:buSzPts val="1500"/>
              <a:buFont typeface="Encode Sans Semi Condensed SemiBold"/>
              <a:buChar char="■"/>
              <a:defRPr sz="1500">
                <a:solidFill>
                  <a:srgbClr val="000000"/>
                </a:solidFill>
                <a:latin typeface="Encode Sans Semi Condensed SemiBold"/>
                <a:ea typeface="Encode Sans Semi Condensed SemiBold"/>
                <a:cs typeface="Encode Sans Semi Condensed SemiBold"/>
                <a:sym typeface="Encode Sans Semi Condensed SemiBold"/>
              </a:defRPr>
            </a:lvl6pPr>
            <a:lvl7pPr marL="3200400" lvl="6" indent="-292100" algn="l" rtl="0">
              <a:lnSpc>
                <a:spcPct val="100000"/>
              </a:lnSpc>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7pPr>
            <a:lvl8pPr marL="3657600" lvl="7" indent="-292100" algn="l" rtl="0">
              <a:lnSpc>
                <a:spcPct val="100000"/>
              </a:lnSpc>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8pPr>
            <a:lvl9pPr marL="4114800" lvl="8" indent="-292100" algn="l" rtl="0">
              <a:lnSpc>
                <a:spcPct val="100000"/>
              </a:lnSpc>
              <a:spcBef>
                <a:spcPts val="0"/>
              </a:spcBef>
              <a:spcAft>
                <a:spcPts val="0"/>
              </a:spcAft>
              <a:buClr>
                <a:srgbClr val="000000"/>
              </a:buClr>
              <a:buSzPts val="1000"/>
              <a:buFont typeface="Encode Sans Semi Condensed SemiBold"/>
              <a:buChar char="■"/>
              <a:defRPr sz="1000">
                <a:solidFill>
                  <a:srgbClr val="000000"/>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238" name="Google Shape;238;p42"/>
          <p:cNvSpPr/>
          <p:nvPr/>
        </p:nvSpPr>
        <p:spPr>
          <a:xfrm rot="-1180608">
            <a:off x="4529321" y="1363247"/>
            <a:ext cx="4620841" cy="4442142"/>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42"/>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240" name="Google Shape;240;p42"/>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rgbClr val="7F7F7F"/>
                </a:solidFill>
                <a:latin typeface="Arial"/>
                <a:ea typeface="Arial"/>
                <a:cs typeface="Arial"/>
                <a:sym typeface="Arial"/>
              </a:rPr>
              <a:t>‹#›</a:t>
            </a:fld>
            <a:endParaRPr sz="105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appy Pastel Buildings - Title">
  <p:cSld name="CUSTOM_4">
    <p:spTree>
      <p:nvGrpSpPr>
        <p:cNvPr id="1" name="Shape 241"/>
        <p:cNvGrpSpPr/>
        <p:nvPr/>
      </p:nvGrpSpPr>
      <p:grpSpPr>
        <a:xfrm>
          <a:off x="0" y="0"/>
          <a:ext cx="0" cy="0"/>
          <a:chOff x="0" y="0"/>
          <a:chExt cx="0" cy="0"/>
        </a:xfrm>
      </p:grpSpPr>
      <p:grpSp>
        <p:nvGrpSpPr>
          <p:cNvPr id="242" name="Google Shape;242;p43"/>
          <p:cNvGrpSpPr/>
          <p:nvPr/>
        </p:nvGrpSpPr>
        <p:grpSpPr>
          <a:xfrm>
            <a:off x="581250" y="2743200"/>
            <a:ext cx="8078450" cy="2400350"/>
            <a:chOff x="581250" y="2743200"/>
            <a:chExt cx="8078450" cy="2400350"/>
          </a:xfrm>
        </p:grpSpPr>
        <p:sp>
          <p:nvSpPr>
            <p:cNvPr id="243" name="Google Shape;243;p43"/>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3"/>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3"/>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3"/>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3"/>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3"/>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3"/>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3"/>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3"/>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3"/>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3"/>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3"/>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3"/>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3"/>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3"/>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3"/>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3"/>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3"/>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3"/>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3"/>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3"/>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3"/>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3"/>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3"/>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3"/>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3"/>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3"/>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3"/>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3"/>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3"/>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43"/>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4" name="Google Shape;274;p43"/>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sp>
        <p:nvSpPr>
          <p:cNvPr id="275" name="Google Shape;275;p43"/>
          <p:cNvSpPr txBox="1">
            <a:spLocks noGrp="1"/>
          </p:cNvSpPr>
          <p:nvPr>
            <p:ph type="ctrTitle"/>
          </p:nvPr>
        </p:nvSpPr>
        <p:spPr>
          <a:xfrm>
            <a:off x="914400" y="1564475"/>
            <a:ext cx="5396700" cy="1441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003C71"/>
              </a:buClr>
              <a:buSzPts val="4800"/>
              <a:buNone/>
              <a:defRPr sz="4800">
                <a:solidFill>
                  <a:srgbClr val="003C71"/>
                </a:solidFill>
              </a:defRPr>
            </a:lvl1pPr>
            <a:lvl2pPr lvl="1" algn="l" rtl="0">
              <a:lnSpc>
                <a:spcPct val="100000"/>
              </a:lnSpc>
              <a:spcBef>
                <a:spcPts val="0"/>
              </a:spcBef>
              <a:spcAft>
                <a:spcPts val="0"/>
              </a:spcAft>
              <a:buClr>
                <a:srgbClr val="003C71"/>
              </a:buClr>
              <a:buSzPts val="4800"/>
              <a:buNone/>
              <a:defRPr sz="4800">
                <a:solidFill>
                  <a:srgbClr val="003C71"/>
                </a:solidFill>
              </a:defRPr>
            </a:lvl2pPr>
            <a:lvl3pPr lvl="2" algn="l" rtl="0">
              <a:lnSpc>
                <a:spcPct val="100000"/>
              </a:lnSpc>
              <a:spcBef>
                <a:spcPts val="0"/>
              </a:spcBef>
              <a:spcAft>
                <a:spcPts val="0"/>
              </a:spcAft>
              <a:buClr>
                <a:srgbClr val="003C71"/>
              </a:buClr>
              <a:buSzPts val="4800"/>
              <a:buNone/>
              <a:defRPr sz="4800">
                <a:solidFill>
                  <a:srgbClr val="003C71"/>
                </a:solidFill>
              </a:defRPr>
            </a:lvl3pPr>
            <a:lvl4pPr lvl="3" algn="l" rtl="0">
              <a:lnSpc>
                <a:spcPct val="100000"/>
              </a:lnSpc>
              <a:spcBef>
                <a:spcPts val="0"/>
              </a:spcBef>
              <a:spcAft>
                <a:spcPts val="0"/>
              </a:spcAft>
              <a:buClr>
                <a:srgbClr val="003C71"/>
              </a:buClr>
              <a:buSzPts val="4800"/>
              <a:buNone/>
              <a:defRPr sz="4800">
                <a:solidFill>
                  <a:srgbClr val="003C71"/>
                </a:solidFill>
              </a:defRPr>
            </a:lvl4pPr>
            <a:lvl5pPr lvl="4" algn="l" rtl="0">
              <a:lnSpc>
                <a:spcPct val="100000"/>
              </a:lnSpc>
              <a:spcBef>
                <a:spcPts val="0"/>
              </a:spcBef>
              <a:spcAft>
                <a:spcPts val="0"/>
              </a:spcAft>
              <a:buClr>
                <a:srgbClr val="003C71"/>
              </a:buClr>
              <a:buSzPts val="4800"/>
              <a:buNone/>
              <a:defRPr sz="4800">
                <a:solidFill>
                  <a:srgbClr val="003C71"/>
                </a:solidFill>
              </a:defRPr>
            </a:lvl5pPr>
            <a:lvl6pPr lvl="5" algn="l" rtl="0">
              <a:lnSpc>
                <a:spcPct val="100000"/>
              </a:lnSpc>
              <a:spcBef>
                <a:spcPts val="0"/>
              </a:spcBef>
              <a:spcAft>
                <a:spcPts val="0"/>
              </a:spcAft>
              <a:buClr>
                <a:srgbClr val="003C71"/>
              </a:buClr>
              <a:buSzPts val="4800"/>
              <a:buNone/>
              <a:defRPr sz="4800">
                <a:solidFill>
                  <a:srgbClr val="003C71"/>
                </a:solidFill>
              </a:defRPr>
            </a:lvl6pPr>
            <a:lvl7pPr lvl="6" algn="l" rtl="0">
              <a:lnSpc>
                <a:spcPct val="100000"/>
              </a:lnSpc>
              <a:spcBef>
                <a:spcPts val="0"/>
              </a:spcBef>
              <a:spcAft>
                <a:spcPts val="0"/>
              </a:spcAft>
              <a:buClr>
                <a:srgbClr val="003C71"/>
              </a:buClr>
              <a:buSzPts val="4800"/>
              <a:buNone/>
              <a:defRPr sz="4800">
                <a:solidFill>
                  <a:srgbClr val="003C71"/>
                </a:solidFill>
              </a:defRPr>
            </a:lvl7pPr>
            <a:lvl8pPr lvl="7" algn="l" rtl="0">
              <a:lnSpc>
                <a:spcPct val="100000"/>
              </a:lnSpc>
              <a:spcBef>
                <a:spcPts val="0"/>
              </a:spcBef>
              <a:spcAft>
                <a:spcPts val="0"/>
              </a:spcAft>
              <a:buClr>
                <a:srgbClr val="003C71"/>
              </a:buClr>
              <a:buSzPts val="4800"/>
              <a:buNone/>
              <a:defRPr sz="4800">
                <a:solidFill>
                  <a:srgbClr val="003C71"/>
                </a:solidFill>
              </a:defRPr>
            </a:lvl8pPr>
            <a:lvl9pPr lvl="8" algn="l" rtl="0">
              <a:lnSpc>
                <a:spcPct val="100000"/>
              </a:lnSpc>
              <a:spcBef>
                <a:spcPts val="0"/>
              </a:spcBef>
              <a:spcAft>
                <a:spcPts val="0"/>
              </a:spcAft>
              <a:buClr>
                <a:srgbClr val="003C71"/>
              </a:buClr>
              <a:buSzPts val="4800"/>
              <a:buNone/>
              <a:defRPr sz="4800">
                <a:solidFill>
                  <a:srgbClr val="003C71"/>
                </a:solidFill>
              </a:defRPr>
            </a:lvl9pPr>
          </a:lstStyle>
          <a:p>
            <a:endParaRPr/>
          </a:p>
        </p:txBody>
      </p:sp>
      <p:pic>
        <p:nvPicPr>
          <p:cNvPr id="276" name="Google Shape;276;p43"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6900" y="300350"/>
            <a:ext cx="785100" cy="711600"/>
          </a:xfrm>
          <a:prstGeom prst="rect">
            <a:avLst/>
          </a:prstGeom>
          <a:noFill/>
          <a:ln>
            <a:noFill/>
          </a:ln>
        </p:spPr>
      </p:pic>
      <p:sp>
        <p:nvSpPr>
          <p:cNvPr id="277" name="Google Shape;277;p43"/>
          <p:cNvSpPr txBox="1"/>
          <p:nvPr/>
        </p:nvSpPr>
        <p:spPr>
          <a:xfrm>
            <a:off x="4800600" y="8012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r>
              <a:rPr lang="en" sz="1500" b="1" i="0" u="none" strike="noStrike" cap="none">
                <a:solidFill>
                  <a:srgbClr val="808080"/>
                </a:solidFill>
                <a:latin typeface="Poppins"/>
                <a:ea typeface="Poppins"/>
                <a:cs typeface="Poppins"/>
                <a:sym typeface="Poppins"/>
              </a:rPr>
              <a:t>U.S. General Services Administration</a:t>
            </a:r>
            <a:endParaRPr sz="1700" b="0" i="0" u="none" strike="noStrike" cap="none">
              <a:solidFill>
                <a:srgbClr val="000000"/>
              </a:solidFill>
              <a:latin typeface="Poppins"/>
              <a:ea typeface="Poppins"/>
              <a:cs typeface="Poppins"/>
              <a:sym typeface="Poppins"/>
            </a:endParaRPr>
          </a:p>
        </p:txBody>
      </p:sp>
      <p:sp>
        <p:nvSpPr>
          <p:cNvPr id="278" name="Google Shape;278;p43"/>
          <p:cNvSpPr txBox="1">
            <a:spLocks noGrp="1"/>
          </p:cNvSpPr>
          <p:nvPr>
            <p:ph type="ctrTitle" idx="2"/>
          </p:nvPr>
        </p:nvSpPr>
        <p:spPr>
          <a:xfrm>
            <a:off x="914400" y="3537200"/>
            <a:ext cx="5396700" cy="611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1"/>
              </a:buClr>
              <a:buSzPts val="2600"/>
              <a:buNone/>
              <a:defRPr sz="2600" b="0">
                <a:solidFill>
                  <a:schemeClr val="accent1"/>
                </a:solidFill>
              </a:defRPr>
            </a:lvl1pPr>
            <a:lvl2pPr lvl="1" algn="l" rtl="0">
              <a:lnSpc>
                <a:spcPct val="100000"/>
              </a:lnSpc>
              <a:spcBef>
                <a:spcPts val="0"/>
              </a:spcBef>
              <a:spcAft>
                <a:spcPts val="0"/>
              </a:spcAft>
              <a:buClr>
                <a:schemeClr val="accent1"/>
              </a:buClr>
              <a:buSzPts val="2600"/>
              <a:buNone/>
              <a:defRPr sz="2600" b="0">
                <a:solidFill>
                  <a:schemeClr val="accent1"/>
                </a:solidFill>
              </a:defRPr>
            </a:lvl2pPr>
            <a:lvl3pPr lvl="2" algn="l" rtl="0">
              <a:lnSpc>
                <a:spcPct val="100000"/>
              </a:lnSpc>
              <a:spcBef>
                <a:spcPts val="0"/>
              </a:spcBef>
              <a:spcAft>
                <a:spcPts val="0"/>
              </a:spcAft>
              <a:buClr>
                <a:schemeClr val="accent1"/>
              </a:buClr>
              <a:buSzPts val="2600"/>
              <a:buNone/>
              <a:defRPr sz="2600" b="0">
                <a:solidFill>
                  <a:schemeClr val="accent1"/>
                </a:solidFill>
              </a:defRPr>
            </a:lvl3pPr>
            <a:lvl4pPr lvl="3" algn="l" rtl="0">
              <a:lnSpc>
                <a:spcPct val="100000"/>
              </a:lnSpc>
              <a:spcBef>
                <a:spcPts val="0"/>
              </a:spcBef>
              <a:spcAft>
                <a:spcPts val="0"/>
              </a:spcAft>
              <a:buClr>
                <a:schemeClr val="accent1"/>
              </a:buClr>
              <a:buSzPts val="2600"/>
              <a:buNone/>
              <a:defRPr sz="2600" b="0">
                <a:solidFill>
                  <a:schemeClr val="accent1"/>
                </a:solidFill>
              </a:defRPr>
            </a:lvl4pPr>
            <a:lvl5pPr lvl="4" algn="l" rtl="0">
              <a:lnSpc>
                <a:spcPct val="100000"/>
              </a:lnSpc>
              <a:spcBef>
                <a:spcPts val="0"/>
              </a:spcBef>
              <a:spcAft>
                <a:spcPts val="0"/>
              </a:spcAft>
              <a:buClr>
                <a:schemeClr val="accent1"/>
              </a:buClr>
              <a:buSzPts val="2600"/>
              <a:buNone/>
              <a:defRPr sz="2600" b="0">
                <a:solidFill>
                  <a:schemeClr val="accent1"/>
                </a:solidFill>
              </a:defRPr>
            </a:lvl5pPr>
            <a:lvl6pPr lvl="5" algn="l" rtl="0">
              <a:lnSpc>
                <a:spcPct val="100000"/>
              </a:lnSpc>
              <a:spcBef>
                <a:spcPts val="0"/>
              </a:spcBef>
              <a:spcAft>
                <a:spcPts val="0"/>
              </a:spcAft>
              <a:buClr>
                <a:schemeClr val="accent1"/>
              </a:buClr>
              <a:buSzPts val="2600"/>
              <a:buNone/>
              <a:defRPr sz="2600" b="0">
                <a:solidFill>
                  <a:schemeClr val="accent1"/>
                </a:solidFill>
              </a:defRPr>
            </a:lvl6pPr>
            <a:lvl7pPr lvl="6" algn="l" rtl="0">
              <a:lnSpc>
                <a:spcPct val="100000"/>
              </a:lnSpc>
              <a:spcBef>
                <a:spcPts val="0"/>
              </a:spcBef>
              <a:spcAft>
                <a:spcPts val="0"/>
              </a:spcAft>
              <a:buClr>
                <a:schemeClr val="accent1"/>
              </a:buClr>
              <a:buSzPts val="2600"/>
              <a:buNone/>
              <a:defRPr sz="2600" b="0">
                <a:solidFill>
                  <a:schemeClr val="accent1"/>
                </a:solidFill>
              </a:defRPr>
            </a:lvl7pPr>
            <a:lvl8pPr lvl="7" algn="l" rtl="0">
              <a:lnSpc>
                <a:spcPct val="100000"/>
              </a:lnSpc>
              <a:spcBef>
                <a:spcPts val="0"/>
              </a:spcBef>
              <a:spcAft>
                <a:spcPts val="0"/>
              </a:spcAft>
              <a:buClr>
                <a:schemeClr val="accent1"/>
              </a:buClr>
              <a:buSzPts val="2600"/>
              <a:buNone/>
              <a:defRPr sz="2600" b="0">
                <a:solidFill>
                  <a:schemeClr val="accent1"/>
                </a:solidFill>
              </a:defRPr>
            </a:lvl8pPr>
            <a:lvl9pPr lvl="8" algn="l" rtl="0">
              <a:lnSpc>
                <a:spcPct val="100000"/>
              </a:lnSpc>
              <a:spcBef>
                <a:spcPts val="0"/>
              </a:spcBef>
              <a:spcAft>
                <a:spcPts val="0"/>
              </a:spcAft>
              <a:buClr>
                <a:schemeClr val="accent1"/>
              </a:buClr>
              <a:buSzPts val="2600"/>
              <a:buNone/>
              <a:defRPr sz="2600" b="0">
                <a:solidFill>
                  <a:schemeClr val="accent1"/>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appy Pastel Buildings 1">
  <p:cSld name="CUSTOM_4_2">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3C71"/>
              </a:buClr>
              <a:buSzPts val="3000"/>
              <a:buNone/>
              <a:defRPr>
                <a:solidFill>
                  <a:srgbClr val="003C71"/>
                </a:solidFill>
              </a:defRPr>
            </a:lvl1pPr>
            <a:lvl2pPr lvl="1" algn="l" rtl="0">
              <a:lnSpc>
                <a:spcPct val="100000"/>
              </a:lnSpc>
              <a:spcBef>
                <a:spcPts val="0"/>
              </a:spcBef>
              <a:spcAft>
                <a:spcPts val="0"/>
              </a:spcAft>
              <a:buClr>
                <a:srgbClr val="003C71"/>
              </a:buClr>
              <a:buSzPts val="3000"/>
              <a:buNone/>
              <a:defRPr>
                <a:solidFill>
                  <a:srgbClr val="003C71"/>
                </a:solidFill>
              </a:defRPr>
            </a:lvl2pPr>
            <a:lvl3pPr lvl="2" algn="l" rtl="0">
              <a:lnSpc>
                <a:spcPct val="100000"/>
              </a:lnSpc>
              <a:spcBef>
                <a:spcPts val="0"/>
              </a:spcBef>
              <a:spcAft>
                <a:spcPts val="0"/>
              </a:spcAft>
              <a:buClr>
                <a:srgbClr val="003C71"/>
              </a:buClr>
              <a:buSzPts val="3000"/>
              <a:buNone/>
              <a:defRPr>
                <a:solidFill>
                  <a:srgbClr val="003C71"/>
                </a:solidFill>
              </a:defRPr>
            </a:lvl3pPr>
            <a:lvl4pPr lvl="3" algn="l" rtl="0">
              <a:lnSpc>
                <a:spcPct val="100000"/>
              </a:lnSpc>
              <a:spcBef>
                <a:spcPts val="0"/>
              </a:spcBef>
              <a:spcAft>
                <a:spcPts val="0"/>
              </a:spcAft>
              <a:buClr>
                <a:srgbClr val="003C71"/>
              </a:buClr>
              <a:buSzPts val="3000"/>
              <a:buNone/>
              <a:defRPr>
                <a:solidFill>
                  <a:srgbClr val="003C71"/>
                </a:solidFill>
              </a:defRPr>
            </a:lvl4pPr>
            <a:lvl5pPr lvl="4" algn="l" rtl="0">
              <a:lnSpc>
                <a:spcPct val="100000"/>
              </a:lnSpc>
              <a:spcBef>
                <a:spcPts val="0"/>
              </a:spcBef>
              <a:spcAft>
                <a:spcPts val="0"/>
              </a:spcAft>
              <a:buClr>
                <a:srgbClr val="003C71"/>
              </a:buClr>
              <a:buSzPts val="3000"/>
              <a:buNone/>
              <a:defRPr>
                <a:solidFill>
                  <a:srgbClr val="003C71"/>
                </a:solidFill>
              </a:defRPr>
            </a:lvl5pPr>
            <a:lvl6pPr lvl="5" algn="l" rtl="0">
              <a:lnSpc>
                <a:spcPct val="100000"/>
              </a:lnSpc>
              <a:spcBef>
                <a:spcPts val="0"/>
              </a:spcBef>
              <a:spcAft>
                <a:spcPts val="0"/>
              </a:spcAft>
              <a:buClr>
                <a:srgbClr val="003C71"/>
              </a:buClr>
              <a:buSzPts val="3000"/>
              <a:buNone/>
              <a:defRPr>
                <a:solidFill>
                  <a:srgbClr val="003C71"/>
                </a:solidFill>
              </a:defRPr>
            </a:lvl6pPr>
            <a:lvl7pPr lvl="6" algn="l" rtl="0">
              <a:lnSpc>
                <a:spcPct val="100000"/>
              </a:lnSpc>
              <a:spcBef>
                <a:spcPts val="0"/>
              </a:spcBef>
              <a:spcAft>
                <a:spcPts val="0"/>
              </a:spcAft>
              <a:buClr>
                <a:srgbClr val="003C71"/>
              </a:buClr>
              <a:buSzPts val="3000"/>
              <a:buNone/>
              <a:defRPr>
                <a:solidFill>
                  <a:srgbClr val="003C71"/>
                </a:solidFill>
              </a:defRPr>
            </a:lvl7pPr>
            <a:lvl8pPr lvl="7" algn="l" rtl="0">
              <a:lnSpc>
                <a:spcPct val="100000"/>
              </a:lnSpc>
              <a:spcBef>
                <a:spcPts val="0"/>
              </a:spcBef>
              <a:spcAft>
                <a:spcPts val="0"/>
              </a:spcAft>
              <a:buClr>
                <a:srgbClr val="003C71"/>
              </a:buClr>
              <a:buSzPts val="3000"/>
              <a:buNone/>
              <a:defRPr>
                <a:solidFill>
                  <a:srgbClr val="003C71"/>
                </a:solidFill>
              </a:defRPr>
            </a:lvl8pPr>
            <a:lvl9pPr lvl="8" algn="l" rtl="0">
              <a:lnSpc>
                <a:spcPct val="100000"/>
              </a:lnSpc>
              <a:spcBef>
                <a:spcPts val="0"/>
              </a:spcBef>
              <a:spcAft>
                <a:spcPts val="0"/>
              </a:spcAft>
              <a:buClr>
                <a:srgbClr val="003C71"/>
              </a:buClr>
              <a:buSzPts val="3000"/>
              <a:buNone/>
              <a:defRPr>
                <a:solidFill>
                  <a:srgbClr val="003C71"/>
                </a:solidFill>
              </a:defRPr>
            </a:lvl9pPr>
          </a:lstStyle>
          <a:p>
            <a:endParaRPr/>
          </a:p>
        </p:txBody>
      </p:sp>
      <p:grpSp>
        <p:nvGrpSpPr>
          <p:cNvPr id="281" name="Google Shape;281;p44"/>
          <p:cNvGrpSpPr/>
          <p:nvPr/>
        </p:nvGrpSpPr>
        <p:grpSpPr>
          <a:xfrm>
            <a:off x="581250" y="2743200"/>
            <a:ext cx="8078450" cy="2400350"/>
            <a:chOff x="581250" y="2743200"/>
            <a:chExt cx="8078450" cy="2400350"/>
          </a:xfrm>
        </p:grpSpPr>
        <p:sp>
          <p:nvSpPr>
            <p:cNvPr id="282" name="Google Shape;282;p44"/>
            <p:cNvSpPr/>
            <p:nvPr/>
          </p:nvSpPr>
          <p:spPr>
            <a:xfrm>
              <a:off x="58125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4"/>
            <p:cNvSpPr/>
            <p:nvPr/>
          </p:nvSpPr>
          <p:spPr>
            <a:xfrm>
              <a:off x="4014200" y="4396250"/>
              <a:ext cx="1212600" cy="747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4"/>
            <p:cNvSpPr/>
            <p:nvPr/>
          </p:nvSpPr>
          <p:spPr>
            <a:xfrm>
              <a:off x="5730650" y="2743200"/>
              <a:ext cx="1212600" cy="2400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4"/>
            <p:cNvSpPr/>
            <p:nvPr/>
          </p:nvSpPr>
          <p:spPr>
            <a:xfrm>
              <a:off x="2297725" y="3803075"/>
              <a:ext cx="1212600" cy="1340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4"/>
            <p:cNvSpPr/>
            <p:nvPr/>
          </p:nvSpPr>
          <p:spPr>
            <a:xfrm>
              <a:off x="7680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4"/>
            <p:cNvSpPr/>
            <p:nvPr/>
          </p:nvSpPr>
          <p:spPr>
            <a:xfrm>
              <a:off x="1275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4"/>
            <p:cNvSpPr/>
            <p:nvPr/>
          </p:nvSpPr>
          <p:spPr>
            <a:xfrm>
              <a:off x="7768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4"/>
            <p:cNvSpPr/>
            <p:nvPr/>
          </p:nvSpPr>
          <p:spPr>
            <a:xfrm>
              <a:off x="1284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4"/>
            <p:cNvSpPr/>
            <p:nvPr/>
          </p:nvSpPr>
          <p:spPr>
            <a:xfrm>
              <a:off x="7768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4"/>
            <p:cNvSpPr/>
            <p:nvPr/>
          </p:nvSpPr>
          <p:spPr>
            <a:xfrm>
              <a:off x="1284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4"/>
            <p:cNvSpPr/>
            <p:nvPr/>
          </p:nvSpPr>
          <p:spPr>
            <a:xfrm>
              <a:off x="248892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4"/>
            <p:cNvSpPr/>
            <p:nvPr/>
          </p:nvSpPr>
          <p:spPr>
            <a:xfrm>
              <a:off x="2996775" y="41352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4"/>
            <p:cNvSpPr/>
            <p:nvPr/>
          </p:nvSpPr>
          <p:spPr>
            <a:xfrm>
              <a:off x="249775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4"/>
            <p:cNvSpPr/>
            <p:nvPr/>
          </p:nvSpPr>
          <p:spPr>
            <a:xfrm>
              <a:off x="3005600" y="468037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4"/>
            <p:cNvSpPr/>
            <p:nvPr/>
          </p:nvSpPr>
          <p:spPr>
            <a:xfrm>
              <a:off x="420981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4"/>
            <p:cNvSpPr/>
            <p:nvPr/>
          </p:nvSpPr>
          <p:spPr>
            <a:xfrm>
              <a:off x="4717663"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4"/>
            <p:cNvSpPr/>
            <p:nvPr/>
          </p:nvSpPr>
          <p:spPr>
            <a:xfrm>
              <a:off x="592187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4"/>
            <p:cNvSpPr/>
            <p:nvPr/>
          </p:nvSpPr>
          <p:spPr>
            <a:xfrm>
              <a:off x="6429725" y="35685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4"/>
            <p:cNvSpPr/>
            <p:nvPr/>
          </p:nvSpPr>
          <p:spPr>
            <a:xfrm>
              <a:off x="593070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4"/>
            <p:cNvSpPr/>
            <p:nvPr/>
          </p:nvSpPr>
          <p:spPr>
            <a:xfrm>
              <a:off x="6438550" y="41136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4"/>
            <p:cNvSpPr/>
            <p:nvPr/>
          </p:nvSpPr>
          <p:spPr>
            <a:xfrm>
              <a:off x="593070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4"/>
            <p:cNvSpPr/>
            <p:nvPr/>
          </p:nvSpPr>
          <p:spPr>
            <a:xfrm>
              <a:off x="6438550" y="46587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4"/>
            <p:cNvSpPr/>
            <p:nvPr/>
          </p:nvSpPr>
          <p:spPr>
            <a:xfrm>
              <a:off x="592627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4"/>
            <p:cNvSpPr/>
            <p:nvPr/>
          </p:nvSpPr>
          <p:spPr>
            <a:xfrm>
              <a:off x="6434125" y="3023450"/>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4"/>
            <p:cNvSpPr/>
            <p:nvPr/>
          </p:nvSpPr>
          <p:spPr>
            <a:xfrm>
              <a:off x="7447100" y="3366650"/>
              <a:ext cx="1212600" cy="1776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4"/>
            <p:cNvSpPr/>
            <p:nvPr/>
          </p:nvSpPr>
          <p:spPr>
            <a:xfrm>
              <a:off x="763390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4"/>
            <p:cNvSpPr/>
            <p:nvPr/>
          </p:nvSpPr>
          <p:spPr>
            <a:xfrm>
              <a:off x="8141750" y="35960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4"/>
            <p:cNvSpPr/>
            <p:nvPr/>
          </p:nvSpPr>
          <p:spPr>
            <a:xfrm>
              <a:off x="764272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4"/>
            <p:cNvSpPr/>
            <p:nvPr/>
          </p:nvSpPr>
          <p:spPr>
            <a:xfrm>
              <a:off x="8150575" y="41411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4"/>
            <p:cNvSpPr/>
            <p:nvPr/>
          </p:nvSpPr>
          <p:spPr>
            <a:xfrm>
              <a:off x="764272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4"/>
            <p:cNvSpPr/>
            <p:nvPr/>
          </p:nvSpPr>
          <p:spPr>
            <a:xfrm>
              <a:off x="8150575" y="4686225"/>
              <a:ext cx="313500" cy="282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3" name="Google Shape;313;p44"/>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General Supplies and Services</a:t>
            </a:r>
            <a:endParaRPr sz="1400" b="0" i="0" u="none" strike="noStrike" cap="none">
              <a:solidFill>
                <a:srgbClr val="003C71"/>
              </a:solidFill>
              <a:latin typeface="Poppins"/>
              <a:ea typeface="Poppins"/>
              <a:cs typeface="Poppins"/>
              <a:sym typeface="Poppins"/>
            </a:endParaRPr>
          </a:p>
        </p:txBody>
      </p:sp>
      <p:pic>
        <p:nvPicPr>
          <p:cNvPr id="314" name="Google Shape;314;p44"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315" name="Google Shape;315;p44"/>
          <p:cNvSpPr/>
          <p:nvPr/>
        </p:nvSpPr>
        <p:spPr>
          <a:xfrm>
            <a:off x="6441325" y="11200"/>
            <a:ext cx="1035900" cy="1023900"/>
          </a:xfrm>
          <a:prstGeom prst="sun">
            <a:avLst>
              <a:gd name="adj" fmla="val 25000"/>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4"/>
          <p:cNvSpPr txBox="1">
            <a:spLocks noGrp="1"/>
          </p:cNvSpPr>
          <p:nvPr>
            <p:ph type="body" idx="1"/>
          </p:nvPr>
        </p:nvSpPr>
        <p:spPr>
          <a:xfrm>
            <a:off x="477775" y="1089275"/>
            <a:ext cx="4412700" cy="28710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algn="l" rtl="0">
              <a:lnSpc>
                <a:spcPct val="100000"/>
              </a:lnSpc>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algn="l" rtl="0">
              <a:lnSpc>
                <a:spcPct val="100000"/>
              </a:lnSpc>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algn="l" rtl="0">
              <a:lnSpc>
                <a:spcPct val="100000"/>
              </a:lnSpc>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algn="l" rtl="0">
              <a:lnSpc>
                <a:spcPct val="100000"/>
              </a:lnSpc>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algn="l" rtl="0">
              <a:lnSpc>
                <a:spcPct val="100000"/>
              </a:lnSpc>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appy Pastel Buildings at Night">
  <p:cSld name="CUSTOM_4_1">
    <p:bg>
      <p:bgPr>
        <a:solidFill>
          <a:srgbClr val="000000"/>
        </a:solidFill>
        <a:effectLst/>
      </p:bgPr>
    </p:bg>
    <p:spTree>
      <p:nvGrpSpPr>
        <p:cNvPr id="1" name="Shape 317"/>
        <p:cNvGrpSpPr/>
        <p:nvPr/>
      </p:nvGrpSpPr>
      <p:grpSpPr>
        <a:xfrm>
          <a:off x="0" y="0"/>
          <a:ext cx="0" cy="0"/>
          <a:chOff x="0" y="0"/>
          <a:chExt cx="0" cy="0"/>
        </a:xfrm>
      </p:grpSpPr>
      <p:sp>
        <p:nvSpPr>
          <p:cNvPr id="318" name="Google Shape;318;p45"/>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BFBFB"/>
              </a:buClr>
              <a:buSzPts val="3000"/>
              <a:buNone/>
              <a:defRPr>
                <a:solidFill>
                  <a:srgbClr val="FBFBFB"/>
                </a:solidFill>
              </a:defRPr>
            </a:lvl1pPr>
            <a:lvl2pPr lvl="1" algn="l" rtl="0">
              <a:lnSpc>
                <a:spcPct val="100000"/>
              </a:lnSpc>
              <a:spcBef>
                <a:spcPts val="0"/>
              </a:spcBef>
              <a:spcAft>
                <a:spcPts val="0"/>
              </a:spcAft>
              <a:buClr>
                <a:srgbClr val="FBFBFB"/>
              </a:buClr>
              <a:buSzPts val="3000"/>
              <a:buNone/>
              <a:defRPr>
                <a:solidFill>
                  <a:srgbClr val="FBFBFB"/>
                </a:solidFill>
              </a:defRPr>
            </a:lvl2pPr>
            <a:lvl3pPr lvl="2" algn="l" rtl="0">
              <a:lnSpc>
                <a:spcPct val="100000"/>
              </a:lnSpc>
              <a:spcBef>
                <a:spcPts val="0"/>
              </a:spcBef>
              <a:spcAft>
                <a:spcPts val="0"/>
              </a:spcAft>
              <a:buClr>
                <a:srgbClr val="FBFBFB"/>
              </a:buClr>
              <a:buSzPts val="3000"/>
              <a:buNone/>
              <a:defRPr>
                <a:solidFill>
                  <a:srgbClr val="FBFBFB"/>
                </a:solidFill>
              </a:defRPr>
            </a:lvl3pPr>
            <a:lvl4pPr lvl="3" algn="l" rtl="0">
              <a:lnSpc>
                <a:spcPct val="100000"/>
              </a:lnSpc>
              <a:spcBef>
                <a:spcPts val="0"/>
              </a:spcBef>
              <a:spcAft>
                <a:spcPts val="0"/>
              </a:spcAft>
              <a:buClr>
                <a:srgbClr val="FBFBFB"/>
              </a:buClr>
              <a:buSzPts val="3000"/>
              <a:buNone/>
              <a:defRPr>
                <a:solidFill>
                  <a:srgbClr val="FBFBFB"/>
                </a:solidFill>
              </a:defRPr>
            </a:lvl4pPr>
            <a:lvl5pPr lvl="4" algn="l" rtl="0">
              <a:lnSpc>
                <a:spcPct val="100000"/>
              </a:lnSpc>
              <a:spcBef>
                <a:spcPts val="0"/>
              </a:spcBef>
              <a:spcAft>
                <a:spcPts val="0"/>
              </a:spcAft>
              <a:buClr>
                <a:srgbClr val="FBFBFB"/>
              </a:buClr>
              <a:buSzPts val="3000"/>
              <a:buNone/>
              <a:defRPr>
                <a:solidFill>
                  <a:srgbClr val="FBFBFB"/>
                </a:solidFill>
              </a:defRPr>
            </a:lvl5pPr>
            <a:lvl6pPr lvl="5" algn="l" rtl="0">
              <a:lnSpc>
                <a:spcPct val="100000"/>
              </a:lnSpc>
              <a:spcBef>
                <a:spcPts val="0"/>
              </a:spcBef>
              <a:spcAft>
                <a:spcPts val="0"/>
              </a:spcAft>
              <a:buClr>
                <a:srgbClr val="FBFBFB"/>
              </a:buClr>
              <a:buSzPts val="3000"/>
              <a:buNone/>
              <a:defRPr>
                <a:solidFill>
                  <a:srgbClr val="FBFBFB"/>
                </a:solidFill>
              </a:defRPr>
            </a:lvl6pPr>
            <a:lvl7pPr lvl="6" algn="l" rtl="0">
              <a:lnSpc>
                <a:spcPct val="100000"/>
              </a:lnSpc>
              <a:spcBef>
                <a:spcPts val="0"/>
              </a:spcBef>
              <a:spcAft>
                <a:spcPts val="0"/>
              </a:spcAft>
              <a:buClr>
                <a:srgbClr val="FBFBFB"/>
              </a:buClr>
              <a:buSzPts val="3000"/>
              <a:buNone/>
              <a:defRPr>
                <a:solidFill>
                  <a:srgbClr val="FBFBFB"/>
                </a:solidFill>
              </a:defRPr>
            </a:lvl7pPr>
            <a:lvl8pPr lvl="7" algn="l" rtl="0">
              <a:lnSpc>
                <a:spcPct val="100000"/>
              </a:lnSpc>
              <a:spcBef>
                <a:spcPts val="0"/>
              </a:spcBef>
              <a:spcAft>
                <a:spcPts val="0"/>
              </a:spcAft>
              <a:buClr>
                <a:srgbClr val="FBFBFB"/>
              </a:buClr>
              <a:buSzPts val="3000"/>
              <a:buNone/>
              <a:defRPr>
                <a:solidFill>
                  <a:srgbClr val="FBFBFB"/>
                </a:solidFill>
              </a:defRPr>
            </a:lvl8pPr>
            <a:lvl9pPr lvl="8" algn="l" rtl="0">
              <a:lnSpc>
                <a:spcPct val="100000"/>
              </a:lnSpc>
              <a:spcBef>
                <a:spcPts val="0"/>
              </a:spcBef>
              <a:spcAft>
                <a:spcPts val="0"/>
              </a:spcAft>
              <a:buClr>
                <a:srgbClr val="FBFBFB"/>
              </a:buClr>
              <a:buSzPts val="3000"/>
              <a:buNone/>
              <a:defRPr>
                <a:solidFill>
                  <a:srgbClr val="FBFBFB"/>
                </a:solidFill>
              </a:defRPr>
            </a:lvl9pPr>
          </a:lstStyle>
          <a:p>
            <a:endParaRPr/>
          </a:p>
        </p:txBody>
      </p:sp>
      <p:grpSp>
        <p:nvGrpSpPr>
          <p:cNvPr id="319" name="Google Shape;319;p45"/>
          <p:cNvGrpSpPr/>
          <p:nvPr/>
        </p:nvGrpSpPr>
        <p:grpSpPr>
          <a:xfrm>
            <a:off x="581250" y="2743200"/>
            <a:ext cx="8078450" cy="2400350"/>
            <a:chOff x="581250" y="2743200"/>
            <a:chExt cx="8078450" cy="2400350"/>
          </a:xfrm>
        </p:grpSpPr>
        <p:sp>
          <p:nvSpPr>
            <p:cNvPr id="320" name="Google Shape;320;p45"/>
            <p:cNvSpPr/>
            <p:nvPr/>
          </p:nvSpPr>
          <p:spPr>
            <a:xfrm>
              <a:off x="58125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5"/>
            <p:cNvSpPr/>
            <p:nvPr/>
          </p:nvSpPr>
          <p:spPr>
            <a:xfrm>
              <a:off x="4014200" y="4396250"/>
              <a:ext cx="1212600" cy="7473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5"/>
            <p:cNvSpPr/>
            <p:nvPr/>
          </p:nvSpPr>
          <p:spPr>
            <a:xfrm>
              <a:off x="5730650" y="2743200"/>
              <a:ext cx="1212600" cy="24000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5"/>
            <p:cNvSpPr/>
            <p:nvPr/>
          </p:nvSpPr>
          <p:spPr>
            <a:xfrm>
              <a:off x="2297725" y="3803075"/>
              <a:ext cx="1212600" cy="13404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5"/>
            <p:cNvSpPr/>
            <p:nvPr/>
          </p:nvSpPr>
          <p:spPr>
            <a:xfrm>
              <a:off x="7680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5"/>
            <p:cNvSpPr/>
            <p:nvPr/>
          </p:nvSpPr>
          <p:spPr>
            <a:xfrm>
              <a:off x="1275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5"/>
            <p:cNvSpPr/>
            <p:nvPr/>
          </p:nvSpPr>
          <p:spPr>
            <a:xfrm>
              <a:off x="7768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5"/>
            <p:cNvSpPr/>
            <p:nvPr/>
          </p:nvSpPr>
          <p:spPr>
            <a:xfrm>
              <a:off x="1284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5"/>
            <p:cNvSpPr/>
            <p:nvPr/>
          </p:nvSpPr>
          <p:spPr>
            <a:xfrm>
              <a:off x="7768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5"/>
            <p:cNvSpPr/>
            <p:nvPr/>
          </p:nvSpPr>
          <p:spPr>
            <a:xfrm>
              <a:off x="1284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5"/>
            <p:cNvSpPr/>
            <p:nvPr/>
          </p:nvSpPr>
          <p:spPr>
            <a:xfrm>
              <a:off x="248892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5"/>
            <p:cNvSpPr/>
            <p:nvPr/>
          </p:nvSpPr>
          <p:spPr>
            <a:xfrm>
              <a:off x="2996775" y="41352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5"/>
            <p:cNvSpPr/>
            <p:nvPr/>
          </p:nvSpPr>
          <p:spPr>
            <a:xfrm>
              <a:off x="249775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5"/>
            <p:cNvSpPr/>
            <p:nvPr/>
          </p:nvSpPr>
          <p:spPr>
            <a:xfrm>
              <a:off x="3005600" y="468037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5"/>
            <p:cNvSpPr/>
            <p:nvPr/>
          </p:nvSpPr>
          <p:spPr>
            <a:xfrm>
              <a:off x="420981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5"/>
            <p:cNvSpPr/>
            <p:nvPr/>
          </p:nvSpPr>
          <p:spPr>
            <a:xfrm>
              <a:off x="4717663"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5"/>
            <p:cNvSpPr/>
            <p:nvPr/>
          </p:nvSpPr>
          <p:spPr>
            <a:xfrm>
              <a:off x="592187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5"/>
            <p:cNvSpPr/>
            <p:nvPr/>
          </p:nvSpPr>
          <p:spPr>
            <a:xfrm>
              <a:off x="6429725" y="35685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5"/>
            <p:cNvSpPr/>
            <p:nvPr/>
          </p:nvSpPr>
          <p:spPr>
            <a:xfrm>
              <a:off x="593070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5"/>
            <p:cNvSpPr/>
            <p:nvPr/>
          </p:nvSpPr>
          <p:spPr>
            <a:xfrm>
              <a:off x="6438550" y="41136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5"/>
            <p:cNvSpPr/>
            <p:nvPr/>
          </p:nvSpPr>
          <p:spPr>
            <a:xfrm>
              <a:off x="593070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5"/>
            <p:cNvSpPr/>
            <p:nvPr/>
          </p:nvSpPr>
          <p:spPr>
            <a:xfrm>
              <a:off x="6438550" y="46587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5"/>
            <p:cNvSpPr/>
            <p:nvPr/>
          </p:nvSpPr>
          <p:spPr>
            <a:xfrm>
              <a:off x="592627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5"/>
            <p:cNvSpPr/>
            <p:nvPr/>
          </p:nvSpPr>
          <p:spPr>
            <a:xfrm>
              <a:off x="6434125" y="3023450"/>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5"/>
            <p:cNvSpPr/>
            <p:nvPr/>
          </p:nvSpPr>
          <p:spPr>
            <a:xfrm>
              <a:off x="7447100" y="3366650"/>
              <a:ext cx="1212600" cy="1776600"/>
            </a:xfrm>
            <a:prstGeom prst="rect">
              <a:avLst/>
            </a:prstGeom>
            <a:solidFill>
              <a:srgbClr val="1C1C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5"/>
            <p:cNvSpPr/>
            <p:nvPr/>
          </p:nvSpPr>
          <p:spPr>
            <a:xfrm>
              <a:off x="763390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5"/>
            <p:cNvSpPr/>
            <p:nvPr/>
          </p:nvSpPr>
          <p:spPr>
            <a:xfrm>
              <a:off x="8141750" y="35960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5"/>
            <p:cNvSpPr/>
            <p:nvPr/>
          </p:nvSpPr>
          <p:spPr>
            <a:xfrm>
              <a:off x="764272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5"/>
            <p:cNvSpPr/>
            <p:nvPr/>
          </p:nvSpPr>
          <p:spPr>
            <a:xfrm>
              <a:off x="8150575" y="41411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5"/>
            <p:cNvSpPr/>
            <p:nvPr/>
          </p:nvSpPr>
          <p:spPr>
            <a:xfrm>
              <a:off x="764272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5"/>
            <p:cNvSpPr/>
            <p:nvPr/>
          </p:nvSpPr>
          <p:spPr>
            <a:xfrm>
              <a:off x="8150575" y="4686225"/>
              <a:ext cx="313500" cy="282600"/>
            </a:xfrm>
            <a:prstGeom prst="rect">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1" name="Google Shape;351;p45"/>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Poppins"/>
                <a:ea typeface="Poppins"/>
                <a:cs typeface="Poppins"/>
                <a:sym typeface="Poppins"/>
              </a:rPr>
              <a:t>General Supplies and Services</a:t>
            </a:r>
            <a:endParaRPr sz="1400" b="0" i="0" u="none" strike="noStrike" cap="none">
              <a:solidFill>
                <a:srgbClr val="FFFFFF"/>
              </a:solidFill>
              <a:latin typeface="Poppins"/>
              <a:ea typeface="Poppins"/>
              <a:cs typeface="Poppins"/>
              <a:sym typeface="Poppins"/>
            </a:endParaRPr>
          </a:p>
        </p:txBody>
      </p:sp>
      <p:sp>
        <p:nvSpPr>
          <p:cNvPr id="352" name="Google Shape;352;p45"/>
          <p:cNvSpPr/>
          <p:nvPr/>
        </p:nvSpPr>
        <p:spPr>
          <a:xfrm>
            <a:off x="6874000" y="131000"/>
            <a:ext cx="548700" cy="804300"/>
          </a:xfrm>
          <a:prstGeom prst="moon">
            <a:avLst>
              <a:gd name="adj" fmla="val 50000"/>
            </a:avLst>
          </a:prstGeom>
          <a:solidFill>
            <a:srgbClr val="8080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5"/>
          <p:cNvSpPr txBox="1">
            <a:spLocks noGrp="1"/>
          </p:cNvSpPr>
          <p:nvPr>
            <p:ph type="body" idx="1"/>
          </p:nvPr>
        </p:nvSpPr>
        <p:spPr>
          <a:xfrm>
            <a:off x="477775" y="1089275"/>
            <a:ext cx="8510700" cy="29760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FFFFFF"/>
              </a:buClr>
              <a:buSzPts val="2500"/>
              <a:buChar char="●"/>
              <a:defRPr sz="2500">
                <a:solidFill>
                  <a:srgbClr val="FFFFFF"/>
                </a:solidFill>
              </a:defRPr>
            </a:lvl1pPr>
            <a:lvl2pPr marL="914400" lvl="1" indent="-374650" algn="l" rtl="0">
              <a:lnSpc>
                <a:spcPct val="100000"/>
              </a:lnSpc>
              <a:spcBef>
                <a:spcPts val="0"/>
              </a:spcBef>
              <a:spcAft>
                <a:spcPts val="0"/>
              </a:spcAft>
              <a:buClr>
                <a:srgbClr val="FFFFFF"/>
              </a:buClr>
              <a:buSzPts val="2300"/>
              <a:buChar char="○"/>
              <a:defRPr sz="2300">
                <a:solidFill>
                  <a:srgbClr val="FFFFFF"/>
                </a:solidFill>
              </a:defRPr>
            </a:lvl2pPr>
            <a:lvl3pPr marL="1371600" lvl="2" indent="-368300" algn="l" rtl="0">
              <a:lnSpc>
                <a:spcPct val="100000"/>
              </a:lnSpc>
              <a:spcBef>
                <a:spcPts val="0"/>
              </a:spcBef>
              <a:spcAft>
                <a:spcPts val="0"/>
              </a:spcAft>
              <a:buClr>
                <a:srgbClr val="FFFFFF"/>
              </a:buClr>
              <a:buSzPts val="2200"/>
              <a:buChar char="■"/>
              <a:defRPr sz="2200">
                <a:solidFill>
                  <a:srgbClr val="FFFFFF"/>
                </a:solidFill>
              </a:defRPr>
            </a:lvl3pPr>
            <a:lvl4pPr marL="1828800" lvl="3" indent="-349250" algn="l" rtl="0">
              <a:lnSpc>
                <a:spcPct val="100000"/>
              </a:lnSpc>
              <a:spcBef>
                <a:spcPts val="0"/>
              </a:spcBef>
              <a:spcAft>
                <a:spcPts val="0"/>
              </a:spcAft>
              <a:buClr>
                <a:srgbClr val="FFFFFF"/>
              </a:buClr>
              <a:buSzPts val="1900"/>
              <a:buChar char="●"/>
              <a:defRPr sz="1900">
                <a:solidFill>
                  <a:srgbClr val="FFFFFF"/>
                </a:solidFill>
              </a:defRPr>
            </a:lvl4pPr>
            <a:lvl5pPr marL="2286000" lvl="4" indent="-336550" algn="l" rtl="0">
              <a:lnSpc>
                <a:spcPct val="100000"/>
              </a:lnSpc>
              <a:spcBef>
                <a:spcPts val="0"/>
              </a:spcBef>
              <a:spcAft>
                <a:spcPts val="0"/>
              </a:spcAft>
              <a:buClr>
                <a:srgbClr val="FFFFFF"/>
              </a:buClr>
              <a:buSzPts val="1700"/>
              <a:buChar char="○"/>
              <a:defRPr sz="1700">
                <a:solidFill>
                  <a:srgbClr val="FFFFFF"/>
                </a:solidFill>
              </a:defRPr>
            </a:lvl5pPr>
            <a:lvl6pPr marL="2743200" lvl="5" indent="-323850" algn="l" rtl="0">
              <a:lnSpc>
                <a:spcPct val="100000"/>
              </a:lnSpc>
              <a:spcBef>
                <a:spcPts val="0"/>
              </a:spcBef>
              <a:spcAft>
                <a:spcPts val="0"/>
              </a:spcAft>
              <a:buClr>
                <a:srgbClr val="FFFFFF"/>
              </a:buClr>
              <a:buSzPts val="1500"/>
              <a:buChar char="■"/>
              <a:defRPr sz="1500">
                <a:solidFill>
                  <a:srgbClr val="FFFFFF"/>
                </a:solidFill>
              </a:defRPr>
            </a:lvl6pPr>
            <a:lvl7pPr marL="3200400" lvl="6" indent="-292100" algn="l" rtl="0">
              <a:lnSpc>
                <a:spcPct val="100000"/>
              </a:lnSpc>
              <a:spcBef>
                <a:spcPts val="0"/>
              </a:spcBef>
              <a:spcAft>
                <a:spcPts val="0"/>
              </a:spcAft>
              <a:buClr>
                <a:srgbClr val="FFFFFF"/>
              </a:buClr>
              <a:buSzPts val="1000"/>
              <a:buChar char="●"/>
              <a:defRPr sz="1000">
                <a:solidFill>
                  <a:srgbClr val="FFFFFF"/>
                </a:solidFill>
              </a:defRPr>
            </a:lvl7pPr>
            <a:lvl8pPr marL="3657600" lvl="7" indent="-292100" algn="l" rtl="0">
              <a:lnSpc>
                <a:spcPct val="100000"/>
              </a:lnSpc>
              <a:spcBef>
                <a:spcPts val="0"/>
              </a:spcBef>
              <a:spcAft>
                <a:spcPts val="0"/>
              </a:spcAft>
              <a:buClr>
                <a:srgbClr val="FFFFFF"/>
              </a:buClr>
              <a:buSzPts val="1000"/>
              <a:buChar char="○"/>
              <a:defRPr sz="1000">
                <a:solidFill>
                  <a:srgbClr val="FFFFFF"/>
                </a:solidFill>
              </a:defRPr>
            </a:lvl8pPr>
            <a:lvl9pPr marL="4114800" lvl="8" indent="-292100" algn="l" rtl="0">
              <a:lnSpc>
                <a:spcPct val="100000"/>
              </a:lnSpc>
              <a:spcBef>
                <a:spcPts val="0"/>
              </a:spcBef>
              <a:spcAft>
                <a:spcPts val="0"/>
              </a:spcAft>
              <a:buClr>
                <a:srgbClr val="FFFFFF"/>
              </a:buClr>
              <a:buSzPts val="1000"/>
              <a:buChar char="■"/>
              <a:defRPr sz="1000">
                <a:solidFill>
                  <a:srgbClr val="FFFFFF"/>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urca Background">
  <p:cSld name="CUSTOM_3">
    <p:spTree>
      <p:nvGrpSpPr>
        <p:cNvPr id="1" name="Shape 354"/>
        <p:cNvGrpSpPr/>
        <p:nvPr/>
      </p:nvGrpSpPr>
      <p:grpSpPr>
        <a:xfrm>
          <a:off x="0" y="0"/>
          <a:ext cx="0" cy="0"/>
          <a:chOff x="0" y="0"/>
          <a:chExt cx="0" cy="0"/>
        </a:xfrm>
      </p:grpSpPr>
      <p:sp>
        <p:nvSpPr>
          <p:cNvPr id="355" name="Google Shape;355;p46"/>
          <p:cNvSpPr/>
          <p:nvPr/>
        </p:nvSpPr>
        <p:spPr>
          <a:xfrm>
            <a:off x="3888100" y="0"/>
            <a:ext cx="5256000" cy="589500"/>
          </a:xfrm>
          <a:prstGeom prst="flowChartAlternateProcess">
            <a:avLst/>
          </a:prstGeom>
          <a:solidFill>
            <a:srgbClr val="EEEAEA">
              <a:alpha val="188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6"/>
          <p:cNvSpPr/>
          <p:nvPr/>
        </p:nvSpPr>
        <p:spPr>
          <a:xfrm>
            <a:off x="0" y="4547675"/>
            <a:ext cx="9144000" cy="589500"/>
          </a:xfrm>
          <a:prstGeom prst="flowChartAlternateProcess">
            <a:avLst/>
          </a:prstGeom>
          <a:solidFill>
            <a:srgbClr val="EEEAEA">
              <a:alpha val="188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46" descr="HiRez4inchGSAStarMarkRGB.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13225" y="105325"/>
            <a:ext cx="650400" cy="589500"/>
          </a:xfrm>
          <a:prstGeom prst="rect">
            <a:avLst/>
          </a:prstGeom>
          <a:noFill/>
          <a:ln>
            <a:noFill/>
          </a:ln>
        </p:spPr>
      </p:pic>
      <p:sp>
        <p:nvSpPr>
          <p:cNvPr id="358" name="Google Shape;358;p46"/>
          <p:cNvSpPr/>
          <p:nvPr/>
        </p:nvSpPr>
        <p:spPr>
          <a:xfrm>
            <a:off x="0" y="3410756"/>
            <a:ext cx="9144000" cy="589500"/>
          </a:xfrm>
          <a:prstGeom prst="flowChartAlternateProcess">
            <a:avLst/>
          </a:prstGeom>
          <a:solidFill>
            <a:srgbClr val="EEEAEA">
              <a:alpha val="188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6"/>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3C71"/>
              </a:solidFill>
              <a:latin typeface="Poppins"/>
              <a:ea typeface="Poppins"/>
              <a:cs typeface="Poppins"/>
              <a:sym typeface="Poppins"/>
            </a:endParaRPr>
          </a:p>
        </p:txBody>
      </p:sp>
      <p:sp>
        <p:nvSpPr>
          <p:cNvPr id="360" name="Google Shape;360;p46"/>
          <p:cNvSpPr/>
          <p:nvPr/>
        </p:nvSpPr>
        <p:spPr>
          <a:xfrm>
            <a:off x="73125" y="2273825"/>
            <a:ext cx="9070800" cy="589500"/>
          </a:xfrm>
          <a:prstGeom prst="flowChartAlternateProcess">
            <a:avLst/>
          </a:prstGeom>
          <a:solidFill>
            <a:srgbClr val="EEEAEA">
              <a:alpha val="188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6"/>
          <p:cNvSpPr/>
          <p:nvPr/>
        </p:nvSpPr>
        <p:spPr>
          <a:xfrm>
            <a:off x="3888100" y="1136919"/>
            <a:ext cx="5256000" cy="589500"/>
          </a:xfrm>
          <a:prstGeom prst="flowChartAlternateProcess">
            <a:avLst/>
          </a:prstGeom>
          <a:solidFill>
            <a:srgbClr val="EEEAEA">
              <a:alpha val="188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6"/>
          <p:cNvSpPr/>
          <p:nvPr/>
        </p:nvSpPr>
        <p:spPr>
          <a:xfrm>
            <a:off x="0" y="0"/>
            <a:ext cx="3888000" cy="2295000"/>
          </a:xfrm>
          <a:prstGeom prst="flowChartAlternateProcess">
            <a:avLst/>
          </a:prstGeom>
          <a:solidFill>
            <a:srgbClr val="003C71">
              <a:alpha val="43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6"/>
          <p:cNvSpPr/>
          <p:nvPr/>
        </p:nvSpPr>
        <p:spPr>
          <a:xfrm>
            <a:off x="865375" y="265750"/>
            <a:ext cx="1974600" cy="1643700"/>
          </a:xfrm>
          <a:prstGeom prst="star5">
            <a:avLst>
              <a:gd name="adj" fmla="val 19098"/>
              <a:gd name="hf" fmla="val 105146"/>
              <a:gd name="vf" fmla="val 110557"/>
            </a:avLst>
          </a:prstGeom>
          <a:solidFill>
            <a:srgbClr val="FBFBFB">
              <a:alpha val="4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6"/>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3C71"/>
              </a:buClr>
              <a:buSzPts val="3000"/>
              <a:buNone/>
              <a:defRPr>
                <a:solidFill>
                  <a:srgbClr val="003C71"/>
                </a:solidFill>
              </a:defRPr>
            </a:lvl1pPr>
            <a:lvl2pPr lvl="1" algn="l" rtl="0">
              <a:lnSpc>
                <a:spcPct val="100000"/>
              </a:lnSpc>
              <a:spcBef>
                <a:spcPts val="0"/>
              </a:spcBef>
              <a:spcAft>
                <a:spcPts val="0"/>
              </a:spcAft>
              <a:buClr>
                <a:srgbClr val="003C71"/>
              </a:buClr>
              <a:buSzPts val="3000"/>
              <a:buNone/>
              <a:defRPr>
                <a:solidFill>
                  <a:srgbClr val="003C71"/>
                </a:solidFill>
              </a:defRPr>
            </a:lvl2pPr>
            <a:lvl3pPr lvl="2" algn="l" rtl="0">
              <a:lnSpc>
                <a:spcPct val="100000"/>
              </a:lnSpc>
              <a:spcBef>
                <a:spcPts val="0"/>
              </a:spcBef>
              <a:spcAft>
                <a:spcPts val="0"/>
              </a:spcAft>
              <a:buClr>
                <a:srgbClr val="003C71"/>
              </a:buClr>
              <a:buSzPts val="3000"/>
              <a:buNone/>
              <a:defRPr>
                <a:solidFill>
                  <a:srgbClr val="003C71"/>
                </a:solidFill>
              </a:defRPr>
            </a:lvl3pPr>
            <a:lvl4pPr lvl="3" algn="l" rtl="0">
              <a:lnSpc>
                <a:spcPct val="100000"/>
              </a:lnSpc>
              <a:spcBef>
                <a:spcPts val="0"/>
              </a:spcBef>
              <a:spcAft>
                <a:spcPts val="0"/>
              </a:spcAft>
              <a:buClr>
                <a:srgbClr val="003C71"/>
              </a:buClr>
              <a:buSzPts val="3000"/>
              <a:buNone/>
              <a:defRPr>
                <a:solidFill>
                  <a:srgbClr val="003C71"/>
                </a:solidFill>
              </a:defRPr>
            </a:lvl4pPr>
            <a:lvl5pPr lvl="4" algn="l" rtl="0">
              <a:lnSpc>
                <a:spcPct val="100000"/>
              </a:lnSpc>
              <a:spcBef>
                <a:spcPts val="0"/>
              </a:spcBef>
              <a:spcAft>
                <a:spcPts val="0"/>
              </a:spcAft>
              <a:buClr>
                <a:srgbClr val="003C71"/>
              </a:buClr>
              <a:buSzPts val="3000"/>
              <a:buNone/>
              <a:defRPr>
                <a:solidFill>
                  <a:srgbClr val="003C71"/>
                </a:solidFill>
              </a:defRPr>
            </a:lvl5pPr>
            <a:lvl6pPr lvl="5" algn="l" rtl="0">
              <a:lnSpc>
                <a:spcPct val="100000"/>
              </a:lnSpc>
              <a:spcBef>
                <a:spcPts val="0"/>
              </a:spcBef>
              <a:spcAft>
                <a:spcPts val="0"/>
              </a:spcAft>
              <a:buClr>
                <a:srgbClr val="003C71"/>
              </a:buClr>
              <a:buSzPts val="3000"/>
              <a:buNone/>
              <a:defRPr>
                <a:solidFill>
                  <a:srgbClr val="003C71"/>
                </a:solidFill>
              </a:defRPr>
            </a:lvl6pPr>
            <a:lvl7pPr lvl="6" algn="l" rtl="0">
              <a:lnSpc>
                <a:spcPct val="100000"/>
              </a:lnSpc>
              <a:spcBef>
                <a:spcPts val="0"/>
              </a:spcBef>
              <a:spcAft>
                <a:spcPts val="0"/>
              </a:spcAft>
              <a:buClr>
                <a:srgbClr val="003C71"/>
              </a:buClr>
              <a:buSzPts val="3000"/>
              <a:buNone/>
              <a:defRPr>
                <a:solidFill>
                  <a:srgbClr val="003C71"/>
                </a:solidFill>
              </a:defRPr>
            </a:lvl7pPr>
            <a:lvl8pPr lvl="7" algn="l" rtl="0">
              <a:lnSpc>
                <a:spcPct val="100000"/>
              </a:lnSpc>
              <a:spcBef>
                <a:spcPts val="0"/>
              </a:spcBef>
              <a:spcAft>
                <a:spcPts val="0"/>
              </a:spcAft>
              <a:buClr>
                <a:srgbClr val="003C71"/>
              </a:buClr>
              <a:buSzPts val="3000"/>
              <a:buNone/>
              <a:defRPr>
                <a:solidFill>
                  <a:srgbClr val="003C71"/>
                </a:solidFill>
              </a:defRPr>
            </a:lvl8pPr>
            <a:lvl9pPr lvl="8" algn="l" rtl="0">
              <a:lnSpc>
                <a:spcPct val="100000"/>
              </a:lnSpc>
              <a:spcBef>
                <a:spcPts val="0"/>
              </a:spcBef>
              <a:spcAft>
                <a:spcPts val="0"/>
              </a:spcAft>
              <a:buClr>
                <a:srgbClr val="003C71"/>
              </a:buClr>
              <a:buSzPts val="3000"/>
              <a:buNone/>
              <a:defRPr>
                <a:solidFill>
                  <a:srgbClr val="003C71"/>
                </a:solidFill>
              </a:defRPr>
            </a:lvl9pPr>
          </a:lstStyle>
          <a:p>
            <a:endParaRPr/>
          </a:p>
        </p:txBody>
      </p:sp>
      <p:sp>
        <p:nvSpPr>
          <p:cNvPr id="365" name="Google Shape;365;p46"/>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003C71"/>
              </a:buClr>
              <a:buSzPts val="2500"/>
              <a:buFont typeface="Encode Sans Semi Condensed SemiBold"/>
              <a:buChar char="●"/>
              <a:defRPr sz="2500">
                <a:solidFill>
                  <a:srgbClr val="003C71"/>
                </a:solidFill>
                <a:latin typeface="Encode Sans Semi Condensed SemiBold"/>
                <a:ea typeface="Encode Sans Semi Condensed SemiBold"/>
                <a:cs typeface="Encode Sans Semi Condensed SemiBold"/>
                <a:sym typeface="Encode Sans Semi Condensed SemiBold"/>
              </a:defRPr>
            </a:lvl1pPr>
            <a:lvl2pPr marL="914400" lvl="1" indent="-374650" algn="l" rtl="0">
              <a:lnSpc>
                <a:spcPct val="100000"/>
              </a:lnSpc>
              <a:spcBef>
                <a:spcPts val="0"/>
              </a:spcBef>
              <a:spcAft>
                <a:spcPts val="0"/>
              </a:spcAft>
              <a:buClr>
                <a:srgbClr val="003C71"/>
              </a:buClr>
              <a:buSzPts val="2300"/>
              <a:buFont typeface="Encode Sans Semi Condensed SemiBold"/>
              <a:buChar char="○"/>
              <a:defRPr sz="2300">
                <a:solidFill>
                  <a:srgbClr val="003C71"/>
                </a:solidFill>
                <a:latin typeface="Encode Sans Semi Condensed SemiBold"/>
                <a:ea typeface="Encode Sans Semi Condensed SemiBold"/>
                <a:cs typeface="Encode Sans Semi Condensed SemiBold"/>
                <a:sym typeface="Encode Sans Semi Condensed SemiBold"/>
              </a:defRPr>
            </a:lvl2pPr>
            <a:lvl3pPr marL="1371600" lvl="2" indent="-368300" algn="l" rtl="0">
              <a:lnSpc>
                <a:spcPct val="100000"/>
              </a:lnSpc>
              <a:spcBef>
                <a:spcPts val="0"/>
              </a:spcBef>
              <a:spcAft>
                <a:spcPts val="0"/>
              </a:spcAft>
              <a:buClr>
                <a:srgbClr val="003C71"/>
              </a:buClr>
              <a:buSzPts val="2200"/>
              <a:buFont typeface="Encode Sans Semi Condensed SemiBold"/>
              <a:buChar char="■"/>
              <a:defRPr sz="2200">
                <a:solidFill>
                  <a:srgbClr val="003C71"/>
                </a:solidFill>
                <a:latin typeface="Encode Sans Semi Condensed SemiBold"/>
                <a:ea typeface="Encode Sans Semi Condensed SemiBold"/>
                <a:cs typeface="Encode Sans Semi Condensed SemiBold"/>
                <a:sym typeface="Encode Sans Semi Condensed SemiBold"/>
              </a:defRPr>
            </a:lvl3pPr>
            <a:lvl4pPr marL="1828800" lvl="3" indent="-349250" algn="l" rtl="0">
              <a:lnSpc>
                <a:spcPct val="100000"/>
              </a:lnSpc>
              <a:spcBef>
                <a:spcPts val="0"/>
              </a:spcBef>
              <a:spcAft>
                <a:spcPts val="0"/>
              </a:spcAft>
              <a:buClr>
                <a:srgbClr val="003C71"/>
              </a:buClr>
              <a:buSzPts val="1900"/>
              <a:buFont typeface="Encode Sans Semi Condensed SemiBold"/>
              <a:buChar char="●"/>
              <a:defRPr sz="1900">
                <a:solidFill>
                  <a:srgbClr val="003C71"/>
                </a:solidFill>
                <a:latin typeface="Encode Sans Semi Condensed SemiBold"/>
                <a:ea typeface="Encode Sans Semi Condensed SemiBold"/>
                <a:cs typeface="Encode Sans Semi Condensed SemiBold"/>
                <a:sym typeface="Encode Sans Semi Condensed SemiBold"/>
              </a:defRPr>
            </a:lvl4pPr>
            <a:lvl5pPr marL="2286000" lvl="4" indent="-336550" algn="l" rtl="0">
              <a:lnSpc>
                <a:spcPct val="100000"/>
              </a:lnSpc>
              <a:spcBef>
                <a:spcPts val="0"/>
              </a:spcBef>
              <a:spcAft>
                <a:spcPts val="0"/>
              </a:spcAft>
              <a:buClr>
                <a:srgbClr val="003C71"/>
              </a:buClr>
              <a:buSzPts val="1700"/>
              <a:buFont typeface="Encode Sans Semi Condensed SemiBold"/>
              <a:buChar char="○"/>
              <a:defRPr sz="1700">
                <a:solidFill>
                  <a:srgbClr val="003C71"/>
                </a:solidFill>
                <a:latin typeface="Encode Sans Semi Condensed SemiBold"/>
                <a:ea typeface="Encode Sans Semi Condensed SemiBold"/>
                <a:cs typeface="Encode Sans Semi Condensed SemiBold"/>
                <a:sym typeface="Encode Sans Semi Condensed SemiBold"/>
              </a:defRPr>
            </a:lvl5pPr>
            <a:lvl6pPr marL="2743200" lvl="5" indent="-323850" algn="l" rtl="0">
              <a:lnSpc>
                <a:spcPct val="100000"/>
              </a:lnSpc>
              <a:spcBef>
                <a:spcPts val="0"/>
              </a:spcBef>
              <a:spcAft>
                <a:spcPts val="0"/>
              </a:spcAft>
              <a:buClr>
                <a:srgbClr val="003C71"/>
              </a:buClr>
              <a:buSzPts val="1500"/>
              <a:buFont typeface="Encode Sans Semi Condensed SemiBold"/>
              <a:buChar char="■"/>
              <a:defRPr sz="1500">
                <a:solidFill>
                  <a:srgbClr val="003C71"/>
                </a:solidFill>
                <a:latin typeface="Encode Sans Semi Condensed SemiBold"/>
                <a:ea typeface="Encode Sans Semi Condensed SemiBold"/>
                <a:cs typeface="Encode Sans Semi Condensed SemiBold"/>
                <a:sym typeface="Encode Sans Semi Condensed SemiBold"/>
              </a:defRPr>
            </a:lvl6pPr>
            <a:lvl7pPr marL="3200400" lvl="6"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7pPr>
            <a:lvl8pPr marL="3657600" lvl="7"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8pPr>
            <a:lvl9pPr marL="4114800" lvl="8" indent="-292100" algn="l" rtl="0">
              <a:lnSpc>
                <a:spcPct val="100000"/>
              </a:lnSpc>
              <a:spcBef>
                <a:spcPts val="0"/>
              </a:spcBef>
              <a:spcAft>
                <a:spcPts val="0"/>
              </a:spcAft>
              <a:buClr>
                <a:srgbClr val="003C71"/>
              </a:buClr>
              <a:buSzPts val="1000"/>
              <a:buFont typeface="Encode Sans Semi Condensed SemiBold"/>
              <a:buChar char="■"/>
              <a:defRPr sz="1000">
                <a:solidFill>
                  <a:srgbClr val="003C71"/>
                </a:solidFill>
                <a:latin typeface="Encode Sans Semi Condensed SemiBold"/>
                <a:ea typeface="Encode Sans Semi Condensed SemiBold"/>
                <a:cs typeface="Encode Sans Semi Condensed SemiBold"/>
                <a:sym typeface="Encode Sans Semi Condensed SemiBold"/>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hite with Black Top - Plain">
  <p:cSld name="CUSTOM_1">
    <p:spTree>
      <p:nvGrpSpPr>
        <p:cNvPr id="1" name="Shape 366"/>
        <p:cNvGrpSpPr/>
        <p:nvPr/>
      </p:nvGrpSpPr>
      <p:grpSpPr>
        <a:xfrm>
          <a:off x="0" y="0"/>
          <a:ext cx="0" cy="0"/>
          <a:chOff x="0" y="0"/>
          <a:chExt cx="0" cy="0"/>
        </a:xfrm>
      </p:grpSpPr>
      <p:sp>
        <p:nvSpPr>
          <p:cNvPr id="367" name="Google Shape;367;p47"/>
          <p:cNvSpPr/>
          <p:nvPr/>
        </p:nvSpPr>
        <p:spPr>
          <a:xfrm>
            <a:off x="-11700" y="0"/>
            <a:ext cx="9167400" cy="85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68" name="Google Shape;368;p47"/>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None/>
              <a:defRPr>
                <a:solidFill>
                  <a:srgbClr val="FFFFFF"/>
                </a:solidFill>
              </a:defRPr>
            </a:lvl1pPr>
            <a:lvl2pPr lvl="1" algn="l" rtl="0">
              <a:lnSpc>
                <a:spcPct val="100000"/>
              </a:lnSpc>
              <a:spcBef>
                <a:spcPts val="0"/>
              </a:spcBef>
              <a:spcAft>
                <a:spcPts val="0"/>
              </a:spcAft>
              <a:buClr>
                <a:srgbClr val="FFFFFF"/>
              </a:buClr>
              <a:buSzPts val="3000"/>
              <a:buNone/>
              <a:defRPr>
                <a:solidFill>
                  <a:srgbClr val="FFFFFF"/>
                </a:solidFill>
              </a:defRPr>
            </a:lvl2pPr>
            <a:lvl3pPr lvl="2" algn="l" rtl="0">
              <a:lnSpc>
                <a:spcPct val="100000"/>
              </a:lnSpc>
              <a:spcBef>
                <a:spcPts val="0"/>
              </a:spcBef>
              <a:spcAft>
                <a:spcPts val="0"/>
              </a:spcAft>
              <a:buClr>
                <a:srgbClr val="FFFFFF"/>
              </a:buClr>
              <a:buSzPts val="3000"/>
              <a:buNone/>
              <a:defRPr>
                <a:solidFill>
                  <a:srgbClr val="FFFFFF"/>
                </a:solidFill>
              </a:defRPr>
            </a:lvl3pPr>
            <a:lvl4pPr lvl="3" algn="l" rtl="0">
              <a:lnSpc>
                <a:spcPct val="100000"/>
              </a:lnSpc>
              <a:spcBef>
                <a:spcPts val="0"/>
              </a:spcBef>
              <a:spcAft>
                <a:spcPts val="0"/>
              </a:spcAft>
              <a:buClr>
                <a:srgbClr val="FFFFFF"/>
              </a:buClr>
              <a:buSzPts val="3000"/>
              <a:buNone/>
              <a:defRPr>
                <a:solidFill>
                  <a:srgbClr val="FFFFFF"/>
                </a:solidFill>
              </a:defRPr>
            </a:lvl4pPr>
            <a:lvl5pPr lvl="4" algn="l" rtl="0">
              <a:lnSpc>
                <a:spcPct val="100000"/>
              </a:lnSpc>
              <a:spcBef>
                <a:spcPts val="0"/>
              </a:spcBef>
              <a:spcAft>
                <a:spcPts val="0"/>
              </a:spcAft>
              <a:buClr>
                <a:srgbClr val="FFFFFF"/>
              </a:buClr>
              <a:buSzPts val="3000"/>
              <a:buNone/>
              <a:defRPr>
                <a:solidFill>
                  <a:srgbClr val="FFFFFF"/>
                </a:solidFill>
              </a:defRPr>
            </a:lvl5pPr>
            <a:lvl6pPr lvl="5" algn="l" rtl="0">
              <a:lnSpc>
                <a:spcPct val="100000"/>
              </a:lnSpc>
              <a:spcBef>
                <a:spcPts val="0"/>
              </a:spcBef>
              <a:spcAft>
                <a:spcPts val="0"/>
              </a:spcAft>
              <a:buClr>
                <a:srgbClr val="FFFFFF"/>
              </a:buClr>
              <a:buSzPts val="3000"/>
              <a:buNone/>
              <a:defRPr>
                <a:solidFill>
                  <a:srgbClr val="FFFFFF"/>
                </a:solidFill>
              </a:defRPr>
            </a:lvl6pPr>
            <a:lvl7pPr lvl="6" algn="l" rtl="0">
              <a:lnSpc>
                <a:spcPct val="100000"/>
              </a:lnSpc>
              <a:spcBef>
                <a:spcPts val="0"/>
              </a:spcBef>
              <a:spcAft>
                <a:spcPts val="0"/>
              </a:spcAft>
              <a:buClr>
                <a:srgbClr val="FFFFFF"/>
              </a:buClr>
              <a:buSzPts val="3000"/>
              <a:buNone/>
              <a:defRPr>
                <a:solidFill>
                  <a:srgbClr val="FFFFFF"/>
                </a:solidFill>
              </a:defRPr>
            </a:lvl7pPr>
            <a:lvl8pPr lvl="7" algn="l" rtl="0">
              <a:lnSpc>
                <a:spcPct val="100000"/>
              </a:lnSpc>
              <a:spcBef>
                <a:spcPts val="0"/>
              </a:spcBef>
              <a:spcAft>
                <a:spcPts val="0"/>
              </a:spcAft>
              <a:buClr>
                <a:srgbClr val="FFFFFF"/>
              </a:buClr>
              <a:buSzPts val="3000"/>
              <a:buNone/>
              <a:defRPr>
                <a:solidFill>
                  <a:srgbClr val="FFFFFF"/>
                </a:solidFill>
              </a:defRPr>
            </a:lvl8pPr>
            <a:lvl9pPr lvl="8" algn="l" rtl="0">
              <a:lnSpc>
                <a:spcPct val="100000"/>
              </a:lnSpc>
              <a:spcBef>
                <a:spcPts val="0"/>
              </a:spcBef>
              <a:spcAft>
                <a:spcPts val="0"/>
              </a:spcAft>
              <a:buClr>
                <a:srgbClr val="FFFFFF"/>
              </a:buClr>
              <a:buSzPts val="3000"/>
              <a:buNone/>
              <a:defRPr>
                <a:solidFill>
                  <a:srgbClr val="FFFFFF"/>
                </a:solidFill>
              </a:defRPr>
            </a:lvl9pPr>
          </a:lstStyle>
          <a:p>
            <a:endParaRPr/>
          </a:p>
        </p:txBody>
      </p:sp>
      <p:sp>
        <p:nvSpPr>
          <p:cNvPr id="369" name="Google Shape;369;p47"/>
          <p:cNvSpPr txBox="1">
            <a:spLocks noGrp="1"/>
          </p:cNvSpPr>
          <p:nvPr>
            <p:ph type="body" idx="1"/>
          </p:nvPr>
        </p:nvSpPr>
        <p:spPr>
          <a:xfrm>
            <a:off x="477775" y="1089275"/>
            <a:ext cx="4412700" cy="8199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Clr>
                <a:srgbClr val="000000"/>
              </a:buClr>
              <a:buSzPts val="2500"/>
              <a:buChar char="●"/>
              <a:defRPr sz="2500">
                <a:solidFill>
                  <a:srgbClr val="000000"/>
                </a:solidFill>
              </a:defRPr>
            </a:lvl1pPr>
            <a:lvl2pPr marL="914400" lvl="1" indent="-374650" algn="l" rtl="0">
              <a:lnSpc>
                <a:spcPct val="100000"/>
              </a:lnSpc>
              <a:spcBef>
                <a:spcPts val="0"/>
              </a:spcBef>
              <a:spcAft>
                <a:spcPts val="0"/>
              </a:spcAft>
              <a:buClr>
                <a:srgbClr val="000000"/>
              </a:buClr>
              <a:buSzPts val="2300"/>
              <a:buChar char="○"/>
              <a:defRPr sz="2300">
                <a:solidFill>
                  <a:srgbClr val="000000"/>
                </a:solidFill>
              </a:defRPr>
            </a:lvl2pPr>
            <a:lvl3pPr marL="1371600" lvl="2" indent="-368300" algn="l" rtl="0">
              <a:lnSpc>
                <a:spcPct val="100000"/>
              </a:lnSpc>
              <a:spcBef>
                <a:spcPts val="0"/>
              </a:spcBef>
              <a:spcAft>
                <a:spcPts val="0"/>
              </a:spcAft>
              <a:buClr>
                <a:srgbClr val="000000"/>
              </a:buClr>
              <a:buSzPts val="2200"/>
              <a:buChar char="■"/>
              <a:defRPr sz="2200">
                <a:solidFill>
                  <a:srgbClr val="000000"/>
                </a:solidFill>
              </a:defRPr>
            </a:lvl3pPr>
            <a:lvl4pPr marL="1828800" lvl="3" indent="-349250" algn="l" rtl="0">
              <a:lnSpc>
                <a:spcPct val="100000"/>
              </a:lnSpc>
              <a:spcBef>
                <a:spcPts val="0"/>
              </a:spcBef>
              <a:spcAft>
                <a:spcPts val="0"/>
              </a:spcAft>
              <a:buClr>
                <a:srgbClr val="000000"/>
              </a:buClr>
              <a:buSzPts val="1900"/>
              <a:buChar char="●"/>
              <a:defRPr sz="1900">
                <a:solidFill>
                  <a:srgbClr val="000000"/>
                </a:solidFill>
              </a:defRPr>
            </a:lvl4pPr>
            <a:lvl5pPr marL="2286000" lvl="4" indent="-336550" algn="l" rtl="0">
              <a:lnSpc>
                <a:spcPct val="100000"/>
              </a:lnSpc>
              <a:spcBef>
                <a:spcPts val="0"/>
              </a:spcBef>
              <a:spcAft>
                <a:spcPts val="0"/>
              </a:spcAft>
              <a:buClr>
                <a:srgbClr val="000000"/>
              </a:buClr>
              <a:buSzPts val="1700"/>
              <a:buChar char="○"/>
              <a:defRPr sz="1700">
                <a:solidFill>
                  <a:srgbClr val="000000"/>
                </a:solidFill>
              </a:defRPr>
            </a:lvl5pPr>
            <a:lvl6pPr marL="2743200" lvl="5" indent="-323850" algn="l" rtl="0">
              <a:lnSpc>
                <a:spcPct val="100000"/>
              </a:lnSpc>
              <a:spcBef>
                <a:spcPts val="0"/>
              </a:spcBef>
              <a:spcAft>
                <a:spcPts val="0"/>
              </a:spcAft>
              <a:buClr>
                <a:srgbClr val="000000"/>
              </a:buClr>
              <a:buSzPts val="1500"/>
              <a:buChar char="■"/>
              <a:defRPr sz="1500">
                <a:solidFill>
                  <a:srgbClr val="000000"/>
                </a:solidFill>
              </a:defRPr>
            </a:lvl6pPr>
            <a:lvl7pPr marL="3200400" lvl="6" indent="-292100" algn="l" rtl="0">
              <a:lnSpc>
                <a:spcPct val="100000"/>
              </a:lnSpc>
              <a:spcBef>
                <a:spcPts val="0"/>
              </a:spcBef>
              <a:spcAft>
                <a:spcPts val="0"/>
              </a:spcAft>
              <a:buClr>
                <a:srgbClr val="000000"/>
              </a:buClr>
              <a:buSzPts val="1000"/>
              <a:buChar char="●"/>
              <a:defRPr sz="1000">
                <a:solidFill>
                  <a:srgbClr val="000000"/>
                </a:solidFill>
              </a:defRPr>
            </a:lvl7pPr>
            <a:lvl8pPr marL="3657600" lvl="7" indent="-292100" algn="l" rtl="0">
              <a:lnSpc>
                <a:spcPct val="100000"/>
              </a:lnSpc>
              <a:spcBef>
                <a:spcPts val="0"/>
              </a:spcBef>
              <a:spcAft>
                <a:spcPts val="0"/>
              </a:spcAft>
              <a:buClr>
                <a:srgbClr val="000000"/>
              </a:buClr>
              <a:buSzPts val="1000"/>
              <a:buChar char="○"/>
              <a:defRPr sz="1000">
                <a:solidFill>
                  <a:srgbClr val="000000"/>
                </a:solidFill>
              </a:defRPr>
            </a:lvl8pPr>
            <a:lvl9pPr marL="4114800" lvl="8" indent="-292100" algn="l" rtl="0">
              <a:lnSpc>
                <a:spcPct val="100000"/>
              </a:lnSpc>
              <a:spcBef>
                <a:spcPts val="0"/>
              </a:spcBef>
              <a:spcAft>
                <a:spcPts val="0"/>
              </a:spcAft>
              <a:buClr>
                <a:srgbClr val="000000"/>
              </a:buClr>
              <a:buSzPts val="1000"/>
              <a:buChar char="■"/>
              <a:defRPr sz="1000">
                <a:solidFill>
                  <a:srgbClr val="000000"/>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370"/>
        <p:cNvGrpSpPr/>
        <p:nvPr/>
      </p:nvGrpSpPr>
      <p:grpSpPr>
        <a:xfrm>
          <a:off x="0" y="0"/>
          <a:ext cx="0" cy="0"/>
          <a:chOff x="0" y="0"/>
          <a:chExt cx="0" cy="0"/>
        </a:xfrm>
      </p:grpSpPr>
      <p:sp>
        <p:nvSpPr>
          <p:cNvPr id="371" name="Google Shape;371;p48"/>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72" name="Google Shape;372;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SzPts val="2500"/>
              <a:buChar char="●"/>
              <a:defRPr/>
            </a:lvl1pPr>
            <a:lvl2pPr marL="914400" lvl="1" indent="-374650" algn="l" rtl="0">
              <a:lnSpc>
                <a:spcPct val="100000"/>
              </a:lnSpc>
              <a:spcBef>
                <a:spcPts val="0"/>
              </a:spcBef>
              <a:spcAft>
                <a:spcPts val="0"/>
              </a:spcAft>
              <a:buSzPts val="2300"/>
              <a:buChar char="○"/>
              <a:defRPr/>
            </a:lvl2pPr>
            <a:lvl3pPr marL="1371600" lvl="2" indent="-368300" algn="l" rtl="0">
              <a:lnSpc>
                <a:spcPct val="100000"/>
              </a:lnSpc>
              <a:spcBef>
                <a:spcPts val="0"/>
              </a:spcBef>
              <a:spcAft>
                <a:spcPts val="0"/>
              </a:spcAft>
              <a:buSzPts val="2200"/>
              <a:buChar char="■"/>
              <a:defRPr/>
            </a:lvl3pPr>
            <a:lvl4pPr marL="1828800" lvl="3" indent="-349250" algn="l" rtl="0">
              <a:lnSpc>
                <a:spcPct val="100000"/>
              </a:lnSpc>
              <a:spcBef>
                <a:spcPts val="0"/>
              </a:spcBef>
              <a:spcAft>
                <a:spcPts val="0"/>
              </a:spcAft>
              <a:buSzPts val="1900"/>
              <a:buChar char="●"/>
              <a:defRPr/>
            </a:lvl4pPr>
            <a:lvl5pPr marL="2286000" lvl="4" indent="-336550" algn="l" rtl="0">
              <a:lnSpc>
                <a:spcPct val="100000"/>
              </a:lnSpc>
              <a:spcBef>
                <a:spcPts val="0"/>
              </a:spcBef>
              <a:spcAft>
                <a:spcPts val="0"/>
              </a:spcAft>
              <a:buSzPts val="1700"/>
              <a:buChar char="○"/>
              <a:defRPr/>
            </a:lvl5pPr>
            <a:lvl6pPr marL="2743200" lvl="5" indent="-323850" algn="l" rtl="0">
              <a:lnSpc>
                <a:spcPct val="100000"/>
              </a:lnSpc>
              <a:spcBef>
                <a:spcPts val="0"/>
              </a:spcBef>
              <a:spcAft>
                <a:spcPts val="0"/>
              </a:spcAft>
              <a:buSzPts val="1500"/>
              <a:buChar char="■"/>
              <a:defRPr/>
            </a:lvl6pPr>
            <a:lvl7pPr marL="3200400" lvl="6" indent="-292100" algn="l" rtl="0">
              <a:lnSpc>
                <a:spcPct val="100000"/>
              </a:lnSpc>
              <a:spcBef>
                <a:spcPts val="0"/>
              </a:spcBef>
              <a:spcAft>
                <a:spcPts val="0"/>
              </a:spcAft>
              <a:buSzPts val="1000"/>
              <a:buChar char="●"/>
              <a:defRPr/>
            </a:lvl7pPr>
            <a:lvl8pPr marL="3657600" lvl="7" indent="-292100" algn="l" rtl="0">
              <a:lnSpc>
                <a:spcPct val="100000"/>
              </a:lnSpc>
              <a:spcBef>
                <a:spcPts val="0"/>
              </a:spcBef>
              <a:spcAft>
                <a:spcPts val="0"/>
              </a:spcAft>
              <a:buSzPts val="1000"/>
              <a:buChar char="○"/>
              <a:defRPr/>
            </a:lvl8pPr>
            <a:lvl9pPr marL="4114800" lvl="8" indent="-292100" algn="l" rtl="0">
              <a:lnSpc>
                <a:spcPct val="100000"/>
              </a:lnSpc>
              <a:spcBef>
                <a:spcPts val="0"/>
              </a:spcBef>
              <a:spcAft>
                <a:spcPts val="0"/>
              </a:spcAft>
              <a:buSzPts val="10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990600" y="114300"/>
            <a:ext cx="7924800" cy="628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30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000"/>
              <a:buFont typeface="Arial"/>
              <a:buNone/>
              <a:defRPr sz="1800"/>
            </a:lvl2pPr>
            <a:lvl3pPr marR="0" lvl="2" algn="l" rtl="0">
              <a:lnSpc>
                <a:spcPct val="100000"/>
              </a:lnSpc>
              <a:spcBef>
                <a:spcPts val="0"/>
              </a:spcBef>
              <a:spcAft>
                <a:spcPts val="0"/>
              </a:spcAft>
              <a:buSzPts val="3000"/>
              <a:buFont typeface="Arial"/>
              <a:buNone/>
              <a:defRPr sz="1800"/>
            </a:lvl3pPr>
            <a:lvl4pPr marR="0" lvl="3" algn="l" rtl="0">
              <a:lnSpc>
                <a:spcPct val="100000"/>
              </a:lnSpc>
              <a:spcBef>
                <a:spcPts val="0"/>
              </a:spcBef>
              <a:spcAft>
                <a:spcPts val="0"/>
              </a:spcAft>
              <a:buSzPts val="3000"/>
              <a:buFont typeface="Arial"/>
              <a:buNone/>
              <a:defRPr sz="1800"/>
            </a:lvl4pPr>
            <a:lvl5pPr marR="0" lvl="4" algn="l" rtl="0">
              <a:lnSpc>
                <a:spcPct val="100000"/>
              </a:lnSpc>
              <a:spcBef>
                <a:spcPts val="0"/>
              </a:spcBef>
              <a:spcAft>
                <a:spcPts val="0"/>
              </a:spcAft>
              <a:buSzPts val="3000"/>
              <a:buFont typeface="Arial"/>
              <a:buNone/>
              <a:defRPr sz="1800"/>
            </a:lvl5pPr>
            <a:lvl6pPr marR="0" lvl="5" algn="l" rtl="0">
              <a:lnSpc>
                <a:spcPct val="100000"/>
              </a:lnSpc>
              <a:spcBef>
                <a:spcPts val="0"/>
              </a:spcBef>
              <a:spcAft>
                <a:spcPts val="0"/>
              </a:spcAft>
              <a:buSzPts val="3000"/>
              <a:buFont typeface="Arial"/>
              <a:buNone/>
              <a:defRPr sz="1800"/>
            </a:lvl6pPr>
            <a:lvl7pPr marR="0" lvl="6" algn="l" rtl="0">
              <a:lnSpc>
                <a:spcPct val="100000"/>
              </a:lnSpc>
              <a:spcBef>
                <a:spcPts val="0"/>
              </a:spcBef>
              <a:spcAft>
                <a:spcPts val="0"/>
              </a:spcAft>
              <a:buSzPts val="3000"/>
              <a:buFont typeface="Arial"/>
              <a:buNone/>
              <a:defRPr sz="1800"/>
            </a:lvl7pPr>
            <a:lvl8pPr marR="0" lvl="7" algn="l" rtl="0">
              <a:lnSpc>
                <a:spcPct val="100000"/>
              </a:lnSpc>
              <a:spcBef>
                <a:spcPts val="0"/>
              </a:spcBef>
              <a:spcAft>
                <a:spcPts val="0"/>
              </a:spcAft>
              <a:buSzPts val="3000"/>
              <a:buFont typeface="Arial"/>
              <a:buNone/>
              <a:defRPr sz="1800"/>
            </a:lvl8pPr>
            <a:lvl9pPr marR="0" lvl="8" algn="l" rtl="0">
              <a:lnSpc>
                <a:spcPct val="100000"/>
              </a:lnSpc>
              <a:spcBef>
                <a:spcPts val="0"/>
              </a:spcBef>
              <a:spcAft>
                <a:spcPts val="0"/>
              </a:spcAft>
              <a:buSzPts val="3000"/>
              <a:buFont typeface="Arial"/>
              <a:buNone/>
              <a:defRPr sz="1800"/>
            </a:lvl9pPr>
          </a:lstStyle>
          <a:p>
            <a:endParaRPr/>
          </a:p>
        </p:txBody>
      </p:sp>
      <p:sp>
        <p:nvSpPr>
          <p:cNvPr id="375" name="Google Shape;375;p49"/>
          <p:cNvSpPr txBox="1">
            <a:spLocks noGrp="1"/>
          </p:cNvSpPr>
          <p:nvPr>
            <p:ph type="body" idx="1"/>
          </p:nvPr>
        </p:nvSpPr>
        <p:spPr>
          <a:xfrm>
            <a:off x="457200" y="1151333"/>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chemeClr val="dk1"/>
              </a:buClr>
              <a:buSzPts val="25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3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22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9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7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5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0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0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0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76" name="Google Shape;376;p49"/>
          <p:cNvSpPr txBox="1">
            <a:spLocks noGrp="1"/>
          </p:cNvSpPr>
          <p:nvPr>
            <p:ph type="body" idx="2"/>
          </p:nvPr>
        </p:nvSpPr>
        <p:spPr>
          <a:xfrm>
            <a:off x="457200" y="1631154"/>
            <a:ext cx="4040100" cy="2963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500"/>
              <a:buFont typeface="Calibri"/>
              <a:buNone/>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Noto Sans Symbols"/>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77" name="Google Shape;377;p49"/>
          <p:cNvSpPr txBox="1">
            <a:spLocks noGrp="1"/>
          </p:cNvSpPr>
          <p:nvPr>
            <p:ph type="body" idx="3"/>
          </p:nvPr>
        </p:nvSpPr>
        <p:spPr>
          <a:xfrm>
            <a:off x="4645025" y="1151333"/>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chemeClr val="dk1"/>
              </a:buClr>
              <a:buSzPts val="25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3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22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9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7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5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0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0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0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78" name="Google Shape;378;p49"/>
          <p:cNvSpPr txBox="1">
            <a:spLocks noGrp="1"/>
          </p:cNvSpPr>
          <p:nvPr>
            <p:ph type="body" idx="4"/>
          </p:nvPr>
        </p:nvSpPr>
        <p:spPr>
          <a:xfrm>
            <a:off x="4645025" y="1631154"/>
            <a:ext cx="4041900" cy="2963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500"/>
              <a:buFont typeface="Calibri"/>
              <a:buNone/>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Noto Sans Symbols"/>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79" name="Google Shape;379;p49"/>
          <p:cNvSpPr txBox="1">
            <a:spLocks noGrp="1"/>
          </p:cNvSpPr>
          <p:nvPr>
            <p:ph type="dt" idx="10"/>
          </p:nvPr>
        </p:nvSpPr>
        <p:spPr>
          <a:xfrm>
            <a:off x="228600" y="4767262"/>
            <a:ext cx="1371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0" name="Google Shape;380;p49"/>
          <p:cNvSpPr txBox="1">
            <a:spLocks noGrp="1"/>
          </p:cNvSpPr>
          <p:nvPr>
            <p:ph type="ftr" idx="11"/>
          </p:nvPr>
        </p:nvSpPr>
        <p:spPr>
          <a:xfrm>
            <a:off x="2286000" y="4767262"/>
            <a:ext cx="45720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_1">
  <p:cSld name="TITLE_1">
    <p:bg>
      <p:bgPr>
        <a:solidFill>
          <a:srgbClr val="073763"/>
        </a:solidFill>
        <a:effectLst/>
      </p:bgPr>
    </p:bg>
    <p:spTree>
      <p:nvGrpSpPr>
        <p:cNvPr id="1" name="Shape 381"/>
        <p:cNvGrpSpPr/>
        <p:nvPr/>
      </p:nvGrpSpPr>
      <p:grpSpPr>
        <a:xfrm>
          <a:off x="0" y="0"/>
          <a:ext cx="0" cy="0"/>
          <a:chOff x="0" y="0"/>
          <a:chExt cx="0" cy="0"/>
        </a:xfrm>
      </p:grpSpPr>
      <p:cxnSp>
        <p:nvCxnSpPr>
          <p:cNvPr id="382" name="Google Shape;382;p50"/>
          <p:cNvCxnSpPr/>
          <p:nvPr/>
        </p:nvCxnSpPr>
        <p:spPr>
          <a:xfrm>
            <a:off x="0" y="2998150"/>
            <a:ext cx="9144000" cy="0"/>
          </a:xfrm>
          <a:prstGeom prst="straightConnector1">
            <a:avLst/>
          </a:prstGeom>
          <a:noFill/>
          <a:ln w="19050" cap="flat" cmpd="sng">
            <a:solidFill>
              <a:schemeClr val="lt1"/>
            </a:solidFill>
            <a:prstDash val="solid"/>
            <a:round/>
            <a:headEnd type="none" w="sm" len="sm"/>
            <a:tailEnd type="none" w="sm" len="sm"/>
          </a:ln>
        </p:spPr>
      </p:cxnSp>
      <p:sp>
        <p:nvSpPr>
          <p:cNvPr id="383" name="Google Shape;383;p50"/>
          <p:cNvSpPr txBox="1">
            <a:spLocks noGrp="1"/>
          </p:cNvSpPr>
          <p:nvPr>
            <p:ph type="ctrTitle"/>
          </p:nvPr>
        </p:nvSpPr>
        <p:spPr>
          <a:xfrm>
            <a:off x="510450" y="1257300"/>
            <a:ext cx="8123100" cy="1588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4800"/>
              <a:buNone/>
              <a:defRPr sz="4800">
                <a:solidFill>
                  <a:schemeClr val="lt1"/>
                </a:solidFill>
              </a:defRPr>
            </a:lvl1pPr>
            <a:lvl2pPr lvl="1" algn="l" rtl="0">
              <a:lnSpc>
                <a:spcPct val="100000"/>
              </a:lnSpc>
              <a:spcBef>
                <a:spcPts val="0"/>
              </a:spcBef>
              <a:spcAft>
                <a:spcPts val="0"/>
              </a:spcAft>
              <a:buClr>
                <a:schemeClr val="lt1"/>
              </a:buClr>
              <a:buSzPts val="4800"/>
              <a:buNone/>
              <a:defRPr sz="4800">
                <a:solidFill>
                  <a:schemeClr val="lt1"/>
                </a:solidFill>
              </a:defRPr>
            </a:lvl2pPr>
            <a:lvl3pPr lvl="2" algn="l" rtl="0">
              <a:lnSpc>
                <a:spcPct val="100000"/>
              </a:lnSpc>
              <a:spcBef>
                <a:spcPts val="0"/>
              </a:spcBef>
              <a:spcAft>
                <a:spcPts val="0"/>
              </a:spcAft>
              <a:buClr>
                <a:schemeClr val="lt1"/>
              </a:buClr>
              <a:buSzPts val="4800"/>
              <a:buNone/>
              <a:defRPr sz="4800">
                <a:solidFill>
                  <a:schemeClr val="lt1"/>
                </a:solidFill>
              </a:defRPr>
            </a:lvl3pPr>
            <a:lvl4pPr lvl="3" algn="l" rtl="0">
              <a:lnSpc>
                <a:spcPct val="100000"/>
              </a:lnSpc>
              <a:spcBef>
                <a:spcPts val="0"/>
              </a:spcBef>
              <a:spcAft>
                <a:spcPts val="0"/>
              </a:spcAft>
              <a:buClr>
                <a:schemeClr val="lt1"/>
              </a:buClr>
              <a:buSzPts val="4800"/>
              <a:buNone/>
              <a:defRPr sz="4800">
                <a:solidFill>
                  <a:schemeClr val="lt1"/>
                </a:solidFill>
              </a:defRPr>
            </a:lvl4pPr>
            <a:lvl5pPr lvl="4" algn="l" rtl="0">
              <a:lnSpc>
                <a:spcPct val="100000"/>
              </a:lnSpc>
              <a:spcBef>
                <a:spcPts val="0"/>
              </a:spcBef>
              <a:spcAft>
                <a:spcPts val="0"/>
              </a:spcAft>
              <a:buClr>
                <a:schemeClr val="lt1"/>
              </a:buClr>
              <a:buSzPts val="4800"/>
              <a:buNone/>
              <a:defRPr sz="4800">
                <a:solidFill>
                  <a:schemeClr val="lt1"/>
                </a:solidFill>
              </a:defRPr>
            </a:lvl5pPr>
            <a:lvl6pPr lvl="5" algn="l" rtl="0">
              <a:lnSpc>
                <a:spcPct val="100000"/>
              </a:lnSpc>
              <a:spcBef>
                <a:spcPts val="0"/>
              </a:spcBef>
              <a:spcAft>
                <a:spcPts val="0"/>
              </a:spcAft>
              <a:buClr>
                <a:schemeClr val="lt1"/>
              </a:buClr>
              <a:buSzPts val="4800"/>
              <a:buNone/>
              <a:defRPr sz="4800">
                <a:solidFill>
                  <a:schemeClr val="lt1"/>
                </a:solidFill>
              </a:defRPr>
            </a:lvl6pPr>
            <a:lvl7pPr lvl="6" algn="l" rtl="0">
              <a:lnSpc>
                <a:spcPct val="100000"/>
              </a:lnSpc>
              <a:spcBef>
                <a:spcPts val="0"/>
              </a:spcBef>
              <a:spcAft>
                <a:spcPts val="0"/>
              </a:spcAft>
              <a:buClr>
                <a:schemeClr val="lt1"/>
              </a:buClr>
              <a:buSzPts val="4800"/>
              <a:buNone/>
              <a:defRPr sz="4800">
                <a:solidFill>
                  <a:schemeClr val="lt1"/>
                </a:solidFill>
              </a:defRPr>
            </a:lvl7pPr>
            <a:lvl8pPr lvl="7" algn="l" rtl="0">
              <a:lnSpc>
                <a:spcPct val="100000"/>
              </a:lnSpc>
              <a:spcBef>
                <a:spcPts val="0"/>
              </a:spcBef>
              <a:spcAft>
                <a:spcPts val="0"/>
              </a:spcAft>
              <a:buClr>
                <a:schemeClr val="lt1"/>
              </a:buClr>
              <a:buSzPts val="4800"/>
              <a:buNone/>
              <a:defRPr sz="4800">
                <a:solidFill>
                  <a:schemeClr val="lt1"/>
                </a:solidFill>
              </a:defRPr>
            </a:lvl8pPr>
            <a:lvl9pPr lvl="8" algn="l" rtl="0">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84" name="Google Shape;384;p50"/>
          <p:cNvSpPr txBox="1">
            <a:spLocks noGrp="1"/>
          </p:cNvSpPr>
          <p:nvPr>
            <p:ph type="subTitle" idx="1"/>
          </p:nvPr>
        </p:nvSpPr>
        <p:spPr>
          <a:xfrm>
            <a:off x="510450" y="3182313"/>
            <a:ext cx="8123100" cy="630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2400"/>
              <a:buNone/>
              <a:defRPr sz="2400">
                <a:solidFill>
                  <a:schemeClr val="lt1"/>
                </a:solidFill>
              </a:defRPr>
            </a:lvl1pPr>
            <a:lvl2pPr lvl="1" algn="l" rtl="0">
              <a:lnSpc>
                <a:spcPct val="100000"/>
              </a:lnSpc>
              <a:spcBef>
                <a:spcPts val="0"/>
              </a:spcBef>
              <a:spcAft>
                <a:spcPts val="0"/>
              </a:spcAft>
              <a:buClr>
                <a:schemeClr val="lt1"/>
              </a:buClr>
              <a:buSzPts val="2400"/>
              <a:buNone/>
              <a:defRPr sz="2400">
                <a:solidFill>
                  <a:schemeClr val="lt1"/>
                </a:solidFill>
              </a:defRPr>
            </a:lvl2pPr>
            <a:lvl3pPr lvl="2" algn="l" rtl="0">
              <a:lnSpc>
                <a:spcPct val="100000"/>
              </a:lnSpc>
              <a:spcBef>
                <a:spcPts val="0"/>
              </a:spcBef>
              <a:spcAft>
                <a:spcPts val="0"/>
              </a:spcAft>
              <a:buClr>
                <a:schemeClr val="lt1"/>
              </a:buClr>
              <a:buSzPts val="2400"/>
              <a:buNone/>
              <a:defRPr sz="2400">
                <a:solidFill>
                  <a:schemeClr val="lt1"/>
                </a:solidFill>
              </a:defRPr>
            </a:lvl3pPr>
            <a:lvl4pPr lvl="3" algn="l" rtl="0">
              <a:lnSpc>
                <a:spcPct val="100000"/>
              </a:lnSpc>
              <a:spcBef>
                <a:spcPts val="0"/>
              </a:spcBef>
              <a:spcAft>
                <a:spcPts val="0"/>
              </a:spcAft>
              <a:buClr>
                <a:schemeClr val="lt1"/>
              </a:buClr>
              <a:buSzPts val="2400"/>
              <a:buNone/>
              <a:defRPr sz="2400">
                <a:solidFill>
                  <a:schemeClr val="lt1"/>
                </a:solidFill>
              </a:defRPr>
            </a:lvl4pPr>
            <a:lvl5pPr lvl="4" algn="l" rtl="0">
              <a:lnSpc>
                <a:spcPct val="100000"/>
              </a:lnSpc>
              <a:spcBef>
                <a:spcPts val="0"/>
              </a:spcBef>
              <a:spcAft>
                <a:spcPts val="0"/>
              </a:spcAft>
              <a:buClr>
                <a:schemeClr val="lt1"/>
              </a:buClr>
              <a:buSzPts val="2400"/>
              <a:buNone/>
              <a:defRPr sz="2400">
                <a:solidFill>
                  <a:schemeClr val="lt1"/>
                </a:solidFill>
              </a:defRPr>
            </a:lvl5pPr>
            <a:lvl6pPr lvl="5" algn="l" rtl="0">
              <a:lnSpc>
                <a:spcPct val="100000"/>
              </a:lnSpc>
              <a:spcBef>
                <a:spcPts val="0"/>
              </a:spcBef>
              <a:spcAft>
                <a:spcPts val="0"/>
              </a:spcAft>
              <a:buClr>
                <a:schemeClr val="lt1"/>
              </a:buClr>
              <a:buSzPts val="2400"/>
              <a:buNone/>
              <a:defRPr sz="2400">
                <a:solidFill>
                  <a:schemeClr val="lt1"/>
                </a:solidFill>
              </a:defRPr>
            </a:lvl6pPr>
            <a:lvl7pPr lvl="6" algn="l" rtl="0">
              <a:lnSpc>
                <a:spcPct val="100000"/>
              </a:lnSpc>
              <a:spcBef>
                <a:spcPts val="0"/>
              </a:spcBef>
              <a:spcAft>
                <a:spcPts val="0"/>
              </a:spcAft>
              <a:buClr>
                <a:schemeClr val="lt1"/>
              </a:buClr>
              <a:buSzPts val="2400"/>
              <a:buNone/>
              <a:defRPr sz="2400">
                <a:solidFill>
                  <a:schemeClr val="lt1"/>
                </a:solidFill>
              </a:defRPr>
            </a:lvl7pPr>
            <a:lvl8pPr lvl="7" algn="l" rtl="0">
              <a:lnSpc>
                <a:spcPct val="100000"/>
              </a:lnSpc>
              <a:spcBef>
                <a:spcPts val="0"/>
              </a:spcBef>
              <a:spcAft>
                <a:spcPts val="0"/>
              </a:spcAft>
              <a:buClr>
                <a:schemeClr val="lt1"/>
              </a:buClr>
              <a:buSzPts val="2400"/>
              <a:buNone/>
              <a:defRPr sz="2400">
                <a:solidFill>
                  <a:schemeClr val="lt1"/>
                </a:solidFill>
              </a:defRPr>
            </a:lvl8pPr>
            <a:lvl9pPr lvl="8" algn="l" rtl="0">
              <a:lnSpc>
                <a:spcPct val="100000"/>
              </a:lnSpc>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385"/>
        <p:cNvGrpSpPr/>
        <p:nvPr/>
      </p:nvGrpSpPr>
      <p:grpSpPr>
        <a:xfrm>
          <a:off x="0" y="0"/>
          <a:ext cx="0" cy="0"/>
          <a:chOff x="0" y="0"/>
          <a:chExt cx="0" cy="0"/>
        </a:xfrm>
      </p:grpSpPr>
      <p:sp>
        <p:nvSpPr>
          <p:cNvPr id="386" name="Google Shape;386;p51"/>
          <p:cNvSpPr/>
          <p:nvPr/>
        </p:nvSpPr>
        <p:spPr>
          <a:xfrm>
            <a:off x="0" y="5045700"/>
            <a:ext cx="9144000" cy="9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51"/>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88" name="Google Shape;388;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7350" algn="l" rtl="0">
              <a:lnSpc>
                <a:spcPct val="100000"/>
              </a:lnSpc>
              <a:spcBef>
                <a:spcPts val="0"/>
              </a:spcBef>
              <a:spcAft>
                <a:spcPts val="0"/>
              </a:spcAft>
              <a:buSzPts val="2500"/>
              <a:buChar char="●"/>
              <a:defRPr/>
            </a:lvl1pPr>
            <a:lvl2pPr marL="914400" lvl="1" indent="-374650" algn="l" rtl="0">
              <a:lnSpc>
                <a:spcPct val="100000"/>
              </a:lnSpc>
              <a:spcBef>
                <a:spcPts val="0"/>
              </a:spcBef>
              <a:spcAft>
                <a:spcPts val="0"/>
              </a:spcAft>
              <a:buSzPts val="2300"/>
              <a:buChar char="○"/>
              <a:defRPr/>
            </a:lvl2pPr>
            <a:lvl3pPr marL="1371600" lvl="2" indent="-368300" algn="l" rtl="0">
              <a:lnSpc>
                <a:spcPct val="100000"/>
              </a:lnSpc>
              <a:spcBef>
                <a:spcPts val="0"/>
              </a:spcBef>
              <a:spcAft>
                <a:spcPts val="0"/>
              </a:spcAft>
              <a:buSzPts val="2200"/>
              <a:buChar char="■"/>
              <a:defRPr/>
            </a:lvl3pPr>
            <a:lvl4pPr marL="1828800" lvl="3" indent="-349250" algn="l" rtl="0">
              <a:lnSpc>
                <a:spcPct val="100000"/>
              </a:lnSpc>
              <a:spcBef>
                <a:spcPts val="0"/>
              </a:spcBef>
              <a:spcAft>
                <a:spcPts val="0"/>
              </a:spcAft>
              <a:buSzPts val="1900"/>
              <a:buChar char="●"/>
              <a:defRPr/>
            </a:lvl4pPr>
            <a:lvl5pPr marL="2286000" lvl="4" indent="-336550" algn="l" rtl="0">
              <a:lnSpc>
                <a:spcPct val="100000"/>
              </a:lnSpc>
              <a:spcBef>
                <a:spcPts val="0"/>
              </a:spcBef>
              <a:spcAft>
                <a:spcPts val="0"/>
              </a:spcAft>
              <a:buSzPts val="1700"/>
              <a:buChar char="○"/>
              <a:defRPr/>
            </a:lvl5pPr>
            <a:lvl6pPr marL="2743200" lvl="5" indent="-323850" algn="l" rtl="0">
              <a:lnSpc>
                <a:spcPct val="100000"/>
              </a:lnSpc>
              <a:spcBef>
                <a:spcPts val="0"/>
              </a:spcBef>
              <a:spcAft>
                <a:spcPts val="0"/>
              </a:spcAft>
              <a:buSzPts val="1500"/>
              <a:buChar char="■"/>
              <a:defRPr/>
            </a:lvl6pPr>
            <a:lvl7pPr marL="3200400" lvl="6" indent="-292100" algn="l" rtl="0">
              <a:lnSpc>
                <a:spcPct val="100000"/>
              </a:lnSpc>
              <a:spcBef>
                <a:spcPts val="0"/>
              </a:spcBef>
              <a:spcAft>
                <a:spcPts val="0"/>
              </a:spcAft>
              <a:buSzPts val="1000"/>
              <a:buChar char="●"/>
              <a:defRPr/>
            </a:lvl7pPr>
            <a:lvl8pPr marL="3657600" lvl="7" indent="-292100" algn="l" rtl="0">
              <a:lnSpc>
                <a:spcPct val="100000"/>
              </a:lnSpc>
              <a:spcBef>
                <a:spcPts val="0"/>
              </a:spcBef>
              <a:spcAft>
                <a:spcPts val="0"/>
              </a:spcAft>
              <a:buSzPts val="1000"/>
              <a:buChar char="○"/>
              <a:defRPr/>
            </a:lvl8pPr>
            <a:lvl9pPr marL="4114800" lvl="8" indent="-292100" algn="l" rtl="0">
              <a:lnSpc>
                <a:spcPct val="100000"/>
              </a:lnSpc>
              <a:spcBef>
                <a:spcPts val="0"/>
              </a:spcBef>
              <a:spcAft>
                <a:spcPts val="0"/>
              </a:spcAft>
              <a:buSzPts val="1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p:cSld name="TITLE_AND_BODY_4">
    <p:spTree>
      <p:nvGrpSpPr>
        <p:cNvPr id="1" name="Shape 390"/>
        <p:cNvGrpSpPr/>
        <p:nvPr/>
      </p:nvGrpSpPr>
      <p:grpSpPr>
        <a:xfrm>
          <a:off x="0" y="0"/>
          <a:ext cx="0" cy="0"/>
          <a:chOff x="0" y="0"/>
          <a:chExt cx="0" cy="0"/>
        </a:xfrm>
      </p:grpSpPr>
      <p:sp>
        <p:nvSpPr>
          <p:cNvPr id="391" name="Google Shape;391;p53"/>
          <p:cNvSpPr/>
          <p:nvPr/>
        </p:nvSpPr>
        <p:spPr>
          <a:xfrm>
            <a:off x="0" y="5045700"/>
            <a:ext cx="9144000" cy="9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93" name="Google Shape;393;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C304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1pPr>
            <a:lvl2pPr marR="0" lvl="1"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2pPr>
            <a:lvl3pPr marR="0" lvl="2"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3pPr>
            <a:lvl4pPr marR="0" lvl="3"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4pPr>
            <a:lvl5pPr marR="0" lvl="4"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5pPr>
            <a:lvl6pPr marR="0" lvl="5"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6pPr>
            <a:lvl7pPr marR="0" lvl="6"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7pPr>
            <a:lvl8pPr marR="0" lvl="7"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8pPr>
            <a:lvl9pPr marR="0" lvl="8" algn="l" rtl="0">
              <a:lnSpc>
                <a:spcPct val="100000"/>
              </a:lnSpc>
              <a:spcBef>
                <a:spcPts val="0"/>
              </a:spcBef>
              <a:spcAft>
                <a:spcPts val="0"/>
              </a:spcAft>
              <a:buClr>
                <a:srgbClr val="000000"/>
              </a:buClr>
              <a:buSzPts val="3000"/>
              <a:buFont typeface="Poppins"/>
              <a:buNone/>
              <a:defRPr sz="3000" b="1" i="0" u="none" strike="noStrike" cap="none">
                <a:solidFill>
                  <a:srgbClr val="000000"/>
                </a:solidFill>
                <a:latin typeface="Poppins"/>
                <a:ea typeface="Poppins"/>
                <a:cs typeface="Poppins"/>
                <a:sym typeface="Poppins"/>
              </a:defRPr>
            </a:lvl9pPr>
          </a:lstStyle>
          <a:p>
            <a:endParaRPr/>
          </a:p>
        </p:txBody>
      </p:sp>
      <p:sp>
        <p:nvSpPr>
          <p:cNvPr id="133" name="Google Shape;133;p28"/>
          <p:cNvSpPr txBox="1">
            <a:spLocks noGrp="1"/>
          </p:cNvSpPr>
          <p:nvPr>
            <p:ph type="body" idx="1"/>
          </p:nvPr>
        </p:nvSpPr>
        <p:spPr>
          <a:xfrm>
            <a:off x="507150" y="893450"/>
            <a:ext cx="4412700" cy="3206400"/>
          </a:xfrm>
          <a:prstGeom prst="rect">
            <a:avLst/>
          </a:prstGeom>
          <a:noFill/>
          <a:ln>
            <a:noFill/>
          </a:ln>
        </p:spPr>
        <p:txBody>
          <a:bodyPr spcFirstLastPara="1" wrap="square" lIns="91425" tIns="91425" rIns="91425" bIns="91425" anchor="t" anchorCtr="0">
            <a:noAutofit/>
          </a:bodyPr>
          <a:lstStyle>
            <a:lvl1pPr marL="457200" marR="0" lvl="0" indent="-387350" algn="l" rtl="0">
              <a:lnSpc>
                <a:spcPct val="100000"/>
              </a:lnSpc>
              <a:spcBef>
                <a:spcPts val="0"/>
              </a:spcBef>
              <a:spcAft>
                <a:spcPts val="0"/>
              </a:spcAft>
              <a:buClr>
                <a:srgbClr val="000000"/>
              </a:buClr>
              <a:buSzPts val="2500"/>
              <a:buFont typeface="Poppins"/>
              <a:buChar char="●"/>
              <a:defRPr sz="2500" b="0" i="0" u="none" strike="noStrike" cap="none">
                <a:solidFill>
                  <a:srgbClr val="000000"/>
                </a:solidFill>
                <a:latin typeface="Poppins"/>
                <a:ea typeface="Poppins"/>
                <a:cs typeface="Poppins"/>
                <a:sym typeface="Poppins"/>
              </a:defRPr>
            </a:lvl1pPr>
            <a:lvl2pPr marL="914400" marR="0" lvl="1" indent="-374650" algn="l" rtl="0">
              <a:lnSpc>
                <a:spcPct val="100000"/>
              </a:lnSpc>
              <a:spcBef>
                <a:spcPts val="0"/>
              </a:spcBef>
              <a:spcAft>
                <a:spcPts val="0"/>
              </a:spcAft>
              <a:buClr>
                <a:srgbClr val="000000"/>
              </a:buClr>
              <a:buSzPts val="2300"/>
              <a:buFont typeface="Poppins"/>
              <a:buChar char="○"/>
              <a:defRPr sz="2300" b="0" i="0" u="none" strike="noStrike" cap="none">
                <a:solidFill>
                  <a:srgbClr val="000000"/>
                </a:solidFill>
                <a:latin typeface="Poppins"/>
                <a:ea typeface="Poppins"/>
                <a:cs typeface="Poppins"/>
                <a:sym typeface="Poppins"/>
              </a:defRPr>
            </a:lvl2pPr>
            <a:lvl3pPr marL="1371600" marR="0" lvl="2" indent="-368300" algn="l" rtl="0">
              <a:lnSpc>
                <a:spcPct val="100000"/>
              </a:lnSpc>
              <a:spcBef>
                <a:spcPts val="0"/>
              </a:spcBef>
              <a:spcAft>
                <a:spcPts val="0"/>
              </a:spcAft>
              <a:buClr>
                <a:srgbClr val="000000"/>
              </a:buClr>
              <a:buSzPts val="2200"/>
              <a:buFont typeface="Poppins"/>
              <a:buChar char="■"/>
              <a:defRPr sz="2200" b="0" i="0" u="none" strike="noStrike" cap="none">
                <a:solidFill>
                  <a:srgbClr val="000000"/>
                </a:solidFill>
                <a:latin typeface="Poppins"/>
                <a:ea typeface="Poppins"/>
                <a:cs typeface="Poppins"/>
                <a:sym typeface="Poppins"/>
              </a:defRPr>
            </a:lvl3pPr>
            <a:lvl4pPr marL="1828800" marR="0" lvl="3" indent="-349250" algn="l" rtl="0">
              <a:lnSpc>
                <a:spcPct val="100000"/>
              </a:lnSpc>
              <a:spcBef>
                <a:spcPts val="0"/>
              </a:spcBef>
              <a:spcAft>
                <a:spcPts val="0"/>
              </a:spcAft>
              <a:buClr>
                <a:srgbClr val="000000"/>
              </a:buClr>
              <a:buSzPts val="1900"/>
              <a:buFont typeface="Poppins"/>
              <a:buChar char="●"/>
              <a:defRPr sz="1900" b="0" i="0" u="none" strike="noStrike" cap="none">
                <a:solidFill>
                  <a:srgbClr val="000000"/>
                </a:solidFill>
                <a:latin typeface="Poppins"/>
                <a:ea typeface="Poppins"/>
                <a:cs typeface="Poppins"/>
                <a:sym typeface="Poppins"/>
              </a:defRPr>
            </a:lvl4pPr>
            <a:lvl5pPr marL="2286000" marR="0" lvl="4" indent="-336550" algn="l" rtl="0">
              <a:lnSpc>
                <a:spcPct val="100000"/>
              </a:lnSpc>
              <a:spcBef>
                <a:spcPts val="0"/>
              </a:spcBef>
              <a:spcAft>
                <a:spcPts val="0"/>
              </a:spcAft>
              <a:buClr>
                <a:srgbClr val="000000"/>
              </a:buClr>
              <a:buSzPts val="1700"/>
              <a:buFont typeface="Poppins"/>
              <a:buChar char="○"/>
              <a:defRPr sz="1700" b="0" i="0" u="none" strike="noStrike" cap="none">
                <a:solidFill>
                  <a:srgbClr val="000000"/>
                </a:solidFill>
                <a:latin typeface="Poppins"/>
                <a:ea typeface="Poppins"/>
                <a:cs typeface="Poppins"/>
                <a:sym typeface="Poppins"/>
              </a:defRPr>
            </a:lvl5pPr>
            <a:lvl6pPr marL="2743200" marR="0" lvl="5" indent="-323850" algn="l" rtl="0">
              <a:lnSpc>
                <a:spcPct val="100000"/>
              </a:lnSpc>
              <a:spcBef>
                <a:spcPts val="0"/>
              </a:spcBef>
              <a:spcAft>
                <a:spcPts val="0"/>
              </a:spcAft>
              <a:buClr>
                <a:srgbClr val="000000"/>
              </a:buClr>
              <a:buSzPts val="1500"/>
              <a:buFont typeface="Poppins"/>
              <a:buChar char="■"/>
              <a:defRPr sz="1500" b="0" i="0" u="none" strike="noStrike" cap="none">
                <a:solidFill>
                  <a:srgbClr val="000000"/>
                </a:solidFill>
                <a:latin typeface="Poppins"/>
                <a:ea typeface="Poppins"/>
                <a:cs typeface="Poppins"/>
                <a:sym typeface="Poppins"/>
              </a:defRPr>
            </a:lvl6pPr>
            <a:lvl7pPr marL="3200400" marR="0" lvl="6" indent="-292100" algn="l" rtl="0">
              <a:lnSpc>
                <a:spcPct val="100000"/>
              </a:lnSpc>
              <a:spcBef>
                <a:spcPts val="0"/>
              </a:spcBef>
              <a:spcAft>
                <a:spcPts val="0"/>
              </a:spcAft>
              <a:buClr>
                <a:srgbClr val="000000"/>
              </a:buClr>
              <a:buSzPts val="1000"/>
              <a:buFont typeface="Poppins"/>
              <a:buChar char="●"/>
              <a:defRPr sz="1000" b="0" i="0" u="none" strike="noStrike" cap="none">
                <a:solidFill>
                  <a:srgbClr val="000000"/>
                </a:solidFill>
                <a:latin typeface="Poppins"/>
                <a:ea typeface="Poppins"/>
                <a:cs typeface="Poppins"/>
                <a:sym typeface="Poppins"/>
              </a:defRPr>
            </a:lvl7pPr>
            <a:lvl8pPr marL="3657600" marR="0" lvl="7" indent="-292100" algn="l" rtl="0">
              <a:lnSpc>
                <a:spcPct val="100000"/>
              </a:lnSpc>
              <a:spcBef>
                <a:spcPts val="0"/>
              </a:spcBef>
              <a:spcAft>
                <a:spcPts val="0"/>
              </a:spcAft>
              <a:buClr>
                <a:srgbClr val="000000"/>
              </a:buClr>
              <a:buSzPts val="1000"/>
              <a:buFont typeface="Poppins"/>
              <a:buChar char="○"/>
              <a:defRPr sz="1000" b="0" i="0" u="none" strike="noStrike" cap="none">
                <a:solidFill>
                  <a:srgbClr val="000000"/>
                </a:solidFill>
                <a:latin typeface="Poppins"/>
                <a:ea typeface="Poppins"/>
                <a:cs typeface="Poppins"/>
                <a:sym typeface="Poppins"/>
              </a:defRPr>
            </a:lvl8pPr>
            <a:lvl9pPr marL="4114800" marR="0" lvl="8" indent="-292100" algn="l" rtl="0">
              <a:lnSpc>
                <a:spcPct val="100000"/>
              </a:lnSpc>
              <a:spcBef>
                <a:spcPts val="0"/>
              </a:spcBef>
              <a:spcAft>
                <a:spcPts val="0"/>
              </a:spcAft>
              <a:buClr>
                <a:srgbClr val="000000"/>
              </a:buClr>
              <a:buSzPts val="1000"/>
              <a:buFont typeface="Poppins"/>
              <a:buChar char="■"/>
              <a:defRPr sz="1000" b="0" i="0" u="none" strike="noStrike" cap="none">
                <a:solidFill>
                  <a:srgbClr val="000000"/>
                </a:solidFill>
                <a:latin typeface="Poppins"/>
                <a:ea typeface="Poppins"/>
                <a:cs typeface="Poppins"/>
                <a:sym typeface="Poppins"/>
              </a:defRPr>
            </a:lvl9pPr>
          </a:lstStyle>
          <a:p>
            <a:endParaRPr/>
          </a:p>
        </p:txBody>
      </p:sp>
      <p:sp>
        <p:nvSpPr>
          <p:cNvPr id="134" name="Google Shape;134;p28"/>
          <p:cNvSpPr txBox="1"/>
          <p:nvPr/>
        </p:nvSpPr>
        <p:spPr>
          <a:xfrm>
            <a:off x="231475" y="4889366"/>
            <a:ext cx="4038600" cy="17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C71"/>
                </a:solidFill>
                <a:latin typeface="Poppins"/>
                <a:ea typeface="Poppins"/>
                <a:cs typeface="Poppins"/>
                <a:sym typeface="Poppins"/>
              </a:rPr>
              <a:t>Office of Personal Property Management</a:t>
            </a:r>
            <a:endParaRPr sz="1400" b="0" i="0" u="none" strike="noStrike" cap="none">
              <a:solidFill>
                <a:srgbClr val="003C71"/>
              </a:solidFill>
              <a:latin typeface="Poppins"/>
              <a:ea typeface="Poppins"/>
              <a:cs typeface="Poppins"/>
              <a:sym typeface="Poppins"/>
            </a:endParaRPr>
          </a:p>
        </p:txBody>
      </p:sp>
      <p:sp>
        <p:nvSpPr>
          <p:cNvPr id="135" name="Google Shape;135;p28"/>
          <p:cNvSpPr txBox="1"/>
          <p:nvPr/>
        </p:nvSpPr>
        <p:spPr>
          <a:xfrm>
            <a:off x="8646461" y="4844311"/>
            <a:ext cx="4263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 sz="1050" b="0" i="0" u="none" strike="noStrike" cap="none">
                <a:solidFill>
                  <a:srgbClr val="7F7F7F"/>
                </a:solidFill>
                <a:latin typeface="Arial"/>
                <a:ea typeface="Arial"/>
                <a:cs typeface="Arial"/>
                <a:sym typeface="Arial"/>
              </a:rPr>
              <a:t>‹#›</a:t>
            </a:fld>
            <a:endParaRPr sz="1050" b="0"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a.gov/buying-selling/government-property-for-sale-or-disposal/personal-property-for-reuse-sale/for-state-agencies-and-public-orgs/eligible-organizations-and-activities"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gsa.gov/forms-library/transfer-order-surplus-personal-property"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hyperlink" Target="http://www.nasasp.org/findmystate.html" TargetMode="External"/><Relationship Id="rId5" Type="http://schemas.openxmlformats.org/officeDocument/2006/relationships/hyperlink" Target="https://www.gsa.gov/cdnstatic/16-00098_PersPropDonat_Bro_final508.pdf" TargetMode="External"/><Relationship Id="rId4" Type="http://schemas.openxmlformats.org/officeDocument/2006/relationships/hyperlink" Target="https://www.gsa.gov/forms-library/transfer-order-excess-personal-proper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gsa.gov/apo"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mailto:ppms@gsa.gov" TargetMode="External"/><Relationship Id="rId2" Type="http://schemas.openxmlformats.org/officeDocument/2006/relationships/notesSlide" Target="../notesSlides/notesSlide44.xml"/><Relationship Id="rId1" Type="http://schemas.openxmlformats.org/officeDocument/2006/relationships/slideLayout" Target="../slideLayouts/slideLayout29.xml"/><Relationship Id="rId5" Type="http://schemas.openxmlformats.org/officeDocument/2006/relationships/hyperlink" Target="http://gsa.gov/apo" TargetMode="External"/><Relationship Id="rId4" Type="http://schemas.openxmlformats.org/officeDocument/2006/relationships/hyperlink" Target="http://gsa.gov/event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gsa.gov/policy-regulations/regulations/federal-management-regulation-fmr/i457542#i457542" TargetMode="External"/><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hyperlink" Target="https://www.gsa.gov/policy-regulations/regulations/federal-management-regulation-fmr/i458448#i45877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gsa.gov/nuo"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hyperlink" Target="http://ppms.gov" TargetMode="External"/><Relationship Id="rId4" Type="http://schemas.openxmlformats.org/officeDocument/2006/relationships/hyperlink" Target="http://gsa.gov/even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ctrTitle"/>
          </p:nvPr>
        </p:nvSpPr>
        <p:spPr>
          <a:xfrm>
            <a:off x="63725" y="1593425"/>
            <a:ext cx="4427100" cy="925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00CFFF"/>
                </a:solidFill>
                <a:highlight>
                  <a:srgbClr val="1C304A"/>
                </a:highlight>
                <a:latin typeface="Helvetica Neue"/>
                <a:ea typeface="Helvetica Neue"/>
                <a:cs typeface="Helvetica Neue"/>
                <a:sym typeface="Helvetica Neue"/>
              </a:rPr>
              <a:t>It’s Still Good - Managing the Disposal of Personal Property</a:t>
            </a:r>
            <a:endParaRPr sz="3600">
              <a:solidFill>
                <a:srgbClr val="00CFFF"/>
              </a:solidFill>
              <a:highlight>
                <a:srgbClr val="1C304A"/>
              </a:highlight>
              <a:latin typeface="Helvetica Neue"/>
              <a:ea typeface="Helvetica Neue"/>
              <a:cs typeface="Helvetica Neue"/>
              <a:sym typeface="Helvetica Neue"/>
            </a:endParaRPr>
          </a:p>
        </p:txBody>
      </p:sp>
      <p:sp>
        <p:nvSpPr>
          <p:cNvPr id="399" name="Google Shape;399;p54"/>
          <p:cNvSpPr txBox="1">
            <a:spLocks noGrp="1"/>
          </p:cNvSpPr>
          <p:nvPr>
            <p:ph type="subTitle" idx="1"/>
          </p:nvPr>
        </p:nvSpPr>
        <p:spPr>
          <a:xfrm>
            <a:off x="805875" y="3506725"/>
            <a:ext cx="4112400" cy="79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100">
              <a:solidFill>
                <a:srgbClr val="00CFFF"/>
              </a:solidFill>
              <a:latin typeface="Helvetica Neue"/>
              <a:ea typeface="Helvetica Neue"/>
              <a:cs typeface="Helvetica Neue"/>
              <a:sym typeface="Helvetica Neue"/>
            </a:endParaRPr>
          </a:p>
          <a:p>
            <a:pPr marL="0" lvl="0" indent="0" algn="l" rtl="0">
              <a:spcBef>
                <a:spcPts val="0"/>
              </a:spcBef>
              <a:spcAft>
                <a:spcPts val="0"/>
              </a:spcAft>
              <a:buNone/>
            </a:pPr>
            <a:r>
              <a:rPr lang="en" sz="2100">
                <a:solidFill>
                  <a:srgbClr val="00CFFF"/>
                </a:solidFill>
                <a:latin typeface="Helvetica Neue"/>
                <a:ea typeface="Helvetica Neue"/>
                <a:cs typeface="Helvetica Neue"/>
                <a:sym typeface="Helvetica Neue"/>
              </a:rPr>
              <a:t>January 29th, 2024</a:t>
            </a:r>
            <a:endParaRPr sz="2100">
              <a:solidFill>
                <a:srgbClr val="00CFFF"/>
              </a:solidFill>
              <a:latin typeface="Helvetica Neue"/>
              <a:ea typeface="Helvetica Neue"/>
              <a:cs typeface="Helvetica Neue"/>
              <a:sym typeface="Helvetica Neue"/>
            </a:endParaRPr>
          </a:p>
        </p:txBody>
      </p:sp>
      <p:sp>
        <p:nvSpPr>
          <p:cNvPr id="400" name="Google Shape;400;p54"/>
          <p:cNvSpPr txBox="1">
            <a:spLocks noGrp="1"/>
          </p:cNvSpPr>
          <p:nvPr>
            <p:ph type="subTitle" idx="2"/>
          </p:nvPr>
        </p:nvSpPr>
        <p:spPr>
          <a:xfrm>
            <a:off x="1160925" y="4473705"/>
            <a:ext cx="2736000" cy="26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100">
                <a:solidFill>
                  <a:srgbClr val="00CFFF"/>
                </a:solidFill>
              </a:rPr>
              <a:t>Office of Integrated Marketing</a:t>
            </a:r>
            <a:endParaRPr sz="1100">
              <a:solidFill>
                <a:srgbClr val="00CFFF"/>
              </a:solidFill>
            </a:endParaRPr>
          </a:p>
        </p:txBody>
      </p:sp>
      <p:pic>
        <p:nvPicPr>
          <p:cNvPr id="401" name="Google Shape;401;p54" descr="acquisition training for the real world logo" title=" ATRW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
            <a:ext cx="2736002" cy="1231955"/>
          </a:xfrm>
          <a:prstGeom prst="rect">
            <a:avLst/>
          </a:prstGeom>
          <a:noFill/>
          <a:ln>
            <a:noFill/>
          </a:ln>
        </p:spPr>
      </p:pic>
      <p:pic>
        <p:nvPicPr>
          <p:cNvPr id="402" name="Google Shape;402;p54" descr="Icy snowflake graphic"/>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00150" y="34900"/>
            <a:ext cx="4843850" cy="5108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3"/>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Sample Email: </a:t>
            </a:r>
            <a:endParaRPr>
              <a:solidFill>
                <a:schemeClr val="accent1"/>
              </a:solidFill>
            </a:endParaRPr>
          </a:p>
          <a:p>
            <a:pPr marL="0" lvl="0" indent="0" algn="l" rtl="0">
              <a:lnSpc>
                <a:spcPct val="100000"/>
              </a:lnSpc>
              <a:spcBef>
                <a:spcPts val="0"/>
              </a:spcBef>
              <a:spcAft>
                <a:spcPts val="0"/>
              </a:spcAft>
              <a:buSzPts val="3000"/>
              <a:buNone/>
            </a:pPr>
            <a:r>
              <a:rPr lang="en">
                <a:solidFill>
                  <a:schemeClr val="accent1"/>
                </a:solidFill>
              </a:rPr>
              <a:t>Completely Approved Transfer Order</a:t>
            </a:r>
            <a:endParaRPr>
              <a:solidFill>
                <a:schemeClr val="accent1"/>
              </a:solidFill>
            </a:endParaRPr>
          </a:p>
        </p:txBody>
      </p:sp>
      <p:pic>
        <p:nvPicPr>
          <p:cNvPr id="465" name="Google Shape;465;p63" descr="Image of a sample email of a Completely Approved Transfer Ord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7650" y="1408163"/>
            <a:ext cx="8828700" cy="232717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read a Completely Approved Transfer Order?</a:t>
            </a:r>
            <a:r>
              <a:rPr lang="en"/>
              <a:t> </a:t>
            </a:r>
            <a:endParaRPr/>
          </a:p>
        </p:txBody>
      </p:sp>
      <p:pic>
        <p:nvPicPr>
          <p:cNvPr id="471" name="Google Shape;471;p64" descr="Image of Approved Transfer Ord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8899" y="1118549"/>
            <a:ext cx="5732975" cy="3544676"/>
          </a:xfrm>
          <a:prstGeom prst="rect">
            <a:avLst/>
          </a:prstGeom>
          <a:noFill/>
          <a:ln w="9525" cap="flat" cmpd="sng">
            <a:solidFill>
              <a:schemeClr val="dk2"/>
            </a:solidFill>
            <a:prstDash val="solid"/>
            <a:round/>
            <a:headEnd type="none" w="sm" len="sm"/>
            <a:tailEnd type="none" w="sm" len="sm"/>
          </a:ln>
        </p:spPr>
      </p:pic>
      <p:sp>
        <p:nvSpPr>
          <p:cNvPr id="472" name="Google Shape;472;p64" descr="Example of a Transfer Order - shows Ordering Agency, Ship To, Shipping Instructions"/>
          <p:cNvSpPr/>
          <p:nvPr/>
        </p:nvSpPr>
        <p:spPr>
          <a:xfrm>
            <a:off x="4239650" y="1735925"/>
            <a:ext cx="2800500" cy="15183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64" descr="Sample of Transfer Order highlighting Section 13 - Property Ordered"/>
          <p:cNvSpPr/>
          <p:nvPr/>
        </p:nvSpPr>
        <p:spPr>
          <a:xfrm>
            <a:off x="1508900" y="3782625"/>
            <a:ext cx="5659800" cy="932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5"/>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read a Completely Approved Transfer Order?  (Continued)</a:t>
            </a:r>
            <a:endParaRPr>
              <a:solidFill>
                <a:schemeClr val="accent1"/>
              </a:solidFill>
            </a:endParaRPr>
          </a:p>
        </p:txBody>
      </p:sp>
      <p:pic>
        <p:nvPicPr>
          <p:cNvPr id="479" name="Google Shape;479;p65" descr="Image of GSA's Digital Sign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350" y="1891650"/>
            <a:ext cx="7594975" cy="572625"/>
          </a:xfrm>
          <a:prstGeom prst="rect">
            <a:avLst/>
          </a:prstGeom>
          <a:noFill/>
          <a:ln w="19050" cap="flat" cmpd="sng">
            <a:solidFill>
              <a:schemeClr val="dk2"/>
            </a:solidFill>
            <a:prstDash val="solid"/>
            <a:round/>
            <a:headEnd type="none" w="sm" len="sm"/>
            <a:tailEnd type="none" w="sm" len="sm"/>
          </a:ln>
        </p:spPr>
      </p:pic>
      <p:pic>
        <p:nvPicPr>
          <p:cNvPr id="480" name="Google Shape;480;p65" descr="Sample Transfer Order showing Box 14:  GSA Approva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7326" y="1891650"/>
            <a:ext cx="1250775" cy="572625"/>
          </a:xfrm>
          <a:prstGeom prst="rect">
            <a:avLst/>
          </a:prstGeom>
          <a:noFill/>
          <a:ln w="19050" cap="flat" cmpd="sng">
            <a:solidFill>
              <a:schemeClr val="dk2"/>
            </a:solidFill>
            <a:prstDash val="solid"/>
            <a:round/>
            <a:headEnd type="none" w="sm" len="sm"/>
            <a:tailEnd type="none" w="sm" len="sm"/>
          </a:ln>
        </p:spPr>
      </p:pic>
      <p:sp>
        <p:nvSpPr>
          <p:cNvPr id="481" name="Google Shape;481;p65" descr="Sample Transfer Order showing GSA Approval - must have the signature"/>
          <p:cNvSpPr/>
          <p:nvPr/>
        </p:nvSpPr>
        <p:spPr>
          <a:xfrm>
            <a:off x="0" y="1716400"/>
            <a:ext cx="9144000" cy="9231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65"/>
          <p:cNvSpPr txBox="1"/>
          <p:nvPr/>
        </p:nvSpPr>
        <p:spPr>
          <a:xfrm>
            <a:off x="439050" y="2838581"/>
            <a:ext cx="8265900" cy="1302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en" sz="2200" b="0" i="0" u="none" strike="noStrike" cap="none">
                <a:solidFill>
                  <a:srgbClr val="000000"/>
                </a:solidFill>
                <a:latin typeface="Poppins"/>
                <a:ea typeface="Poppins"/>
                <a:cs typeface="Poppins"/>
                <a:sym typeface="Poppins"/>
              </a:rPr>
              <a:t>At the bottom will be GSA’s digital signature and a date- you </a:t>
            </a:r>
            <a:r>
              <a:rPr lang="en" sz="2200" b="1" i="0" u="none" strike="noStrike" cap="none">
                <a:solidFill>
                  <a:srgbClr val="000000"/>
                </a:solidFill>
                <a:latin typeface="Poppins"/>
                <a:ea typeface="Poppins"/>
                <a:cs typeface="Poppins"/>
                <a:sym typeface="Poppins"/>
              </a:rPr>
              <a:t>MUST </a:t>
            </a:r>
            <a:r>
              <a:rPr lang="en" sz="2200" b="0" i="0" u="none" strike="noStrike" cap="none">
                <a:solidFill>
                  <a:srgbClr val="000000"/>
                </a:solidFill>
                <a:latin typeface="Poppins"/>
                <a:ea typeface="Poppins"/>
                <a:cs typeface="Poppins"/>
                <a:sym typeface="Poppins"/>
              </a:rPr>
              <a:t>have this signature in order to release the property.</a:t>
            </a:r>
            <a:endParaRPr sz="2200" b="0" i="0" u="none" strike="noStrike" cap="none">
              <a:solidFill>
                <a:srgbClr val="000000"/>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6"/>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3: Surplus Property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7"/>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know when my property is “surplus”?</a:t>
            </a:r>
            <a:endParaRPr>
              <a:solidFill>
                <a:schemeClr val="accent1"/>
              </a:solidFill>
            </a:endParaRPr>
          </a:p>
        </p:txBody>
      </p:sp>
      <p:sp>
        <p:nvSpPr>
          <p:cNvPr id="493" name="Google Shape;493;p67"/>
          <p:cNvSpPr txBox="1">
            <a:spLocks noGrp="1"/>
          </p:cNvSpPr>
          <p:nvPr>
            <p:ph type="body" idx="4294967295"/>
          </p:nvPr>
        </p:nvSpPr>
        <p:spPr>
          <a:xfrm>
            <a:off x="311700" y="1248925"/>
            <a:ext cx="8520600" cy="3416400"/>
          </a:xfrm>
          <a:prstGeom prst="rect">
            <a:avLst/>
          </a:prstGeom>
          <a:noFill/>
          <a:ln>
            <a:noFill/>
          </a:ln>
        </p:spPr>
        <p:txBody>
          <a:bodyPr spcFirstLastPara="1" wrap="square" lIns="91425" tIns="91425" rIns="91425" bIns="91425" anchor="t" anchorCtr="0">
            <a:noAutofit/>
          </a:bodyPr>
          <a:lstStyle/>
          <a:p>
            <a:pPr marL="0" lvl="1" indent="0" algn="l" rtl="0">
              <a:lnSpc>
                <a:spcPct val="115000"/>
              </a:lnSpc>
              <a:spcBef>
                <a:spcPts val="0"/>
              </a:spcBef>
              <a:spcAft>
                <a:spcPts val="0"/>
              </a:spcAft>
              <a:buSzPts val="2300"/>
              <a:buNone/>
            </a:pPr>
            <a:r>
              <a:rPr lang="en" sz="2100" b="1"/>
              <a:t>Surplus Release Date (SRD): </a:t>
            </a:r>
            <a:r>
              <a:rPr lang="en" sz="2100"/>
              <a:t>The date when Federal screening is completed</a:t>
            </a:r>
            <a:endParaRPr sz="2100"/>
          </a:p>
          <a:p>
            <a:pPr marL="0" lvl="0" indent="0" algn="l" rtl="0">
              <a:lnSpc>
                <a:spcPct val="115000"/>
              </a:lnSpc>
              <a:spcBef>
                <a:spcPts val="0"/>
              </a:spcBef>
              <a:spcAft>
                <a:spcPts val="0"/>
              </a:spcAft>
              <a:buSzPts val="2500"/>
              <a:buNone/>
            </a:pPr>
            <a:endParaRPr sz="2100"/>
          </a:p>
          <a:p>
            <a:pPr marL="0" lvl="0" indent="0" algn="l" rtl="0">
              <a:lnSpc>
                <a:spcPct val="115000"/>
              </a:lnSpc>
              <a:spcBef>
                <a:spcPts val="0"/>
              </a:spcBef>
              <a:spcAft>
                <a:spcPts val="0"/>
              </a:spcAft>
              <a:buSzPts val="2500"/>
              <a:buNone/>
            </a:pPr>
            <a:r>
              <a:rPr lang="en" sz="2100"/>
              <a:t>If no Federal agency has requested the item by the SRD, the property item is considered surplus property:</a:t>
            </a:r>
            <a:endParaRPr sz="2100"/>
          </a:p>
          <a:p>
            <a:pPr marL="457200" lvl="0" indent="-361950" algn="l" rtl="0">
              <a:lnSpc>
                <a:spcPct val="115000"/>
              </a:lnSpc>
              <a:spcBef>
                <a:spcPts val="0"/>
              </a:spcBef>
              <a:spcAft>
                <a:spcPts val="0"/>
              </a:spcAft>
              <a:buSzPts val="2100"/>
              <a:buChar char="●"/>
            </a:pPr>
            <a:r>
              <a:rPr lang="en" sz="2100"/>
              <a:t>If an </a:t>
            </a:r>
            <a:r>
              <a:rPr lang="en" sz="2100" u="sng">
                <a:solidFill>
                  <a:schemeClr val="hlink"/>
                </a:solidFill>
                <a:hlinkClick r:id="rId3"/>
              </a:rPr>
              <a:t>eligible entity</a:t>
            </a:r>
            <a:r>
              <a:rPr lang="en" sz="2100"/>
              <a:t> has requested the item for donation, the property remains in “surplus”until the donation is complete</a:t>
            </a:r>
            <a:endParaRPr sz="2100"/>
          </a:p>
          <a:p>
            <a:pPr marL="457200" lvl="0" indent="-361950" algn="l" rtl="0">
              <a:lnSpc>
                <a:spcPct val="115000"/>
              </a:lnSpc>
              <a:spcBef>
                <a:spcPts val="0"/>
              </a:spcBef>
              <a:spcAft>
                <a:spcPts val="0"/>
              </a:spcAft>
              <a:buSzPts val="2100"/>
              <a:buChar char="●"/>
            </a:pPr>
            <a:r>
              <a:rPr lang="en" sz="2100"/>
              <a:t>If no one has requested the item, the property moves on in the disposal process (usually, to GSA Sales)</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8"/>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sz="3600">
                <a:solidFill>
                  <a:schemeClr val="accent1"/>
                </a:solidFill>
              </a:rPr>
              <a:t>What is different in the Surplus stage?</a:t>
            </a:r>
            <a:endParaRPr sz="3600">
              <a:solidFill>
                <a:schemeClr val="accent1"/>
              </a:solidFill>
            </a:endParaRPr>
          </a:p>
        </p:txBody>
      </p:sp>
      <p:sp>
        <p:nvSpPr>
          <p:cNvPr id="499" name="Google Shape;499;p68"/>
          <p:cNvSpPr txBox="1">
            <a:spLocks noGrp="1"/>
          </p:cNvSpPr>
          <p:nvPr>
            <p:ph type="body" idx="4294967295"/>
          </p:nvPr>
        </p:nvSpPr>
        <p:spPr>
          <a:xfrm>
            <a:off x="567925" y="1532350"/>
            <a:ext cx="8028900" cy="31398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400"/>
              </a:spcBef>
              <a:spcAft>
                <a:spcPts val="0"/>
              </a:spcAft>
              <a:buSzPts val="1900"/>
              <a:buChar char="●"/>
            </a:pPr>
            <a:r>
              <a:rPr lang="en" sz="1900" b="1"/>
              <a:t>Emails</a:t>
            </a:r>
            <a:r>
              <a:rPr lang="en" sz="1900"/>
              <a:t>: Same emails as Excess</a:t>
            </a:r>
            <a:endParaRPr sz="1900"/>
          </a:p>
          <a:p>
            <a:pPr marL="914400" lvl="1" indent="-349250" algn="l" rtl="0">
              <a:lnSpc>
                <a:spcPct val="115000"/>
              </a:lnSpc>
              <a:spcBef>
                <a:spcPts val="400"/>
              </a:spcBef>
              <a:spcAft>
                <a:spcPts val="0"/>
              </a:spcAft>
              <a:buSzPts val="1900"/>
              <a:buChar char="○"/>
            </a:pPr>
            <a:r>
              <a:rPr lang="en" sz="1900" u="sng">
                <a:solidFill>
                  <a:schemeClr val="hlink"/>
                </a:solidFill>
                <a:hlinkClick r:id="rId3"/>
              </a:rPr>
              <a:t>SF-123</a:t>
            </a:r>
            <a:r>
              <a:rPr lang="en" sz="1900"/>
              <a:t> for Surplus (versus </a:t>
            </a:r>
            <a:r>
              <a:rPr lang="en" sz="1900" u="sng">
                <a:solidFill>
                  <a:schemeClr val="hlink"/>
                </a:solidFill>
                <a:hlinkClick r:id="rId4"/>
              </a:rPr>
              <a:t>SF-122</a:t>
            </a:r>
            <a:r>
              <a:rPr lang="en" sz="1900"/>
              <a:t> for Excess)</a:t>
            </a:r>
            <a:endParaRPr sz="1900"/>
          </a:p>
          <a:p>
            <a:pPr marL="457200" lvl="0" indent="-349250" algn="l" rtl="0">
              <a:lnSpc>
                <a:spcPct val="115000"/>
              </a:lnSpc>
              <a:spcBef>
                <a:spcPts val="400"/>
              </a:spcBef>
              <a:spcAft>
                <a:spcPts val="0"/>
              </a:spcAft>
              <a:buSzPts val="1900"/>
              <a:buChar char="●"/>
            </a:pPr>
            <a:r>
              <a:rPr lang="en" sz="1900" b="1"/>
              <a:t>What it means: </a:t>
            </a:r>
            <a:r>
              <a:rPr lang="en" sz="1900"/>
              <a:t>Property is donated to:</a:t>
            </a:r>
            <a:endParaRPr sz="1900"/>
          </a:p>
          <a:p>
            <a:pPr marL="914400" lvl="1" indent="-349250" algn="l" rtl="0">
              <a:lnSpc>
                <a:spcPct val="115000"/>
              </a:lnSpc>
              <a:spcBef>
                <a:spcPts val="400"/>
              </a:spcBef>
              <a:spcAft>
                <a:spcPts val="0"/>
              </a:spcAft>
              <a:buSzPts val="1900"/>
              <a:buChar char="○"/>
            </a:pPr>
            <a:r>
              <a:rPr lang="en" sz="1900"/>
              <a:t>Donees of the </a:t>
            </a:r>
            <a:r>
              <a:rPr lang="en" sz="1900" u="sng">
                <a:solidFill>
                  <a:schemeClr val="hlink"/>
                </a:solidFill>
                <a:hlinkClick r:id="rId5"/>
              </a:rPr>
              <a:t>Surplus Donation Program</a:t>
            </a:r>
            <a:r>
              <a:rPr lang="en" sz="1900"/>
              <a:t> (through the </a:t>
            </a:r>
            <a:r>
              <a:rPr lang="en" sz="1900" u="sng">
                <a:solidFill>
                  <a:schemeClr val="hlink"/>
                </a:solidFill>
                <a:hlinkClick r:id="rId6"/>
              </a:rPr>
              <a:t>State Agencies for Surplus Property</a:t>
            </a:r>
            <a:r>
              <a:rPr lang="en" sz="1900"/>
              <a:t>, or SASPs); or</a:t>
            </a:r>
            <a:endParaRPr sz="1900">
              <a:solidFill>
                <a:srgbClr val="FF0000"/>
              </a:solidFill>
            </a:endParaRPr>
          </a:p>
          <a:p>
            <a:pPr marL="914400" lvl="1" indent="-349250" algn="l" rtl="0">
              <a:lnSpc>
                <a:spcPct val="115000"/>
              </a:lnSpc>
              <a:spcBef>
                <a:spcPts val="400"/>
              </a:spcBef>
              <a:spcAft>
                <a:spcPts val="0"/>
              </a:spcAft>
              <a:buSzPts val="1900"/>
              <a:buChar char="○"/>
            </a:pPr>
            <a:r>
              <a:rPr lang="en" sz="1900"/>
              <a:t>Public airports</a:t>
            </a:r>
            <a:endParaRPr sz="1900"/>
          </a:p>
          <a:p>
            <a:pPr marL="457200" lvl="0" indent="-349250" algn="l" rtl="0">
              <a:lnSpc>
                <a:spcPct val="115000"/>
              </a:lnSpc>
              <a:spcBef>
                <a:spcPts val="400"/>
              </a:spcBef>
              <a:spcAft>
                <a:spcPts val="0"/>
              </a:spcAft>
              <a:buSzPts val="1900"/>
              <a:buChar char="●"/>
            </a:pPr>
            <a:r>
              <a:rPr lang="en" sz="1900" b="1"/>
              <a:t>What you need to do: </a:t>
            </a:r>
            <a:r>
              <a:rPr lang="en" sz="1900"/>
              <a:t>Same as excess (only release property once you have completely approved TO)</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9"/>
          <p:cNvSpPr txBox="1">
            <a:spLocks noGrp="1"/>
          </p:cNvSpPr>
          <p:nvPr>
            <p:ph type="title"/>
          </p:nvPr>
        </p:nvSpPr>
        <p:spPr>
          <a:xfrm>
            <a:off x="231475" y="222875"/>
            <a:ext cx="7785000" cy="623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3200">
                <a:solidFill>
                  <a:schemeClr val="accent1"/>
                </a:solidFill>
              </a:rPr>
              <a:t>Questions during the Excess or Surplus stage?</a:t>
            </a:r>
            <a:r>
              <a:rPr lang="en" sz="3600">
                <a:solidFill>
                  <a:srgbClr val="000000"/>
                </a:solidFill>
              </a:rPr>
              <a:t> </a:t>
            </a:r>
            <a:endParaRPr sz="3600"/>
          </a:p>
        </p:txBody>
      </p:sp>
      <p:sp>
        <p:nvSpPr>
          <p:cNvPr id="505" name="Google Shape;505;p69"/>
          <p:cNvSpPr txBox="1">
            <a:spLocks noGrp="1"/>
          </p:cNvSpPr>
          <p:nvPr>
            <p:ph type="body" idx="4294967295"/>
          </p:nvPr>
        </p:nvSpPr>
        <p:spPr>
          <a:xfrm>
            <a:off x="311700" y="1566224"/>
            <a:ext cx="8520600" cy="27309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a:t>Contact your GSA Area Property Officer (APO)</a:t>
            </a:r>
            <a:endParaRPr sz="2200"/>
          </a:p>
          <a:p>
            <a:pPr marL="914400" lvl="1" indent="-368300" algn="l" rtl="0">
              <a:lnSpc>
                <a:spcPct val="115000"/>
              </a:lnSpc>
              <a:spcBef>
                <a:spcPts val="0"/>
              </a:spcBef>
              <a:spcAft>
                <a:spcPts val="0"/>
              </a:spcAft>
              <a:buSzPts val="2200"/>
              <a:buChar char="○"/>
            </a:pPr>
            <a:r>
              <a:rPr lang="en" sz="2200"/>
              <a:t>Property disposal specialists assigned by location</a:t>
            </a:r>
            <a:endParaRPr sz="2200"/>
          </a:p>
          <a:p>
            <a:pPr marL="914400" lvl="1" indent="-368300" algn="l" rtl="0">
              <a:lnSpc>
                <a:spcPct val="115000"/>
              </a:lnSpc>
              <a:spcBef>
                <a:spcPts val="0"/>
              </a:spcBef>
              <a:spcAft>
                <a:spcPts val="0"/>
              </a:spcAft>
              <a:buSzPts val="2200"/>
              <a:buChar char="○"/>
            </a:pPr>
            <a:r>
              <a:rPr lang="en" sz="2200"/>
              <a:t>Assist federal and nonfederal recipients and SASPs.</a:t>
            </a:r>
            <a:endParaRPr sz="2200"/>
          </a:p>
          <a:p>
            <a:pPr marL="457200" lvl="0" indent="0" algn="l" rtl="0">
              <a:lnSpc>
                <a:spcPct val="115000"/>
              </a:lnSpc>
              <a:spcBef>
                <a:spcPts val="0"/>
              </a:spcBef>
              <a:spcAft>
                <a:spcPts val="0"/>
              </a:spcAft>
              <a:buSzPts val="2500"/>
              <a:buNone/>
            </a:pPr>
            <a:endParaRPr sz="2200"/>
          </a:p>
          <a:p>
            <a:pPr marL="457200" lvl="0" indent="-368300" algn="l" rtl="0">
              <a:lnSpc>
                <a:spcPct val="115000"/>
              </a:lnSpc>
              <a:spcBef>
                <a:spcPts val="0"/>
              </a:spcBef>
              <a:spcAft>
                <a:spcPts val="0"/>
              </a:spcAft>
              <a:buSzPts val="2200"/>
              <a:buChar char="●"/>
            </a:pPr>
            <a:r>
              <a:rPr lang="en" sz="2200"/>
              <a:t>Find your APO at </a:t>
            </a:r>
            <a:r>
              <a:rPr lang="en" sz="2200" u="sng">
                <a:solidFill>
                  <a:schemeClr val="hlink"/>
                </a:solidFill>
                <a:hlinkClick r:id="rId3"/>
              </a:rPr>
              <a:t>gsa.gov/apo</a:t>
            </a:r>
            <a:r>
              <a:rPr lang="en" sz="2200"/>
              <a:t>.</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0"/>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4: Sales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know when my property is in Sales?</a:t>
            </a:r>
            <a:endParaRPr>
              <a:solidFill>
                <a:schemeClr val="accent1"/>
              </a:solidFill>
            </a:endParaRPr>
          </a:p>
        </p:txBody>
      </p:sp>
      <p:sp>
        <p:nvSpPr>
          <p:cNvPr id="516" name="Google Shape;516;p71"/>
          <p:cNvSpPr txBox="1">
            <a:spLocks noGrp="1"/>
          </p:cNvSpPr>
          <p:nvPr>
            <p:ph type="body" idx="4294967295"/>
          </p:nvPr>
        </p:nvSpPr>
        <p:spPr>
          <a:xfrm>
            <a:off x="311700" y="1264450"/>
            <a:ext cx="8520600" cy="347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500"/>
              <a:buNone/>
            </a:pPr>
            <a:r>
              <a:rPr lang="en" sz="2000" b="1"/>
              <a:t>Email: </a:t>
            </a:r>
            <a:r>
              <a:rPr lang="en" sz="2000"/>
              <a:t>GSA Sales is Preparing Your Item for Auction</a:t>
            </a:r>
            <a:endParaRPr sz="2000"/>
          </a:p>
          <a:p>
            <a:pPr marL="0" lvl="0" indent="0" algn="l" rtl="0">
              <a:lnSpc>
                <a:spcPct val="115000"/>
              </a:lnSpc>
              <a:spcBef>
                <a:spcPts val="0"/>
              </a:spcBef>
              <a:spcAft>
                <a:spcPts val="0"/>
              </a:spcAft>
              <a:buSzPts val="2500"/>
              <a:buNone/>
            </a:pPr>
            <a:endParaRPr sz="2000"/>
          </a:p>
          <a:p>
            <a:pPr marL="0" lvl="0" indent="0" algn="l" rtl="0">
              <a:lnSpc>
                <a:spcPct val="115000"/>
              </a:lnSpc>
              <a:spcBef>
                <a:spcPts val="0"/>
              </a:spcBef>
              <a:spcAft>
                <a:spcPts val="0"/>
              </a:spcAft>
              <a:buSzPts val="2500"/>
              <a:buNone/>
            </a:pPr>
            <a:r>
              <a:rPr lang="en" sz="2000" b="1"/>
              <a:t>What it means: </a:t>
            </a:r>
            <a:endParaRPr sz="2000" b="1"/>
          </a:p>
          <a:p>
            <a:pPr marL="457200" lvl="0" indent="-355600" algn="l" rtl="0">
              <a:lnSpc>
                <a:spcPct val="115000"/>
              </a:lnSpc>
              <a:spcBef>
                <a:spcPts val="0"/>
              </a:spcBef>
              <a:spcAft>
                <a:spcPts val="0"/>
              </a:spcAft>
              <a:buSzPts val="2000"/>
              <a:buChar char="●"/>
            </a:pPr>
            <a:r>
              <a:rPr lang="en" sz="2000"/>
              <a:t>Your property has completed screening in PPMS</a:t>
            </a:r>
            <a:endParaRPr sz="2000"/>
          </a:p>
          <a:p>
            <a:pPr marL="457200" lvl="0" indent="-355600" algn="l" rtl="0">
              <a:lnSpc>
                <a:spcPct val="115000"/>
              </a:lnSpc>
              <a:spcBef>
                <a:spcPts val="0"/>
              </a:spcBef>
              <a:spcAft>
                <a:spcPts val="0"/>
              </a:spcAft>
              <a:buSzPts val="2000"/>
              <a:buChar char="●"/>
            </a:pPr>
            <a:r>
              <a:rPr lang="en" sz="2000"/>
              <a:t>It is </a:t>
            </a:r>
            <a:r>
              <a:rPr lang="en" sz="2000" u="sng"/>
              <a:t>available</a:t>
            </a:r>
            <a:r>
              <a:rPr lang="en" sz="2000"/>
              <a:t> to sell (but not for sale yet)</a:t>
            </a:r>
            <a:endParaRPr sz="2000"/>
          </a:p>
          <a:p>
            <a:pPr marL="0" lvl="0" indent="0" algn="l" rtl="0">
              <a:lnSpc>
                <a:spcPct val="115000"/>
              </a:lnSpc>
              <a:spcBef>
                <a:spcPts val="0"/>
              </a:spcBef>
              <a:spcAft>
                <a:spcPts val="0"/>
              </a:spcAft>
              <a:buSzPts val="2500"/>
              <a:buNone/>
            </a:pPr>
            <a:endParaRPr sz="2000"/>
          </a:p>
          <a:p>
            <a:pPr marL="0" lvl="0" indent="0" algn="l" rtl="0">
              <a:lnSpc>
                <a:spcPct val="115000"/>
              </a:lnSpc>
              <a:spcBef>
                <a:spcPts val="0"/>
              </a:spcBef>
              <a:spcAft>
                <a:spcPts val="0"/>
              </a:spcAft>
              <a:buSzPts val="2500"/>
              <a:buNone/>
            </a:pPr>
            <a:r>
              <a:rPr lang="en" sz="2000" b="1"/>
              <a:t>What you need to do for GSA Sales: </a:t>
            </a:r>
            <a:endParaRPr sz="2000" b="1"/>
          </a:p>
          <a:p>
            <a:pPr marL="457200" lvl="0" indent="-355600" algn="l" rtl="0">
              <a:lnSpc>
                <a:spcPct val="115000"/>
              </a:lnSpc>
              <a:spcBef>
                <a:spcPts val="0"/>
              </a:spcBef>
              <a:spcAft>
                <a:spcPts val="0"/>
              </a:spcAft>
              <a:buSzPts val="2000"/>
              <a:buChar char="●"/>
            </a:pPr>
            <a:r>
              <a:rPr lang="en" sz="2000"/>
              <a:t>Verify your contact information and item location</a:t>
            </a:r>
            <a:endParaRPr sz="2000"/>
          </a:p>
          <a:p>
            <a:pPr marL="457200" lvl="0" indent="-355600" algn="l" rtl="0">
              <a:lnSpc>
                <a:spcPct val="115000"/>
              </a:lnSpc>
              <a:spcBef>
                <a:spcPts val="0"/>
              </a:spcBef>
              <a:spcAft>
                <a:spcPts val="0"/>
              </a:spcAft>
              <a:buSzPts val="2000"/>
              <a:buChar char="●"/>
            </a:pPr>
            <a:r>
              <a:rPr lang="en" sz="2000"/>
              <a:t>Make sure all items are still available and as described</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2"/>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Sample Email</a:t>
            </a:r>
            <a:endParaRPr>
              <a:solidFill>
                <a:schemeClr val="accent1"/>
              </a:solidFill>
            </a:endParaRPr>
          </a:p>
        </p:txBody>
      </p:sp>
      <p:pic>
        <p:nvPicPr>
          <p:cNvPr id="522" name="Google Shape;522;p72" descr="Image of sample Emai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1712" y="1049814"/>
            <a:ext cx="6120564" cy="329920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129750" y="42876"/>
            <a:ext cx="7388400" cy="1155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Poll Q’s</a:t>
            </a:r>
            <a:endParaRPr b="1">
              <a:latin typeface="Helvetica Neue"/>
              <a:ea typeface="Helvetica Neue"/>
              <a:cs typeface="Helvetica Neue"/>
              <a:sym typeface="Helvetica Neue"/>
            </a:endParaRPr>
          </a:p>
        </p:txBody>
      </p:sp>
      <p:sp>
        <p:nvSpPr>
          <p:cNvPr id="408" name="Google Shape;408;p55"/>
          <p:cNvSpPr txBox="1"/>
          <p:nvPr/>
        </p:nvSpPr>
        <p:spPr>
          <a:xfrm>
            <a:off x="1496100" y="895200"/>
            <a:ext cx="7647900" cy="424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1"/>
                </a:solidFill>
              </a:rPr>
              <a:t>I have Personal Property disposal (managing the disposition) experience (select one)?</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None</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1 ~ 5 years experience</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5 + years experience</a:t>
            </a: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I have excess Personal Property acquisition experience?</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True</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False</a:t>
            </a: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Where to go for Personal Property Management info (select one)?</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PPMS.gov</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GSA.gov/property</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Agency National Utilization Officer</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All the above</a:t>
            </a: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I would like to know more about Personal Property Management (select all that apply):</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Disposal</a:t>
            </a:r>
            <a:endParaRPr sz="1100">
              <a:solidFill>
                <a:schemeClr val="lt1"/>
              </a:solidFill>
            </a:endParaRPr>
          </a:p>
          <a:p>
            <a:pPr marL="0" lvl="0" indent="457200" algn="l" rtl="0">
              <a:lnSpc>
                <a:spcPct val="115000"/>
              </a:lnSpc>
              <a:spcBef>
                <a:spcPts val="0"/>
              </a:spcBef>
              <a:spcAft>
                <a:spcPts val="0"/>
              </a:spcAft>
              <a:buNone/>
            </a:pPr>
            <a:r>
              <a:rPr lang="en" sz="1100">
                <a:solidFill>
                  <a:schemeClr val="lt1"/>
                </a:solidFill>
              </a:rPr>
              <a:t>Acquisition</a:t>
            </a:r>
            <a:endParaRPr sz="1100">
              <a:solidFill>
                <a:schemeClr val="lt1"/>
              </a:solidFill>
            </a:endParaRPr>
          </a:p>
          <a:p>
            <a:pPr marL="0" lvl="0" indent="0" algn="l" rtl="0">
              <a:lnSpc>
                <a:spcPct val="115000"/>
              </a:lnSpc>
              <a:spcBef>
                <a:spcPts val="0"/>
              </a:spcBef>
              <a:spcAft>
                <a:spcPts val="0"/>
              </a:spcAft>
              <a:buNone/>
            </a:pPr>
            <a:r>
              <a:rPr lang="en" sz="1100">
                <a:solidFill>
                  <a:schemeClr val="lt1"/>
                </a:solidFill>
              </a:rPr>
              <a:t>	Public Auction</a:t>
            </a:r>
            <a:endParaRPr sz="1100">
              <a:solidFill>
                <a:schemeClr val="lt1"/>
              </a:solidFill>
            </a:endParaRPr>
          </a:p>
          <a:p>
            <a:pPr marL="0" lvl="0" indent="457200" algn="l" rtl="0">
              <a:lnSpc>
                <a:spcPct val="115000"/>
              </a:lnSpc>
              <a:spcBef>
                <a:spcPts val="0"/>
              </a:spcBef>
              <a:spcAft>
                <a:spcPts val="0"/>
              </a:spcAft>
              <a:buNone/>
            </a:pPr>
            <a:r>
              <a:rPr lang="en" sz="1100">
                <a:solidFill>
                  <a:schemeClr val="lt1"/>
                </a:solidFill>
              </a:rPr>
              <a:t>Transfer</a:t>
            </a:r>
            <a:endParaRPr sz="1100">
              <a:solidFill>
                <a:schemeClr val="lt1"/>
              </a:solidFill>
            </a:endParaRPr>
          </a:p>
          <a:p>
            <a:pPr marL="0" lvl="0" indent="457200" algn="l" rtl="0">
              <a:lnSpc>
                <a:spcPct val="115000"/>
              </a:lnSpc>
              <a:spcBef>
                <a:spcPts val="0"/>
              </a:spcBef>
              <a:spcAft>
                <a:spcPts val="0"/>
              </a:spcAft>
              <a:buNone/>
            </a:pPr>
            <a:r>
              <a:rPr lang="en" sz="1100">
                <a:solidFill>
                  <a:schemeClr val="lt1"/>
                </a:solidFill>
              </a:rPr>
              <a:t>Donation	</a:t>
            </a:r>
            <a:endParaRPr sz="11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3"/>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will I know that my property is ready to be sold?</a:t>
            </a:r>
            <a:endParaRPr>
              <a:solidFill>
                <a:schemeClr val="accent1"/>
              </a:solidFill>
            </a:endParaRPr>
          </a:p>
        </p:txBody>
      </p:sp>
      <p:sp>
        <p:nvSpPr>
          <p:cNvPr id="528" name="Google Shape;528;p73"/>
          <p:cNvSpPr txBox="1">
            <a:spLocks noGrp="1"/>
          </p:cNvSpPr>
          <p:nvPr>
            <p:ph type="body" idx="4294967295"/>
          </p:nvPr>
        </p:nvSpPr>
        <p:spPr>
          <a:xfrm>
            <a:off x="311700" y="1324725"/>
            <a:ext cx="8520600" cy="32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500"/>
              <a:buNone/>
            </a:pPr>
            <a:r>
              <a:rPr lang="en" sz="1900" b="1"/>
              <a:t>Email:  </a:t>
            </a:r>
            <a:r>
              <a:rPr lang="en" sz="1900"/>
              <a:t>Time Sensitive: Approve Auction Listing(s)</a:t>
            </a:r>
            <a:endParaRPr sz="1900"/>
          </a:p>
          <a:p>
            <a:pPr marL="0" lvl="0" indent="0" algn="l" rtl="0">
              <a:lnSpc>
                <a:spcPct val="115000"/>
              </a:lnSpc>
              <a:spcBef>
                <a:spcPts val="0"/>
              </a:spcBef>
              <a:spcAft>
                <a:spcPts val="0"/>
              </a:spcAft>
              <a:buSzPts val="2500"/>
              <a:buNone/>
            </a:pPr>
            <a:endParaRPr sz="1900"/>
          </a:p>
          <a:p>
            <a:pPr marL="0" lvl="0" indent="0" algn="l" rtl="0">
              <a:lnSpc>
                <a:spcPct val="115000"/>
              </a:lnSpc>
              <a:spcBef>
                <a:spcPts val="0"/>
              </a:spcBef>
              <a:spcAft>
                <a:spcPts val="0"/>
              </a:spcAft>
              <a:buSzPts val="2500"/>
              <a:buNone/>
            </a:pPr>
            <a:r>
              <a:rPr lang="en" sz="1900" b="1"/>
              <a:t>What it means: </a:t>
            </a:r>
            <a:endParaRPr sz="1900" b="1"/>
          </a:p>
          <a:p>
            <a:pPr marL="457200" lvl="0" indent="-349250" algn="l" rtl="0">
              <a:lnSpc>
                <a:spcPct val="115000"/>
              </a:lnSpc>
              <a:spcBef>
                <a:spcPts val="0"/>
              </a:spcBef>
              <a:spcAft>
                <a:spcPts val="0"/>
              </a:spcAft>
              <a:buSzPts val="1900"/>
              <a:buChar char="●"/>
            </a:pPr>
            <a:r>
              <a:rPr lang="en" sz="1900"/>
              <a:t>Your property has been lotted for sale and needs your review</a:t>
            </a:r>
            <a:endParaRPr sz="1900"/>
          </a:p>
          <a:p>
            <a:pPr marL="0" lvl="0" indent="0" algn="l" rtl="0">
              <a:lnSpc>
                <a:spcPct val="115000"/>
              </a:lnSpc>
              <a:spcBef>
                <a:spcPts val="0"/>
              </a:spcBef>
              <a:spcAft>
                <a:spcPts val="0"/>
              </a:spcAft>
              <a:buSzPts val="2500"/>
              <a:buNone/>
            </a:pPr>
            <a:endParaRPr sz="1900" b="1"/>
          </a:p>
          <a:p>
            <a:pPr marL="0" lvl="0" indent="0" algn="l" rtl="0">
              <a:lnSpc>
                <a:spcPct val="115000"/>
              </a:lnSpc>
              <a:spcBef>
                <a:spcPts val="0"/>
              </a:spcBef>
              <a:spcAft>
                <a:spcPts val="0"/>
              </a:spcAft>
              <a:buSzPts val="2500"/>
              <a:buNone/>
            </a:pPr>
            <a:r>
              <a:rPr lang="en" sz="1900" b="1"/>
              <a:t>What you need to do: </a:t>
            </a:r>
            <a:endParaRPr sz="1900" b="1"/>
          </a:p>
          <a:p>
            <a:pPr marL="457200" lvl="0" indent="-349250" algn="l" rtl="0">
              <a:lnSpc>
                <a:spcPct val="115000"/>
              </a:lnSpc>
              <a:spcBef>
                <a:spcPts val="0"/>
              </a:spcBef>
              <a:spcAft>
                <a:spcPts val="0"/>
              </a:spcAft>
              <a:buClr>
                <a:srgbClr val="000000"/>
              </a:buClr>
              <a:buSzPts val="1900"/>
              <a:buFont typeface="Arial"/>
              <a:buChar char="●"/>
            </a:pPr>
            <a:r>
              <a:rPr lang="en" sz="1900"/>
              <a:t>Review the information for accuracy</a:t>
            </a:r>
            <a:endParaRPr sz="1900"/>
          </a:p>
          <a:p>
            <a:pPr marL="457200" lvl="0" indent="-349250" algn="l" rtl="0">
              <a:lnSpc>
                <a:spcPct val="115000"/>
              </a:lnSpc>
              <a:spcBef>
                <a:spcPts val="0"/>
              </a:spcBef>
              <a:spcAft>
                <a:spcPts val="0"/>
              </a:spcAft>
              <a:buClr>
                <a:srgbClr val="000000"/>
              </a:buClr>
              <a:buSzPts val="1900"/>
              <a:buFont typeface="Arial"/>
              <a:buChar char="●"/>
            </a:pPr>
            <a:r>
              <a:rPr lang="en" sz="1900"/>
              <a:t>Approve/ Disapprove the lot</a:t>
            </a:r>
            <a:endParaRPr sz="1900"/>
          </a:p>
          <a:p>
            <a:pPr marL="457200" lvl="0" indent="-349250" algn="l" rtl="0">
              <a:lnSpc>
                <a:spcPct val="115000"/>
              </a:lnSpc>
              <a:spcBef>
                <a:spcPts val="0"/>
              </a:spcBef>
              <a:spcAft>
                <a:spcPts val="0"/>
              </a:spcAft>
              <a:buClr>
                <a:srgbClr val="000000"/>
              </a:buClr>
              <a:buSzPts val="1900"/>
              <a:buFont typeface="Arial"/>
              <a:buChar char="●"/>
            </a:pPr>
            <a:r>
              <a:rPr lang="en" sz="1900"/>
              <a:t>Notify your Sales Contracting Officer if any changes are needed</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solidFill>
                  <a:schemeClr val="accent1"/>
                </a:solidFill>
              </a:rPr>
              <a:t>Sample Email: Item is ready for sale</a:t>
            </a:r>
            <a:endParaRPr dirty="0">
              <a:solidFill>
                <a:schemeClr val="accent1"/>
              </a:solidFill>
            </a:endParaRPr>
          </a:p>
        </p:txBody>
      </p:sp>
      <p:pic>
        <p:nvPicPr>
          <p:cNvPr id="534" name="Google Shape;534;p74" descr="Image of sample emai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1225" y="875400"/>
            <a:ext cx="8041676" cy="3732325"/>
          </a:xfrm>
          <a:prstGeom prst="rect">
            <a:avLst/>
          </a:prstGeom>
          <a:noFill/>
          <a:ln w="9525" cap="flat" cmpd="sng">
            <a:solidFill>
              <a:schemeClr val="dk2"/>
            </a:solidFill>
            <a:prstDash val="solid"/>
            <a:round/>
            <a:headEnd type="none" w="sm" len="sm"/>
            <a:tailEnd type="none" w="sm" len="sm"/>
          </a:ln>
        </p:spPr>
      </p:pic>
      <p:sp>
        <p:nvSpPr>
          <p:cNvPr id="535" name="Google Shape;535;p74" descr="Sample Email highlighting the Sale Details which includes the Sale Number, Sale Start Date and Inspection Period."/>
          <p:cNvSpPr/>
          <p:nvPr/>
        </p:nvSpPr>
        <p:spPr>
          <a:xfrm>
            <a:off x="491225" y="1594480"/>
            <a:ext cx="2102100" cy="827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4" descr="Sample email highlighting the need to contact the GSA point of contact if any inaccuracy is detected."/>
          <p:cNvSpPr/>
          <p:nvPr/>
        </p:nvSpPr>
        <p:spPr>
          <a:xfrm>
            <a:off x="428625" y="3942625"/>
            <a:ext cx="2102100" cy="66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5"/>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When do I disapprove my lot?</a:t>
            </a:r>
            <a:endParaRPr>
              <a:solidFill>
                <a:schemeClr val="accent1"/>
              </a:solidFill>
            </a:endParaRPr>
          </a:p>
          <a:p>
            <a:pPr marL="0" lvl="0" indent="0" algn="l" rtl="0">
              <a:lnSpc>
                <a:spcPct val="100000"/>
              </a:lnSpc>
              <a:spcBef>
                <a:spcPts val="0"/>
              </a:spcBef>
              <a:spcAft>
                <a:spcPts val="0"/>
              </a:spcAft>
              <a:buSzPts val="3000"/>
              <a:buNone/>
            </a:pPr>
            <a:endParaRPr/>
          </a:p>
        </p:txBody>
      </p:sp>
      <p:sp>
        <p:nvSpPr>
          <p:cNvPr id="542" name="Google Shape;542;p75"/>
          <p:cNvSpPr txBox="1">
            <a:spLocks noGrp="1"/>
          </p:cNvSpPr>
          <p:nvPr>
            <p:ph type="body" idx="4294967295"/>
          </p:nvPr>
        </p:nvSpPr>
        <p:spPr>
          <a:xfrm>
            <a:off x="311700" y="967606"/>
            <a:ext cx="8520600" cy="3699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Arial"/>
              <a:buChar char="●"/>
            </a:pPr>
            <a:r>
              <a:rPr lang="en" sz="2000"/>
              <a:t>You are not available during the inspection time</a:t>
            </a:r>
            <a:endParaRPr sz="2000"/>
          </a:p>
          <a:p>
            <a:pPr marL="457200" lvl="0" indent="-355600" algn="l" rtl="0">
              <a:lnSpc>
                <a:spcPct val="115000"/>
              </a:lnSpc>
              <a:spcBef>
                <a:spcPts val="0"/>
              </a:spcBef>
              <a:spcAft>
                <a:spcPts val="0"/>
              </a:spcAft>
              <a:buClr>
                <a:srgbClr val="000000"/>
              </a:buClr>
              <a:buSzPts val="2000"/>
              <a:buFont typeface="Arial"/>
              <a:buChar char="●"/>
            </a:pPr>
            <a:r>
              <a:rPr lang="en" sz="2000"/>
              <a:t>There is incorrect information (QTY, description, POC, reserve price etc.)</a:t>
            </a:r>
            <a:endParaRPr sz="2000"/>
          </a:p>
          <a:p>
            <a:pPr marL="457200" lvl="0" indent="-355600" algn="l" rtl="0">
              <a:lnSpc>
                <a:spcPct val="115000"/>
              </a:lnSpc>
              <a:spcBef>
                <a:spcPts val="0"/>
              </a:spcBef>
              <a:spcAft>
                <a:spcPts val="0"/>
              </a:spcAft>
              <a:buClr>
                <a:srgbClr val="000000"/>
              </a:buClr>
              <a:buSzPts val="2000"/>
              <a:buFont typeface="Arial"/>
              <a:buChar char="●"/>
            </a:pPr>
            <a:r>
              <a:rPr lang="en" sz="2000"/>
              <a:t>Items are no longer available </a:t>
            </a:r>
            <a:endParaRPr sz="2000"/>
          </a:p>
          <a:p>
            <a:pPr marL="457200" lvl="0" indent="-355600" algn="l" rtl="0">
              <a:lnSpc>
                <a:spcPct val="115000"/>
              </a:lnSpc>
              <a:spcBef>
                <a:spcPts val="0"/>
              </a:spcBef>
              <a:spcAft>
                <a:spcPts val="0"/>
              </a:spcAft>
              <a:buClr>
                <a:srgbClr val="000000"/>
              </a:buClr>
              <a:buSzPts val="2000"/>
              <a:buFont typeface="Arial"/>
              <a:buChar char="●"/>
            </a:pPr>
            <a:r>
              <a:rPr lang="en" sz="2000"/>
              <a:t>The sale duration needs to be adjusted</a:t>
            </a:r>
            <a:endParaRPr sz="2000"/>
          </a:p>
          <a:p>
            <a:pPr marL="457200" lvl="0" indent="-355600" algn="l" rtl="0">
              <a:lnSpc>
                <a:spcPct val="115000"/>
              </a:lnSpc>
              <a:spcBef>
                <a:spcPts val="0"/>
              </a:spcBef>
              <a:spcAft>
                <a:spcPts val="0"/>
              </a:spcAft>
              <a:buClr>
                <a:srgbClr val="000000"/>
              </a:buClr>
              <a:buSzPts val="2000"/>
              <a:buFont typeface="Arial"/>
              <a:buChar char="●"/>
            </a:pPr>
            <a:r>
              <a:rPr lang="en" sz="2000"/>
              <a:t>You want to add extra information:</a:t>
            </a:r>
            <a:endParaRPr sz="2000"/>
          </a:p>
          <a:p>
            <a:pPr marL="914400" lvl="1" indent="-355600" algn="l" rtl="0">
              <a:lnSpc>
                <a:spcPct val="115000"/>
              </a:lnSpc>
              <a:spcBef>
                <a:spcPts val="0"/>
              </a:spcBef>
              <a:spcAft>
                <a:spcPts val="0"/>
              </a:spcAft>
              <a:buClr>
                <a:srgbClr val="000000"/>
              </a:buClr>
              <a:buSzPts val="2000"/>
              <a:buFont typeface="Arial"/>
              <a:buChar char="○"/>
            </a:pPr>
            <a:r>
              <a:rPr lang="en" sz="2000"/>
              <a:t>Back up POC</a:t>
            </a:r>
            <a:endParaRPr sz="2000"/>
          </a:p>
          <a:p>
            <a:pPr marL="914400" lvl="1" indent="-355600" algn="l" rtl="0">
              <a:lnSpc>
                <a:spcPct val="115000"/>
              </a:lnSpc>
              <a:spcBef>
                <a:spcPts val="0"/>
              </a:spcBef>
              <a:spcAft>
                <a:spcPts val="0"/>
              </a:spcAft>
              <a:buClr>
                <a:srgbClr val="000000"/>
              </a:buClr>
              <a:buSzPts val="2000"/>
              <a:buFont typeface="Arial"/>
              <a:buChar char="○"/>
            </a:pPr>
            <a:r>
              <a:rPr lang="en" sz="2000"/>
              <a:t>Special removal / inspection instructions</a:t>
            </a:r>
            <a:endParaRPr sz="2000"/>
          </a:p>
          <a:p>
            <a:pPr marL="914400" lvl="1" indent="-355600" algn="l" rtl="0">
              <a:lnSpc>
                <a:spcPct val="115000"/>
              </a:lnSpc>
              <a:spcBef>
                <a:spcPts val="0"/>
              </a:spcBef>
              <a:spcAft>
                <a:spcPts val="0"/>
              </a:spcAft>
              <a:buClr>
                <a:srgbClr val="000000"/>
              </a:buClr>
              <a:buSzPts val="2000"/>
              <a:buFont typeface="Arial"/>
              <a:buChar char="○"/>
            </a:pPr>
            <a:r>
              <a:rPr lang="en" sz="2000"/>
              <a:t>Extra photos/ description information</a:t>
            </a:r>
            <a:endParaRPr sz="2000"/>
          </a:p>
          <a:p>
            <a:pPr marL="457200" lvl="0" indent="-355600" algn="l" rtl="0">
              <a:lnSpc>
                <a:spcPct val="115000"/>
              </a:lnSpc>
              <a:spcBef>
                <a:spcPts val="0"/>
              </a:spcBef>
              <a:spcAft>
                <a:spcPts val="0"/>
              </a:spcAft>
              <a:buClr>
                <a:srgbClr val="000000"/>
              </a:buClr>
              <a:buSzPts val="2000"/>
              <a:buFont typeface="Arial"/>
              <a:buChar char="●"/>
            </a:pPr>
            <a:r>
              <a:rPr lang="en" sz="2000"/>
              <a:t>Property won’t be available to release until a later date</a:t>
            </a:r>
            <a:endParaRPr sz="2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6"/>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provide these updates to my SCO?</a:t>
            </a:r>
            <a:endParaRPr>
              <a:solidFill>
                <a:schemeClr val="accent1"/>
              </a:solidFill>
            </a:endParaRPr>
          </a:p>
          <a:p>
            <a:pPr marL="0" lvl="0" indent="0" algn="l" rtl="0">
              <a:lnSpc>
                <a:spcPct val="100000"/>
              </a:lnSpc>
              <a:spcBef>
                <a:spcPts val="0"/>
              </a:spcBef>
              <a:spcAft>
                <a:spcPts val="0"/>
              </a:spcAft>
              <a:buSzPts val="3000"/>
              <a:buNone/>
            </a:pPr>
            <a:endParaRPr/>
          </a:p>
        </p:txBody>
      </p:sp>
      <p:sp>
        <p:nvSpPr>
          <p:cNvPr id="548" name="Google Shape;548;p76"/>
          <p:cNvSpPr txBox="1">
            <a:spLocks noGrp="1"/>
          </p:cNvSpPr>
          <p:nvPr>
            <p:ph type="body" idx="4294967295"/>
          </p:nvPr>
        </p:nvSpPr>
        <p:spPr>
          <a:xfrm>
            <a:off x="311700" y="1246201"/>
            <a:ext cx="8520600" cy="3361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Font typeface="Arial"/>
              <a:buChar char="●"/>
            </a:pPr>
            <a:r>
              <a:rPr lang="en" sz="1800"/>
              <a:t>When you disapprove, you will be required to include a note with the reason for disapproval.</a:t>
            </a:r>
            <a:endParaRPr sz="1800"/>
          </a:p>
          <a:p>
            <a:pPr marL="457200" lvl="0" indent="-342900" algn="l" rtl="0">
              <a:lnSpc>
                <a:spcPct val="115000"/>
              </a:lnSpc>
              <a:spcBef>
                <a:spcPts val="0"/>
              </a:spcBef>
              <a:spcAft>
                <a:spcPts val="0"/>
              </a:spcAft>
              <a:buClr>
                <a:srgbClr val="000000"/>
              </a:buClr>
              <a:buSzPts val="1800"/>
              <a:buFont typeface="Arial"/>
              <a:buChar char="●"/>
            </a:pPr>
            <a:r>
              <a:rPr lang="en" sz="1800"/>
              <a:t>Be clear and precise in your note to the SCO!</a:t>
            </a:r>
            <a:endParaRPr sz="1800"/>
          </a:p>
          <a:p>
            <a:pPr marL="914400" lvl="1" indent="-342900" algn="l" rtl="0">
              <a:lnSpc>
                <a:spcPct val="115000"/>
              </a:lnSpc>
              <a:spcBef>
                <a:spcPts val="0"/>
              </a:spcBef>
              <a:spcAft>
                <a:spcPts val="0"/>
              </a:spcAft>
              <a:buClr>
                <a:srgbClr val="000000"/>
              </a:buClr>
              <a:buSzPts val="1800"/>
              <a:buFont typeface="Arial"/>
              <a:buChar char="○"/>
            </a:pPr>
            <a:r>
              <a:rPr lang="en" sz="1800"/>
              <a:t>Reduces need for follow up	</a:t>
            </a:r>
            <a:endParaRPr sz="1800"/>
          </a:p>
          <a:p>
            <a:pPr marL="914400" lvl="1" indent="-342900" algn="l" rtl="0">
              <a:lnSpc>
                <a:spcPct val="115000"/>
              </a:lnSpc>
              <a:spcBef>
                <a:spcPts val="0"/>
              </a:spcBef>
              <a:spcAft>
                <a:spcPts val="0"/>
              </a:spcAft>
              <a:buClr>
                <a:srgbClr val="000000"/>
              </a:buClr>
              <a:buSzPts val="1800"/>
              <a:buFont typeface="Arial"/>
              <a:buChar char="○"/>
            </a:pPr>
            <a:r>
              <a:rPr lang="en" sz="1800"/>
              <a:t>Allows the SCO to make the changes and post to Auction without sending for re-approval (for minor changes)</a:t>
            </a:r>
            <a:endParaRPr sz="1800"/>
          </a:p>
          <a:p>
            <a:pPr marL="0" lvl="0" indent="0" algn="l" rtl="0">
              <a:lnSpc>
                <a:spcPct val="115000"/>
              </a:lnSpc>
              <a:spcBef>
                <a:spcPts val="1200"/>
              </a:spcBef>
              <a:spcAft>
                <a:spcPts val="0"/>
              </a:spcAft>
              <a:buSzPts val="2500"/>
              <a:buNone/>
            </a:pPr>
            <a:r>
              <a:rPr lang="en" sz="1700"/>
              <a:t>This process works to:</a:t>
            </a:r>
            <a:endParaRPr sz="1700"/>
          </a:p>
          <a:p>
            <a:pPr marL="457200" lvl="0" indent="-336550" algn="l" rtl="0">
              <a:lnSpc>
                <a:spcPct val="115000"/>
              </a:lnSpc>
              <a:spcBef>
                <a:spcPts val="1200"/>
              </a:spcBef>
              <a:spcAft>
                <a:spcPts val="0"/>
              </a:spcAft>
              <a:buSzPts val="1700"/>
              <a:buChar char="●"/>
            </a:pPr>
            <a:r>
              <a:rPr lang="en" sz="1700"/>
              <a:t>Reduce claims / questions from the general public.</a:t>
            </a:r>
            <a:endParaRPr sz="1700"/>
          </a:p>
          <a:p>
            <a:pPr marL="457200" lvl="0" indent="-336550" algn="l" rtl="0">
              <a:lnSpc>
                <a:spcPct val="115000"/>
              </a:lnSpc>
              <a:spcBef>
                <a:spcPts val="0"/>
              </a:spcBef>
              <a:spcAft>
                <a:spcPts val="0"/>
              </a:spcAft>
              <a:buSzPts val="1700"/>
              <a:buChar char="●"/>
            </a:pPr>
            <a:r>
              <a:rPr lang="en" sz="1700"/>
              <a:t>Increase the number of bidders and total proceeds.</a:t>
            </a:r>
            <a:endParaRPr sz="1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7"/>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will I know if my property sells?</a:t>
            </a:r>
            <a:endParaRPr>
              <a:solidFill>
                <a:schemeClr val="accent1"/>
              </a:solidFill>
            </a:endParaRPr>
          </a:p>
        </p:txBody>
      </p:sp>
      <p:sp>
        <p:nvSpPr>
          <p:cNvPr id="554" name="Google Shape;554;p77"/>
          <p:cNvSpPr txBox="1">
            <a:spLocks noGrp="1"/>
          </p:cNvSpPr>
          <p:nvPr>
            <p:ph type="body" idx="4294967295"/>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Arial"/>
              <a:buChar char="●"/>
            </a:pPr>
            <a:r>
              <a:rPr lang="en" sz="2400" b="1">
                <a:highlight>
                  <a:srgbClr val="FFFFFF"/>
                </a:highlight>
              </a:rPr>
              <a:t>Notification:</a:t>
            </a:r>
            <a:r>
              <a:rPr lang="en" sz="2400">
                <a:highlight>
                  <a:srgbClr val="FFFFFF"/>
                </a:highlight>
              </a:rPr>
              <a:t> Purchaser's Receipt and Authority to Release Property</a:t>
            </a:r>
            <a:endParaRPr sz="2400">
              <a:highlight>
                <a:srgbClr val="FFFFFF"/>
              </a:highlight>
            </a:endParaRPr>
          </a:p>
          <a:p>
            <a:pPr marL="0" lvl="0" indent="0" algn="l" rtl="0">
              <a:lnSpc>
                <a:spcPct val="115000"/>
              </a:lnSpc>
              <a:spcBef>
                <a:spcPts val="0"/>
              </a:spcBef>
              <a:spcAft>
                <a:spcPts val="0"/>
              </a:spcAft>
              <a:buSzPts val="2500"/>
              <a:buNone/>
            </a:pPr>
            <a:endParaRPr sz="2400">
              <a:highlight>
                <a:srgbClr val="FFFFFF"/>
              </a:highlight>
            </a:endParaRPr>
          </a:p>
          <a:p>
            <a:pPr marL="457200" lvl="0" indent="-381000" algn="l" rtl="0">
              <a:lnSpc>
                <a:spcPct val="115000"/>
              </a:lnSpc>
              <a:spcBef>
                <a:spcPts val="0"/>
              </a:spcBef>
              <a:spcAft>
                <a:spcPts val="0"/>
              </a:spcAft>
              <a:buSzPts val="2400"/>
              <a:buChar char="●"/>
            </a:pPr>
            <a:r>
              <a:rPr lang="en" sz="2400" b="1">
                <a:highlight>
                  <a:srgbClr val="FFFFFF"/>
                </a:highlight>
              </a:rPr>
              <a:t>What it means: </a:t>
            </a:r>
            <a:r>
              <a:rPr lang="en" sz="2400">
                <a:highlight>
                  <a:srgbClr val="FFFFFF"/>
                </a:highlight>
              </a:rPr>
              <a:t>The purchaser paid for the property and has 10 business days to remove the property</a:t>
            </a:r>
            <a:endParaRPr sz="2400">
              <a:highlight>
                <a:srgbClr val="FFFFFF"/>
              </a:highlight>
            </a:endParaRPr>
          </a:p>
          <a:p>
            <a:pPr marL="914400" lvl="1" indent="-381000" algn="l" rtl="0">
              <a:lnSpc>
                <a:spcPct val="115000"/>
              </a:lnSpc>
              <a:spcBef>
                <a:spcPts val="0"/>
              </a:spcBef>
              <a:spcAft>
                <a:spcPts val="0"/>
              </a:spcAft>
              <a:buSzPts val="2400"/>
              <a:buChar char="○"/>
            </a:pPr>
            <a:r>
              <a:rPr lang="en" sz="2400">
                <a:highlight>
                  <a:srgbClr val="FFFFFF"/>
                </a:highlight>
              </a:rPr>
              <a:t>Extension can be granted if requested</a:t>
            </a:r>
            <a:endParaRPr sz="2400">
              <a:highlight>
                <a:srgbClr val="FFFFFF"/>
              </a:highlight>
            </a:endParaRPr>
          </a:p>
          <a:p>
            <a:pPr marL="914400" lvl="1" indent="-381000" algn="l" rtl="0">
              <a:lnSpc>
                <a:spcPct val="115000"/>
              </a:lnSpc>
              <a:spcBef>
                <a:spcPts val="0"/>
              </a:spcBef>
              <a:spcAft>
                <a:spcPts val="0"/>
              </a:spcAft>
              <a:buSzPts val="2400"/>
              <a:buChar char="○"/>
            </a:pPr>
            <a:r>
              <a:rPr lang="en" sz="2400">
                <a:highlight>
                  <a:srgbClr val="FFFFFF"/>
                </a:highlight>
              </a:rPr>
              <a:t>ONLY the SCO can grant an extension</a:t>
            </a:r>
            <a:endParaRPr sz="2500" b="1">
              <a:highlight>
                <a:srgbClr val="FFFFFF"/>
              </a:highlight>
            </a:endParaRPr>
          </a:p>
          <a:p>
            <a:pPr marL="457200" lvl="0" indent="0" algn="l" rtl="0">
              <a:lnSpc>
                <a:spcPct val="115000"/>
              </a:lnSpc>
              <a:spcBef>
                <a:spcPts val="0"/>
              </a:spcBef>
              <a:spcAft>
                <a:spcPts val="0"/>
              </a:spcAft>
              <a:buSzPts val="2500"/>
              <a:buNone/>
            </a:pPr>
            <a:endParaRPr sz="1600">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8"/>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is property removal handled at the Sales stage?</a:t>
            </a:r>
            <a:endParaRPr>
              <a:solidFill>
                <a:schemeClr val="accent1"/>
              </a:solidFill>
            </a:endParaRPr>
          </a:p>
        </p:txBody>
      </p:sp>
      <p:sp>
        <p:nvSpPr>
          <p:cNvPr id="560" name="Google Shape;560;p78"/>
          <p:cNvSpPr txBox="1">
            <a:spLocks noGrp="1"/>
          </p:cNvSpPr>
          <p:nvPr>
            <p:ph type="body" idx="4294967295"/>
          </p:nvPr>
        </p:nvSpPr>
        <p:spPr>
          <a:xfrm>
            <a:off x="311700" y="1291775"/>
            <a:ext cx="8520600" cy="34164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Font typeface="Arial"/>
              <a:buChar char="●"/>
            </a:pPr>
            <a:r>
              <a:rPr lang="en" sz="2100" b="1">
                <a:highlight>
                  <a:srgbClr val="FFFFFF"/>
                </a:highlight>
              </a:rPr>
              <a:t>Do not release property </a:t>
            </a:r>
            <a:r>
              <a:rPr lang="en" sz="2100">
                <a:highlight>
                  <a:srgbClr val="FFFFFF"/>
                </a:highlight>
              </a:rPr>
              <a:t>without Purchaser's Receipt</a:t>
            </a:r>
            <a:endParaRPr sz="2100">
              <a:highlight>
                <a:srgbClr val="FFFFFF"/>
              </a:highlight>
            </a:endParaRPr>
          </a:p>
          <a:p>
            <a:pPr marL="0" lvl="0" indent="0" algn="l" rtl="0">
              <a:lnSpc>
                <a:spcPct val="115000"/>
              </a:lnSpc>
              <a:spcBef>
                <a:spcPts val="0"/>
              </a:spcBef>
              <a:spcAft>
                <a:spcPts val="0"/>
              </a:spcAft>
              <a:buSzPts val="2500"/>
              <a:buNone/>
            </a:pPr>
            <a:endParaRPr sz="2100">
              <a:highlight>
                <a:srgbClr val="FFFFFF"/>
              </a:highlight>
            </a:endParaRPr>
          </a:p>
          <a:p>
            <a:pPr marL="457200" lvl="0" indent="-361950" algn="l" rtl="0">
              <a:lnSpc>
                <a:spcPct val="115000"/>
              </a:lnSpc>
              <a:spcBef>
                <a:spcPts val="0"/>
              </a:spcBef>
              <a:spcAft>
                <a:spcPts val="0"/>
              </a:spcAft>
              <a:buSzPts val="2100"/>
              <a:buChar char="●"/>
            </a:pPr>
            <a:r>
              <a:rPr lang="en" sz="2100" b="1">
                <a:highlight>
                  <a:srgbClr val="FFFFFF"/>
                </a:highlight>
              </a:rPr>
              <a:t>At pick up:</a:t>
            </a:r>
            <a:endParaRPr sz="2100">
              <a:highlight>
                <a:srgbClr val="FFFFFF"/>
              </a:highlight>
            </a:endParaRPr>
          </a:p>
          <a:p>
            <a:pPr marL="914400" lvl="1" indent="-311150" algn="l" rtl="0">
              <a:lnSpc>
                <a:spcPct val="115000"/>
              </a:lnSpc>
              <a:spcBef>
                <a:spcPts val="0"/>
              </a:spcBef>
              <a:spcAft>
                <a:spcPts val="0"/>
              </a:spcAft>
              <a:buSzPts val="1300"/>
              <a:buChar char="○"/>
            </a:pPr>
            <a:r>
              <a:rPr lang="en" sz="1300">
                <a:highlight>
                  <a:srgbClr val="FFFFFF"/>
                </a:highlight>
              </a:rPr>
              <a:t>Verify the identity of the purchaser with a Government-issued photo ID</a:t>
            </a:r>
            <a:endParaRPr sz="1300">
              <a:highlight>
                <a:srgbClr val="FFFFFF"/>
              </a:highlight>
            </a:endParaRPr>
          </a:p>
          <a:p>
            <a:pPr marL="914400" lvl="1" indent="-311150" algn="l" rtl="0">
              <a:lnSpc>
                <a:spcPct val="115000"/>
              </a:lnSpc>
              <a:spcBef>
                <a:spcPts val="0"/>
              </a:spcBef>
              <a:spcAft>
                <a:spcPts val="0"/>
              </a:spcAft>
              <a:buSzPts val="1300"/>
              <a:buChar char="○"/>
            </a:pPr>
            <a:r>
              <a:rPr lang="en" sz="1300">
                <a:highlight>
                  <a:srgbClr val="FFFFFF"/>
                </a:highlight>
              </a:rPr>
              <a:t>Have the purchaser sign the receipt and leave it with you for proof of pick up</a:t>
            </a:r>
            <a:endParaRPr sz="1300">
              <a:highlight>
                <a:srgbClr val="FFFFFF"/>
              </a:highlight>
            </a:endParaRPr>
          </a:p>
          <a:p>
            <a:pPr marL="914400" lvl="1" indent="-311150" algn="l" rtl="0">
              <a:lnSpc>
                <a:spcPct val="115000"/>
              </a:lnSpc>
              <a:spcBef>
                <a:spcPts val="0"/>
              </a:spcBef>
              <a:spcAft>
                <a:spcPts val="0"/>
              </a:spcAft>
              <a:buSzPts val="1300"/>
              <a:buChar char="○"/>
            </a:pPr>
            <a:r>
              <a:rPr lang="en" sz="1300">
                <a:highlight>
                  <a:srgbClr val="FFFFFF"/>
                </a:highlight>
              </a:rPr>
              <a:t>Upload a copy of the signed receipt in PPMS and indicate the item has been removed </a:t>
            </a:r>
            <a:r>
              <a:rPr lang="en" sz="1300" b="1">
                <a:highlight>
                  <a:srgbClr val="FFFFFF"/>
                </a:highlight>
              </a:rPr>
              <a:t>(DO NOT indicate removal until the item has been picked up!)</a:t>
            </a:r>
            <a:endParaRPr sz="1300" b="1">
              <a:highlight>
                <a:srgbClr val="FFFFFF"/>
              </a:highlight>
            </a:endParaRPr>
          </a:p>
          <a:p>
            <a:pPr marL="0" lvl="0" indent="0" algn="l" rtl="0">
              <a:lnSpc>
                <a:spcPct val="115000"/>
              </a:lnSpc>
              <a:spcBef>
                <a:spcPts val="0"/>
              </a:spcBef>
              <a:spcAft>
                <a:spcPts val="0"/>
              </a:spcAft>
              <a:buSzPts val="2500"/>
              <a:buNone/>
            </a:pPr>
            <a:endParaRPr sz="1300">
              <a:highlight>
                <a:srgbClr val="FFFFFF"/>
              </a:highlight>
            </a:endParaRPr>
          </a:p>
          <a:p>
            <a:pPr marL="457200" lvl="0" indent="-361950" algn="l" rtl="0">
              <a:lnSpc>
                <a:spcPct val="115000"/>
              </a:lnSpc>
              <a:spcBef>
                <a:spcPts val="0"/>
              </a:spcBef>
              <a:spcAft>
                <a:spcPts val="0"/>
              </a:spcAft>
              <a:buSzPts val="2100"/>
              <a:buChar char="●"/>
            </a:pPr>
            <a:r>
              <a:rPr lang="en" sz="2100" b="1">
                <a:highlight>
                  <a:srgbClr val="FFFFFF"/>
                </a:highlight>
              </a:rPr>
              <a:t>If the property is NOT picked up or partially picked up: notify the SCO</a:t>
            </a:r>
            <a:endParaRPr sz="2100" b="1">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9"/>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Questions during the Sales stage?</a:t>
            </a:r>
            <a:endParaRPr>
              <a:solidFill>
                <a:schemeClr val="accent1"/>
              </a:solidFill>
            </a:endParaRPr>
          </a:p>
        </p:txBody>
      </p:sp>
      <p:sp>
        <p:nvSpPr>
          <p:cNvPr id="566" name="Google Shape;566;p79"/>
          <p:cNvSpPr txBox="1">
            <a:spLocks noGrp="1"/>
          </p:cNvSpPr>
          <p:nvPr>
            <p:ph type="body" idx="4294967295"/>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You can check the status of your items anytime in PPMS</a:t>
            </a:r>
            <a:endParaRPr sz="2400"/>
          </a:p>
          <a:p>
            <a:pPr marL="457200" lvl="0" indent="0" algn="l" rtl="0">
              <a:lnSpc>
                <a:spcPct val="100000"/>
              </a:lnSpc>
              <a:spcBef>
                <a:spcPts val="0"/>
              </a:spcBef>
              <a:spcAft>
                <a:spcPts val="0"/>
              </a:spcAft>
              <a:buSzPts val="2500"/>
              <a:buNone/>
            </a:pPr>
            <a:endParaRPr sz="2400">
              <a:solidFill>
                <a:srgbClr val="000000"/>
              </a:solidFill>
            </a:endParaRPr>
          </a:p>
          <a:p>
            <a:pPr marL="457200" lvl="0" indent="-381000" algn="l" rtl="0">
              <a:lnSpc>
                <a:spcPct val="100000"/>
              </a:lnSpc>
              <a:spcBef>
                <a:spcPts val="0"/>
              </a:spcBef>
              <a:spcAft>
                <a:spcPts val="0"/>
              </a:spcAft>
              <a:buSzPts val="2400"/>
              <a:buChar char="●"/>
            </a:pPr>
            <a:r>
              <a:rPr lang="en" sz="2400"/>
              <a:t>Contact the Sales Contracting Officer (SCO) listed on your email notification or item listing</a:t>
            </a:r>
            <a:endParaRPr sz="24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0"/>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PPMS Demo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can I find my active property listings?</a:t>
            </a:r>
            <a:endParaRPr>
              <a:solidFill>
                <a:schemeClr val="accent1"/>
              </a:solidFill>
            </a:endParaRPr>
          </a:p>
        </p:txBody>
      </p:sp>
      <p:pic>
        <p:nvPicPr>
          <p:cNvPr id="577" name="Google Shape;577;p81" descr="Image of Property Functions, Menu Op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700" y="1229022"/>
            <a:ext cx="4014788" cy="1764506"/>
          </a:xfrm>
          <a:prstGeom prst="rect">
            <a:avLst/>
          </a:prstGeom>
          <a:noFill/>
          <a:ln w="9525" cap="flat" cmpd="sng">
            <a:solidFill>
              <a:schemeClr val="dk2"/>
            </a:solidFill>
            <a:prstDash val="solid"/>
            <a:round/>
            <a:headEnd type="none" w="sm" len="sm"/>
            <a:tailEnd type="none" w="sm" len="sm"/>
          </a:ln>
        </p:spPr>
      </p:pic>
      <p:sp>
        <p:nvSpPr>
          <p:cNvPr id="578" name="Google Shape;578;p81" descr="Screenshot of Office of Personal Property Management - Manage Property"/>
          <p:cNvSpPr/>
          <p:nvPr/>
        </p:nvSpPr>
        <p:spPr>
          <a:xfrm>
            <a:off x="1543575" y="1335175"/>
            <a:ext cx="15264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81" descr="Highlight of Manage Property link."/>
          <p:cNvSpPr/>
          <p:nvPr/>
        </p:nvSpPr>
        <p:spPr>
          <a:xfrm>
            <a:off x="2566875" y="2078800"/>
            <a:ext cx="11226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0" name="Google Shape;580;p81" descr="Image of Manage Property, op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00" y="2483487"/>
            <a:ext cx="8252050" cy="2246906"/>
          </a:xfrm>
          <a:prstGeom prst="rect">
            <a:avLst/>
          </a:prstGeom>
          <a:noFill/>
          <a:ln w="9525" cap="flat" cmpd="sng">
            <a:solidFill>
              <a:srgbClr val="1F497D"/>
            </a:solidFill>
            <a:prstDash val="solid"/>
            <a:round/>
            <a:headEnd type="none" w="sm" len="sm"/>
            <a:tailEnd type="none" w="sm" len="sm"/>
          </a:ln>
        </p:spPr>
      </p:pic>
      <p:sp>
        <p:nvSpPr>
          <p:cNvPr id="581" name="Google Shape;581;p81" descr="Highlight of items being searched on the Manage Property website."/>
          <p:cNvSpPr/>
          <p:nvPr/>
        </p:nvSpPr>
        <p:spPr>
          <a:xfrm>
            <a:off x="522700" y="3928931"/>
            <a:ext cx="69498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2"/>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can I edit my active property listings?</a:t>
            </a:r>
            <a:endParaRPr>
              <a:solidFill>
                <a:schemeClr val="accent1"/>
              </a:solidFill>
            </a:endParaRPr>
          </a:p>
        </p:txBody>
      </p:sp>
      <p:sp>
        <p:nvSpPr>
          <p:cNvPr id="587" name="Google Shape;587;p82"/>
          <p:cNvSpPr txBox="1"/>
          <p:nvPr/>
        </p:nvSpPr>
        <p:spPr>
          <a:xfrm>
            <a:off x="407625" y="1652575"/>
            <a:ext cx="85206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Poppins"/>
                <a:ea typeface="Poppins"/>
                <a:cs typeface="Poppins"/>
                <a:sym typeface="Poppins"/>
              </a:rPr>
              <a:t>The property reporter and the Point of Contact can edit your listings until the item has been requested or lotted (then you need to contact GSA)</a:t>
            </a:r>
            <a:endParaRPr sz="2200" b="0" i="0" u="none" strike="noStrike" cap="none">
              <a:solidFill>
                <a:srgbClr val="000000"/>
              </a:solidFill>
              <a:latin typeface="Poppins"/>
              <a:ea typeface="Poppins"/>
              <a:cs typeface="Poppins"/>
              <a:sym typeface="Poppins"/>
            </a:endParaRPr>
          </a:p>
        </p:txBody>
      </p:sp>
      <p:pic>
        <p:nvPicPr>
          <p:cNvPr id="588" name="Google Shape;588;p82" descr="Image of the active property listing and the Edit butt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57300" y="3327822"/>
            <a:ext cx="6629401" cy="463955"/>
          </a:xfrm>
          <a:prstGeom prst="rect">
            <a:avLst/>
          </a:prstGeom>
          <a:noFill/>
          <a:ln w="9525" cap="flat" cmpd="sng">
            <a:solidFill>
              <a:srgbClr val="1F497D"/>
            </a:solidFill>
            <a:prstDash val="solid"/>
            <a:round/>
            <a:headEnd type="none" w="sm" len="sm"/>
            <a:tailEnd type="none" w="sm" len="sm"/>
          </a:ln>
        </p:spPr>
      </p:pic>
      <p:sp>
        <p:nvSpPr>
          <p:cNvPr id="589" name="Google Shape;589;p82" descr="Highlight of the &quot;Edit&quot; function/button"/>
          <p:cNvSpPr/>
          <p:nvPr/>
        </p:nvSpPr>
        <p:spPr>
          <a:xfrm>
            <a:off x="6856400" y="3327832"/>
            <a:ext cx="681600" cy="321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6"/>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Five Steps of Property Disposal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3"/>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can I add pictures/ documents?</a:t>
            </a:r>
            <a:endParaRPr>
              <a:solidFill>
                <a:schemeClr val="accent1"/>
              </a:solidFill>
            </a:endParaRPr>
          </a:p>
        </p:txBody>
      </p:sp>
      <p:pic>
        <p:nvPicPr>
          <p:cNvPr id="595" name="Google Shape;595;p83" descr="Image of the Active Property listing and the Upload butt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7500" y="946919"/>
            <a:ext cx="6857999" cy="486039"/>
          </a:xfrm>
          <a:prstGeom prst="rect">
            <a:avLst/>
          </a:prstGeom>
          <a:noFill/>
          <a:ln w="9525" cap="flat" cmpd="sng">
            <a:solidFill>
              <a:schemeClr val="dk2"/>
            </a:solidFill>
            <a:prstDash val="solid"/>
            <a:round/>
            <a:headEnd type="none" w="sm" len="sm"/>
            <a:tailEnd type="none" w="sm" len="sm"/>
          </a:ln>
        </p:spPr>
      </p:pic>
      <p:sp>
        <p:nvSpPr>
          <p:cNvPr id="596" name="Google Shape;596;p83" descr="Highlight of the &quot;Edit&quot; and &quot;Upload&quot; function/button on the website"/>
          <p:cNvSpPr/>
          <p:nvPr/>
        </p:nvSpPr>
        <p:spPr>
          <a:xfrm>
            <a:off x="6536425" y="946921"/>
            <a:ext cx="726600" cy="4623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7" name="Google Shape;597;p83" descr="Image of the Active Property listing and the Image/Document upload are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0425" y="1658044"/>
            <a:ext cx="6466048" cy="2827239"/>
          </a:xfrm>
          <a:prstGeom prst="rect">
            <a:avLst/>
          </a:prstGeom>
          <a:noFill/>
          <a:ln w="9525" cap="flat" cmpd="sng">
            <a:solidFill>
              <a:schemeClr val="dk2"/>
            </a:solidFill>
            <a:prstDash val="solid"/>
            <a:round/>
            <a:headEnd type="none" w="sm" len="sm"/>
            <a:tailEnd type="none" w="sm" len="sm"/>
          </a:ln>
        </p:spPr>
      </p:pic>
      <p:sp>
        <p:nvSpPr>
          <p:cNvPr id="598" name="Google Shape;598;p83" descr="Highlight of the Image and Document choices on the website"/>
          <p:cNvSpPr/>
          <p:nvPr/>
        </p:nvSpPr>
        <p:spPr>
          <a:xfrm>
            <a:off x="1691975" y="2696900"/>
            <a:ext cx="11850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83" descr="Highlight of the &quot;Drag and Drop Files here, or browse&quot; function"/>
          <p:cNvSpPr/>
          <p:nvPr/>
        </p:nvSpPr>
        <p:spPr>
          <a:xfrm>
            <a:off x="3451700" y="3922388"/>
            <a:ext cx="24384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can I request expedited screening?</a:t>
            </a:r>
            <a:endParaRPr>
              <a:solidFill>
                <a:schemeClr val="accent1"/>
              </a:solidFill>
            </a:endParaRPr>
          </a:p>
        </p:txBody>
      </p:sp>
      <p:pic>
        <p:nvPicPr>
          <p:cNvPr id="605" name="Google Shape;605;p84" descr="Image of the Active Property listing and the Edit butt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802884"/>
            <a:ext cx="6629401" cy="463955"/>
          </a:xfrm>
          <a:prstGeom prst="rect">
            <a:avLst/>
          </a:prstGeom>
          <a:noFill/>
          <a:ln w="9525" cap="flat" cmpd="sng">
            <a:solidFill>
              <a:srgbClr val="1F497D"/>
            </a:solidFill>
            <a:prstDash val="solid"/>
            <a:round/>
            <a:headEnd type="none" w="sm" len="sm"/>
            <a:tailEnd type="none" w="sm" len="sm"/>
          </a:ln>
        </p:spPr>
      </p:pic>
      <p:sp>
        <p:nvSpPr>
          <p:cNvPr id="606" name="Google Shape;606;p84" descr="Highlight of the &quot;Edit&quot; function when requesting and expedited screening."/>
          <p:cNvSpPr/>
          <p:nvPr/>
        </p:nvSpPr>
        <p:spPr>
          <a:xfrm>
            <a:off x="5732063" y="802869"/>
            <a:ext cx="681600" cy="321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84"/>
          <p:cNvSpPr txBox="1"/>
          <p:nvPr/>
        </p:nvSpPr>
        <p:spPr>
          <a:xfrm>
            <a:off x="152400" y="1762706"/>
            <a:ext cx="3904800" cy="1877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dirty="0">
                <a:solidFill>
                  <a:srgbClr val="000000"/>
                </a:solidFill>
                <a:latin typeface="Poppins"/>
                <a:ea typeface="Poppins"/>
                <a:cs typeface="Poppins"/>
                <a:sym typeface="Poppins"/>
              </a:rPr>
              <a:t>Once an item has screened for 3 days in PPMS, you can request expedited screening if it has not been requested!</a:t>
            </a:r>
            <a:endParaRPr sz="2200" b="0" i="0" u="none" strike="noStrike" cap="none" dirty="0">
              <a:solidFill>
                <a:srgbClr val="000000"/>
              </a:solidFill>
              <a:latin typeface="Poppins"/>
              <a:ea typeface="Poppins"/>
              <a:cs typeface="Poppins"/>
              <a:sym typeface="Poppins"/>
            </a:endParaRPr>
          </a:p>
        </p:txBody>
      </p:sp>
      <p:pic>
        <p:nvPicPr>
          <p:cNvPr id="607" name="Google Shape;607;p84" descr="Highlight of the Surplus Release Date and the &quot;Request Change&quot; func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0" y="1343392"/>
            <a:ext cx="3001729" cy="695194"/>
          </a:xfrm>
          <a:prstGeom prst="rect">
            <a:avLst/>
          </a:prstGeom>
          <a:noFill/>
          <a:ln w="9525" cap="flat" cmpd="sng">
            <a:solidFill>
              <a:srgbClr val="1F497D"/>
            </a:solidFill>
            <a:prstDash val="solid"/>
            <a:round/>
            <a:headEnd type="none" w="sm" len="sm"/>
            <a:tailEnd type="none" w="sm" len="sm"/>
          </a:ln>
        </p:spPr>
      </p:pic>
      <p:sp>
        <p:nvSpPr>
          <p:cNvPr id="608" name="Google Shape;608;p84" descr="Highlight of the surplus Release Date and the Request Change function"/>
          <p:cNvSpPr/>
          <p:nvPr/>
        </p:nvSpPr>
        <p:spPr>
          <a:xfrm>
            <a:off x="4572000" y="1287368"/>
            <a:ext cx="2861400" cy="751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9" name="Google Shape;609;p84" descr="Image of the Surplus Release Date and Justification details area you can upda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72000" y="2115150"/>
            <a:ext cx="4283851" cy="2548088"/>
          </a:xfrm>
          <a:prstGeom prst="rect">
            <a:avLst/>
          </a:prstGeom>
          <a:noFill/>
          <a:ln w="9525" cap="flat" cmpd="sng">
            <a:solidFill>
              <a:srgbClr val="1F497D"/>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5"/>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My item has been requested. How do I check the status of the request?</a:t>
            </a:r>
            <a:endParaRPr>
              <a:solidFill>
                <a:schemeClr val="accent1"/>
              </a:solidFill>
            </a:endParaRPr>
          </a:p>
        </p:txBody>
      </p:sp>
      <p:pic>
        <p:nvPicPr>
          <p:cNvPr id="616" name="Google Shape;616;p85" descr="Image of the Active Property listing and the noting the ability to click the listing number to see statu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8450" y="1489897"/>
            <a:ext cx="6629399" cy="569128"/>
          </a:xfrm>
          <a:prstGeom prst="rect">
            <a:avLst/>
          </a:prstGeom>
          <a:noFill/>
          <a:ln w="9525" cap="flat" cmpd="sng">
            <a:solidFill>
              <a:schemeClr val="dk2"/>
            </a:solidFill>
            <a:prstDash val="solid"/>
            <a:round/>
            <a:headEnd type="none" w="sm" len="sm"/>
            <a:tailEnd type="none" w="sm" len="sm"/>
          </a:ln>
        </p:spPr>
      </p:pic>
      <p:sp>
        <p:nvSpPr>
          <p:cNvPr id="617" name="Google Shape;617;p85" descr="Screenshot of order number to check the status of a request."/>
          <p:cNvSpPr/>
          <p:nvPr/>
        </p:nvSpPr>
        <p:spPr>
          <a:xfrm>
            <a:off x="1338450" y="1489894"/>
            <a:ext cx="1270800" cy="321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8" name="Google Shape;618;p85" descr="Image of that status for the Property reque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2125" y="2846218"/>
            <a:ext cx="6629401" cy="1018609"/>
          </a:xfrm>
          <a:prstGeom prst="rect">
            <a:avLst/>
          </a:prstGeom>
          <a:noFill/>
          <a:ln w="9525" cap="flat" cmpd="sng">
            <a:solidFill>
              <a:schemeClr val="dk2"/>
            </a:solidFill>
            <a:prstDash val="solid"/>
            <a:round/>
            <a:headEnd type="none" w="sm" len="sm"/>
            <a:tailEnd type="none" w="sm" len="sm"/>
          </a:ln>
        </p:spPr>
      </p:pic>
      <p:sp>
        <p:nvSpPr>
          <p:cNvPr id="619" name="Google Shape;619;p85" descr="Screenshopt under Property Requests of TCN and Status"/>
          <p:cNvSpPr/>
          <p:nvPr/>
        </p:nvSpPr>
        <p:spPr>
          <a:xfrm rot="10800000" flipH="1">
            <a:off x="972125" y="2853475"/>
            <a:ext cx="1482000" cy="1033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85" descr="Screenshot of Approval Details"/>
          <p:cNvSpPr/>
          <p:nvPr/>
        </p:nvSpPr>
        <p:spPr>
          <a:xfrm>
            <a:off x="5001850" y="3172725"/>
            <a:ext cx="1482000" cy="6921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6"/>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download a Completed Transfer Order? </a:t>
            </a:r>
            <a:endParaRPr>
              <a:solidFill>
                <a:schemeClr val="accent1"/>
              </a:solidFill>
            </a:endParaRPr>
          </a:p>
        </p:txBody>
      </p:sp>
      <p:pic>
        <p:nvPicPr>
          <p:cNvPr id="626" name="Google Shape;626;p86" descr="Image of the Active Property listing and the ability to click the number "/>
          <p:cNvPicPr preferRelativeResize="0"/>
          <p:nvPr/>
        </p:nvPicPr>
        <p:blipFill rotWithShape="1">
          <a:blip r:embed="rId3" cstate="email">
            <a:alphaModFix/>
            <a:extLst>
              <a:ext uri="{28A0092B-C50C-407E-A947-70E740481C1C}">
                <a14:useLocalDpi xmlns:a14="http://schemas.microsoft.com/office/drawing/2010/main"/>
              </a:ext>
            </a:extLst>
          </a:blip>
          <a:srcRect b="30853"/>
          <a:stretch/>
        </p:blipFill>
        <p:spPr>
          <a:xfrm>
            <a:off x="0" y="1111200"/>
            <a:ext cx="9144000" cy="519525"/>
          </a:xfrm>
          <a:prstGeom prst="rect">
            <a:avLst/>
          </a:prstGeom>
          <a:noFill/>
          <a:ln w="9525" cap="flat" cmpd="sng">
            <a:solidFill>
              <a:schemeClr val="dk2"/>
            </a:solidFill>
            <a:prstDash val="solid"/>
            <a:round/>
            <a:headEnd type="none" w="sm" len="sm"/>
            <a:tailEnd type="none" w="sm" len="sm"/>
          </a:ln>
        </p:spPr>
      </p:pic>
      <p:sp>
        <p:nvSpPr>
          <p:cNvPr id="627" name="Google Shape;627;p86">
            <a:extLst>
              <a:ext uri="{C183D7F6-B498-43B3-948B-1728B52AA6E4}">
                <adec:decorative xmlns:adec="http://schemas.microsoft.com/office/drawing/2017/decorative" val="1"/>
              </a:ext>
            </a:extLst>
          </p:cNvPr>
          <p:cNvSpPr/>
          <p:nvPr/>
        </p:nvSpPr>
        <p:spPr>
          <a:xfrm>
            <a:off x="0" y="1147538"/>
            <a:ext cx="1438200" cy="321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8" name="Google Shape;628;p86" descr="Image of the Property Data Sh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39679" y="1468387"/>
            <a:ext cx="5169468" cy="3425400"/>
          </a:xfrm>
          <a:prstGeom prst="rect">
            <a:avLst/>
          </a:prstGeom>
          <a:noFill/>
          <a:ln w="9525" cap="flat" cmpd="sng">
            <a:solidFill>
              <a:schemeClr val="dk2"/>
            </a:solidFill>
            <a:prstDash val="solid"/>
            <a:round/>
            <a:headEnd type="none" w="sm" len="sm"/>
            <a:tailEnd type="none" w="sm" len="sm"/>
          </a:ln>
        </p:spPr>
      </p:pic>
      <p:sp>
        <p:nvSpPr>
          <p:cNvPr id="629" name="Google Shape;629;p86" descr="Screenshot showing Documents associated with Property Data Sheet"/>
          <p:cNvSpPr/>
          <p:nvPr/>
        </p:nvSpPr>
        <p:spPr>
          <a:xfrm>
            <a:off x="1849600" y="4201700"/>
            <a:ext cx="1908300" cy="6921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7"/>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review my items before Auction?</a:t>
            </a:r>
            <a:endParaRPr>
              <a:solidFill>
                <a:schemeClr val="accent1"/>
              </a:solidFill>
            </a:endParaRPr>
          </a:p>
        </p:txBody>
      </p:sp>
      <p:pic>
        <p:nvPicPr>
          <p:cNvPr id="635" name="Google Shape;635;p87" descr="Image of Property Functions, Menu Option and My Tasks selec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4950" y="1597363"/>
            <a:ext cx="4100513" cy="1693069"/>
          </a:xfrm>
          <a:prstGeom prst="rect">
            <a:avLst/>
          </a:prstGeom>
          <a:noFill/>
          <a:ln w="9525" cap="flat" cmpd="sng">
            <a:solidFill>
              <a:schemeClr val="dk2"/>
            </a:solidFill>
            <a:prstDash val="solid"/>
            <a:round/>
            <a:headEnd type="none" w="sm" len="sm"/>
            <a:tailEnd type="none" w="sm" len="sm"/>
          </a:ln>
        </p:spPr>
      </p:pic>
      <p:sp>
        <p:nvSpPr>
          <p:cNvPr id="636" name="Google Shape;636;p87" descr="Screenshot showing the selection of &quot;Property Functions&quot; so that you can review items before auction"/>
          <p:cNvSpPr/>
          <p:nvPr/>
        </p:nvSpPr>
        <p:spPr>
          <a:xfrm>
            <a:off x="1355600" y="1725175"/>
            <a:ext cx="17094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87" descr="Screenshot showing how to search for Auction Items under &quot;My Tasks&quot;."/>
          <p:cNvSpPr/>
          <p:nvPr/>
        </p:nvSpPr>
        <p:spPr>
          <a:xfrm>
            <a:off x="3843925" y="2516721"/>
            <a:ext cx="6537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8" name="Google Shape;638;p87" descr="Image of Auction Review Task that needs comple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86500" y="965376"/>
            <a:ext cx="2927275" cy="3841625"/>
          </a:xfrm>
          <a:prstGeom prst="rect">
            <a:avLst/>
          </a:prstGeom>
          <a:noFill/>
          <a:ln w="9525" cap="flat" cmpd="sng">
            <a:solidFill>
              <a:schemeClr val="dk2"/>
            </a:solidFill>
            <a:prstDash val="solid"/>
            <a:round/>
            <a:headEnd type="none" w="sm" len="sm"/>
            <a:tailEnd type="none" w="sm" len="sm"/>
          </a:ln>
        </p:spPr>
      </p:pic>
      <p:sp>
        <p:nvSpPr>
          <p:cNvPr id="639" name="Google Shape;639;p87" descr="Screenshot of &quot;Auction Review/Approval&quot; function under the Auction Review webpage"/>
          <p:cNvSpPr/>
          <p:nvPr/>
        </p:nvSpPr>
        <p:spPr>
          <a:xfrm>
            <a:off x="5965325" y="3995650"/>
            <a:ext cx="2196300" cy="3936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8"/>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solidFill>
                  <a:schemeClr val="accent1"/>
                </a:solidFill>
              </a:rPr>
              <a:t>How do I review my items before Auction? Pt. 1</a:t>
            </a:r>
            <a:endParaRPr dirty="0">
              <a:solidFill>
                <a:schemeClr val="accent1"/>
              </a:solidFill>
            </a:endParaRPr>
          </a:p>
        </p:txBody>
      </p:sp>
      <p:pic>
        <p:nvPicPr>
          <p:cNvPr id="645" name="Google Shape;645;p88" descr="Image of the Lot Management form and the status of &quot;Pending Review&quo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7500" y="1221824"/>
            <a:ext cx="7841224" cy="3383109"/>
          </a:xfrm>
          <a:prstGeom prst="rect">
            <a:avLst/>
          </a:prstGeom>
          <a:noFill/>
          <a:ln w="9525" cap="flat" cmpd="sng">
            <a:solidFill>
              <a:schemeClr val="dk2"/>
            </a:solidFill>
            <a:prstDash val="solid"/>
            <a:round/>
            <a:headEnd type="none" w="sm" len="sm"/>
            <a:tailEnd type="none" w="sm" len="sm"/>
          </a:ln>
        </p:spPr>
      </p:pic>
      <p:sp>
        <p:nvSpPr>
          <p:cNvPr id="646" name="Google Shape;646;p88" descr="Highlight of &quot;Pending Review&quot; on website."/>
          <p:cNvSpPr/>
          <p:nvPr/>
        </p:nvSpPr>
        <p:spPr>
          <a:xfrm>
            <a:off x="2313400" y="1738525"/>
            <a:ext cx="13974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88" descr="Highlight of &quot;Review&quot; function on website."/>
          <p:cNvSpPr/>
          <p:nvPr/>
        </p:nvSpPr>
        <p:spPr>
          <a:xfrm>
            <a:off x="7104750" y="3647156"/>
            <a:ext cx="548700" cy="28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9"/>
          <p:cNvSpPr txBox="1">
            <a:spLocks noGrp="1"/>
          </p:cNvSpPr>
          <p:nvPr>
            <p:ph type="title"/>
          </p:nvPr>
        </p:nvSpPr>
        <p:spPr>
          <a:xfrm>
            <a:off x="219750" y="128975"/>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solidFill>
                  <a:schemeClr val="accent1"/>
                </a:solidFill>
              </a:rPr>
              <a:t>How do I review my items before Auction? Pt. 2</a:t>
            </a:r>
            <a:endParaRPr dirty="0">
              <a:solidFill>
                <a:schemeClr val="accent1"/>
              </a:solidFill>
            </a:endParaRPr>
          </a:p>
        </p:txBody>
      </p:sp>
      <p:pic>
        <p:nvPicPr>
          <p:cNvPr id="653" name="Google Shape;653;p89" descr="Image of Lot Review and Approval scree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000" y="1046934"/>
            <a:ext cx="6857998" cy="3714980"/>
          </a:xfrm>
          <a:prstGeom prst="rect">
            <a:avLst/>
          </a:prstGeom>
          <a:noFill/>
          <a:ln w="9525" cap="flat" cmpd="sng">
            <a:solidFill>
              <a:schemeClr val="dk2"/>
            </a:solidFill>
            <a:prstDash val="solid"/>
            <a:round/>
            <a:headEnd type="none" w="sm" len="sm"/>
            <a:tailEnd type="none" w="sm" len="sm"/>
          </a:ln>
        </p:spPr>
      </p:pic>
      <p:sp>
        <p:nvSpPr>
          <p:cNvPr id="654" name="Google Shape;654;p89" descr="Example of &quot;Property Custodian&quot; information on website."/>
          <p:cNvSpPr/>
          <p:nvPr/>
        </p:nvSpPr>
        <p:spPr>
          <a:xfrm>
            <a:off x="1223025" y="2460950"/>
            <a:ext cx="3027900" cy="1126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89" descr="Sample of &quot;Inspection Date and Time&quot; found on website."/>
          <p:cNvSpPr/>
          <p:nvPr/>
        </p:nvSpPr>
        <p:spPr>
          <a:xfrm>
            <a:off x="5086850" y="2460950"/>
            <a:ext cx="2816400" cy="17532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0"/>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solidFill>
                  <a:schemeClr val="accent1"/>
                </a:solidFill>
              </a:rPr>
              <a:t>How do I review my items before Auction? Pt. 3</a:t>
            </a:r>
            <a:endParaRPr dirty="0">
              <a:solidFill>
                <a:schemeClr val="accent1"/>
              </a:solidFill>
            </a:endParaRPr>
          </a:p>
        </p:txBody>
      </p:sp>
      <p:pic>
        <p:nvPicPr>
          <p:cNvPr id="661" name="Google Shape;661;p90" descr="Image of Lot(s) Pending Review: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62225" y="1736608"/>
            <a:ext cx="6858000" cy="2214971"/>
          </a:xfrm>
          <a:prstGeom prst="rect">
            <a:avLst/>
          </a:prstGeom>
          <a:noFill/>
          <a:ln w="9525" cap="flat" cmpd="sng">
            <a:solidFill>
              <a:schemeClr val="accent2"/>
            </a:solidFill>
            <a:prstDash val="solid"/>
            <a:round/>
            <a:headEnd type="none" w="sm" len="sm"/>
            <a:tailEnd type="none" w="sm" len="sm"/>
          </a:ln>
        </p:spPr>
      </p:pic>
      <p:sp>
        <p:nvSpPr>
          <p:cNvPr id="662" name="Google Shape;662;p90" descr="Highlight of &quot;Expand All&quot; function"/>
          <p:cNvSpPr/>
          <p:nvPr/>
        </p:nvSpPr>
        <p:spPr>
          <a:xfrm>
            <a:off x="1362225" y="2464675"/>
            <a:ext cx="751500" cy="314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90" descr="Highlight of the &quot;Lot Number&quot;"/>
          <p:cNvSpPr/>
          <p:nvPr/>
        </p:nvSpPr>
        <p:spPr>
          <a:xfrm>
            <a:off x="1499725" y="3000669"/>
            <a:ext cx="548700" cy="3936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solidFill>
                  <a:schemeClr val="accent1"/>
                </a:solidFill>
              </a:rPr>
              <a:t>How do I review my items before Auction? Pt. 4</a:t>
            </a:r>
            <a:endParaRPr dirty="0">
              <a:solidFill>
                <a:schemeClr val="accent1"/>
              </a:solidFill>
            </a:endParaRPr>
          </a:p>
        </p:txBody>
      </p:sp>
      <p:pic>
        <p:nvPicPr>
          <p:cNvPr id="669" name="Google Shape;669;p91" descr="Image of Lot Details vie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5038" y="780544"/>
            <a:ext cx="5725461" cy="4122919"/>
          </a:xfrm>
          <a:prstGeom prst="rect">
            <a:avLst/>
          </a:prstGeom>
          <a:noFill/>
          <a:ln w="9525" cap="flat" cmpd="sng">
            <a:solidFill>
              <a:schemeClr val="dk2"/>
            </a:solidFill>
            <a:prstDash val="solid"/>
            <a:round/>
            <a:headEnd type="none" w="sm" len="sm"/>
            <a:tailEnd type="none" w="sm" len="sm"/>
          </a:ln>
        </p:spPr>
      </p:pic>
      <p:sp>
        <p:nvSpPr>
          <p:cNvPr id="670" name="Google Shape;670;p91" descr="Sample of the &quot;Description&quot; for review before Auction."/>
          <p:cNvSpPr/>
          <p:nvPr/>
        </p:nvSpPr>
        <p:spPr>
          <a:xfrm>
            <a:off x="2195050" y="2272600"/>
            <a:ext cx="5725500" cy="1676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91" descr="Sample of the Detailed Description of the Item Control Number"/>
          <p:cNvSpPr/>
          <p:nvPr/>
        </p:nvSpPr>
        <p:spPr>
          <a:xfrm>
            <a:off x="2331475" y="4539869"/>
            <a:ext cx="4980000" cy="314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2"/>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solidFill>
                  <a:schemeClr val="accent1"/>
                </a:solidFill>
              </a:rPr>
              <a:t>How do I review my items before Auction? Pt. 5</a:t>
            </a:r>
            <a:endParaRPr dirty="0">
              <a:solidFill>
                <a:schemeClr val="accent1"/>
              </a:solidFill>
            </a:endParaRPr>
          </a:p>
        </p:txBody>
      </p:sp>
      <p:pic>
        <p:nvPicPr>
          <p:cNvPr id="677" name="Google Shape;677;p92" descr="Image of Notes section to denote anything as you either choose to Approve or Not Approv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3575" y="1285452"/>
            <a:ext cx="6858000" cy="3049308"/>
          </a:xfrm>
          <a:prstGeom prst="rect">
            <a:avLst/>
          </a:prstGeom>
          <a:noFill/>
          <a:ln w="9525" cap="flat" cmpd="sng">
            <a:solidFill>
              <a:schemeClr val="dk2"/>
            </a:solidFill>
            <a:prstDash val="solid"/>
            <a:round/>
            <a:headEnd type="none" w="sm" len="sm"/>
            <a:tailEnd type="none" w="sm" len="sm"/>
          </a:ln>
        </p:spPr>
      </p:pic>
      <p:sp>
        <p:nvSpPr>
          <p:cNvPr id="678" name="Google Shape;678;p92" descr="Highlight of the &quot;Approve/Not Approve&quot; function available on the website."/>
          <p:cNvSpPr/>
          <p:nvPr/>
        </p:nvSpPr>
        <p:spPr>
          <a:xfrm>
            <a:off x="340550" y="3570950"/>
            <a:ext cx="1878900" cy="763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9" name="Google Shape;679;p92" descr="Image of logged Disapproval Reas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19752" y="1843675"/>
            <a:ext cx="3379925" cy="31408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7"/>
          <p:cNvSpPr txBox="1">
            <a:spLocks noGrp="1"/>
          </p:cNvSpPr>
          <p:nvPr>
            <p:ph type="title"/>
          </p:nvPr>
        </p:nvSpPr>
        <p:spPr>
          <a:xfrm>
            <a:off x="231475" y="1663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Five Steps of Property Disposal</a:t>
            </a:r>
            <a:endParaRPr>
              <a:solidFill>
                <a:schemeClr val="accent1"/>
              </a:solidFill>
            </a:endParaRPr>
          </a:p>
          <a:p>
            <a:pPr marL="0" lvl="0" indent="0" algn="l" rtl="0">
              <a:lnSpc>
                <a:spcPct val="100000"/>
              </a:lnSpc>
              <a:spcBef>
                <a:spcPts val="0"/>
              </a:spcBef>
              <a:spcAft>
                <a:spcPts val="0"/>
              </a:spcAft>
              <a:buSzPts val="3000"/>
              <a:buNone/>
            </a:pPr>
            <a:endParaRPr/>
          </a:p>
        </p:txBody>
      </p:sp>
      <p:sp>
        <p:nvSpPr>
          <p:cNvPr id="419" name="Google Shape;419;p57"/>
          <p:cNvSpPr txBox="1"/>
          <p:nvPr/>
        </p:nvSpPr>
        <p:spPr>
          <a:xfrm>
            <a:off x="995300" y="2365388"/>
            <a:ext cx="1752600" cy="5091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Poppins"/>
                <a:ea typeface="Poppins"/>
                <a:cs typeface="Poppins"/>
                <a:sym typeface="Poppins"/>
              </a:rPr>
              <a:t>PPMS</a:t>
            </a:r>
            <a:endParaRPr sz="3600" b="1"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Times New Roman"/>
              <a:ea typeface="Times New Roman"/>
              <a:cs typeface="Times New Roman"/>
              <a:sym typeface="Times New Roman"/>
            </a:endParaRPr>
          </a:p>
        </p:txBody>
      </p:sp>
      <p:sp>
        <p:nvSpPr>
          <p:cNvPr id="420" name="Google Shape;420;p57">
            <a:extLst>
              <a:ext uri="{C183D7F6-B498-43B3-948B-1728B52AA6E4}">
                <adec:decorative xmlns:adec="http://schemas.microsoft.com/office/drawing/2017/decorative" val="1"/>
              </a:ext>
            </a:extLst>
          </p:cNvPr>
          <p:cNvSpPr/>
          <p:nvPr/>
        </p:nvSpPr>
        <p:spPr>
          <a:xfrm>
            <a:off x="2914575" y="1513326"/>
            <a:ext cx="533400" cy="2396100"/>
          </a:xfrm>
          <a:prstGeom prst="leftBrace">
            <a:avLst>
              <a:gd name="adj1" fmla="val 30357"/>
              <a:gd name="adj2" fmla="val 50000"/>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1" name="Google Shape;421;p57"/>
          <p:cNvSpPr/>
          <p:nvPr/>
        </p:nvSpPr>
        <p:spPr>
          <a:xfrm>
            <a:off x="3614625" y="829050"/>
            <a:ext cx="3425400" cy="29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Poppins"/>
                <a:ea typeface="Poppins"/>
                <a:cs typeface="Poppins"/>
                <a:sym typeface="Poppins"/>
              </a:rPr>
              <a:t>Internal Screening</a:t>
            </a:r>
            <a:endParaRPr sz="1800" b="1"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oppins"/>
                <a:ea typeface="Poppins"/>
                <a:cs typeface="Poppins"/>
                <a:sym typeface="Poppins"/>
              </a:rPr>
              <a:t>Varies by Agency</a:t>
            </a:r>
            <a:endParaRPr sz="1400" b="1" i="0" u="none" strike="noStrike" cap="none">
              <a:solidFill>
                <a:srgbClr val="000000"/>
              </a:solidFill>
              <a:latin typeface="Poppins"/>
              <a:ea typeface="Poppins"/>
              <a:cs typeface="Poppins"/>
              <a:sym typeface="Poppins"/>
            </a:endParaRPr>
          </a:p>
        </p:txBody>
      </p:sp>
      <p:sp>
        <p:nvSpPr>
          <p:cNvPr id="422" name="Google Shape;422;p57" descr="Internal Screening - Varies by Angency"/>
          <p:cNvSpPr/>
          <p:nvPr/>
        </p:nvSpPr>
        <p:spPr>
          <a:xfrm>
            <a:off x="3484425" y="734875"/>
            <a:ext cx="3516000" cy="778500"/>
          </a:xfrm>
          <a:prstGeom prst="ellipse">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cxnSp>
        <p:nvCxnSpPr>
          <p:cNvPr id="423" name="Google Shape;423;p57" descr="No Value - Separate disposal course"/>
          <p:cNvCxnSpPr>
            <a:stCxn id="422" idx="4"/>
            <a:endCxn id="424" idx="0"/>
          </p:cNvCxnSpPr>
          <p:nvPr/>
        </p:nvCxnSpPr>
        <p:spPr>
          <a:xfrm>
            <a:off x="5242425" y="1513375"/>
            <a:ext cx="1800" cy="137400"/>
          </a:xfrm>
          <a:prstGeom prst="straightConnector1">
            <a:avLst/>
          </a:prstGeom>
          <a:noFill/>
          <a:ln w="9525" cap="flat" cmpd="sng">
            <a:solidFill>
              <a:srgbClr val="000000"/>
            </a:solidFill>
            <a:prstDash val="solid"/>
            <a:round/>
            <a:headEnd type="none" w="sm" len="sm"/>
            <a:tailEnd type="triangle" w="med" len="med"/>
          </a:ln>
        </p:spPr>
      </p:cxnSp>
      <p:sp>
        <p:nvSpPr>
          <p:cNvPr id="424" name="Google Shape;424;p57"/>
          <p:cNvSpPr txBox="1"/>
          <p:nvPr/>
        </p:nvSpPr>
        <p:spPr>
          <a:xfrm>
            <a:off x="3447975" y="1650625"/>
            <a:ext cx="3592200" cy="5493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Poppins"/>
                <a:ea typeface="Poppins"/>
                <a:cs typeface="Poppins"/>
                <a:sym typeface="Poppins"/>
              </a:rPr>
              <a:t>Excess</a:t>
            </a:r>
            <a:endParaRPr sz="1400" b="0"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oppins"/>
                <a:ea typeface="Poppins"/>
                <a:cs typeface="Poppins"/>
                <a:sym typeface="Poppins"/>
              </a:rPr>
              <a:t>(Transfer to Federal Agency; 14-21 days)</a:t>
            </a:r>
            <a:endParaRPr sz="1300" b="0"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3399"/>
              </a:solidFill>
              <a:latin typeface="Arial"/>
              <a:ea typeface="Arial"/>
              <a:cs typeface="Arial"/>
              <a:sym typeface="Arial"/>
            </a:endParaRPr>
          </a:p>
        </p:txBody>
      </p:sp>
      <p:cxnSp>
        <p:nvCxnSpPr>
          <p:cNvPr id="425" name="Google Shape;425;p57">
            <a:extLst>
              <a:ext uri="{C183D7F6-B498-43B3-948B-1728B52AA6E4}">
                <adec:decorative xmlns:adec="http://schemas.microsoft.com/office/drawing/2017/decorative" val="1"/>
              </a:ext>
            </a:extLst>
          </p:cNvPr>
          <p:cNvCxnSpPr>
            <a:stCxn id="424" idx="2"/>
            <a:endCxn id="426" idx="0"/>
          </p:cNvCxnSpPr>
          <p:nvPr/>
        </p:nvCxnSpPr>
        <p:spPr>
          <a:xfrm>
            <a:off x="5244075" y="2199925"/>
            <a:ext cx="0" cy="210000"/>
          </a:xfrm>
          <a:prstGeom prst="straightConnector1">
            <a:avLst/>
          </a:prstGeom>
          <a:noFill/>
          <a:ln w="9525" cap="flat" cmpd="sng">
            <a:solidFill>
              <a:srgbClr val="000000"/>
            </a:solidFill>
            <a:prstDash val="solid"/>
            <a:round/>
            <a:headEnd type="none" w="sm" len="sm"/>
            <a:tailEnd type="triangle" w="med" len="med"/>
          </a:ln>
        </p:spPr>
      </p:cxnSp>
      <p:sp>
        <p:nvSpPr>
          <p:cNvPr id="426" name="Google Shape;426;p57"/>
          <p:cNvSpPr txBox="1"/>
          <p:nvPr/>
        </p:nvSpPr>
        <p:spPr>
          <a:xfrm>
            <a:off x="3447975" y="2410013"/>
            <a:ext cx="3592200" cy="5493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Poppins"/>
                <a:ea typeface="Poppins"/>
                <a:cs typeface="Poppins"/>
                <a:sym typeface="Poppins"/>
              </a:rPr>
              <a:t>Surplus</a:t>
            </a:r>
            <a:endParaRPr sz="1400" b="0"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oppins"/>
                <a:ea typeface="Poppins"/>
                <a:cs typeface="Poppins"/>
                <a:sym typeface="Poppins"/>
              </a:rPr>
              <a:t>(Donate to eligible recipients)</a:t>
            </a:r>
            <a:endParaRPr sz="1300" b="0"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cxnSp>
        <p:nvCxnSpPr>
          <p:cNvPr id="427" name="Google Shape;427;p57">
            <a:extLst>
              <a:ext uri="{C183D7F6-B498-43B3-948B-1728B52AA6E4}">
                <adec:decorative xmlns:adec="http://schemas.microsoft.com/office/drawing/2017/decorative" val="1"/>
              </a:ext>
            </a:extLst>
          </p:cNvPr>
          <p:cNvCxnSpPr>
            <a:stCxn id="426" idx="2"/>
            <a:endCxn id="428" idx="0"/>
          </p:cNvCxnSpPr>
          <p:nvPr/>
        </p:nvCxnSpPr>
        <p:spPr>
          <a:xfrm flipH="1">
            <a:off x="5242575" y="2959313"/>
            <a:ext cx="1500" cy="210000"/>
          </a:xfrm>
          <a:prstGeom prst="straightConnector1">
            <a:avLst/>
          </a:prstGeom>
          <a:noFill/>
          <a:ln w="9525" cap="flat" cmpd="sng">
            <a:solidFill>
              <a:srgbClr val="000000"/>
            </a:solidFill>
            <a:prstDash val="solid"/>
            <a:round/>
            <a:headEnd type="none" w="sm" len="sm"/>
            <a:tailEnd type="triangle" w="med" len="med"/>
          </a:ln>
        </p:spPr>
      </p:cxnSp>
      <p:sp>
        <p:nvSpPr>
          <p:cNvPr id="428" name="Google Shape;428;p57"/>
          <p:cNvSpPr txBox="1"/>
          <p:nvPr/>
        </p:nvSpPr>
        <p:spPr>
          <a:xfrm>
            <a:off x="3446325" y="3169400"/>
            <a:ext cx="3592200" cy="6105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Poppins"/>
                <a:ea typeface="Poppins"/>
                <a:cs typeface="Poppins"/>
                <a:sym typeface="Poppins"/>
              </a:rPr>
              <a:t>Sales</a:t>
            </a:r>
            <a:endParaRPr sz="1600" b="0"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oppins"/>
                <a:ea typeface="Poppins"/>
                <a:cs typeface="Poppins"/>
                <a:sym typeface="Poppins"/>
              </a:rPr>
              <a:t>(Sell to public; 30-45 days)</a:t>
            </a:r>
            <a:endParaRPr sz="1300" b="0" i="0" u="none" strike="noStrike" cap="none">
              <a:solidFill>
                <a:srgbClr val="000000"/>
              </a:solidFill>
              <a:latin typeface="Poppins"/>
              <a:ea typeface="Poppins"/>
              <a:cs typeface="Poppins"/>
              <a:sym typeface="Poppins"/>
            </a:endParaRPr>
          </a:p>
        </p:txBody>
      </p:sp>
      <p:cxnSp>
        <p:nvCxnSpPr>
          <p:cNvPr id="429" name="Google Shape;429;p57">
            <a:extLst>
              <a:ext uri="{C183D7F6-B498-43B3-948B-1728B52AA6E4}">
                <adec:decorative xmlns:adec="http://schemas.microsoft.com/office/drawing/2017/decorative" val="1"/>
              </a:ext>
            </a:extLst>
          </p:cNvPr>
          <p:cNvCxnSpPr>
            <a:stCxn id="428" idx="2"/>
            <a:endCxn id="430" idx="0"/>
          </p:cNvCxnSpPr>
          <p:nvPr/>
        </p:nvCxnSpPr>
        <p:spPr>
          <a:xfrm>
            <a:off x="5242425" y="3779900"/>
            <a:ext cx="0" cy="210000"/>
          </a:xfrm>
          <a:prstGeom prst="straightConnector1">
            <a:avLst/>
          </a:prstGeom>
          <a:noFill/>
          <a:ln w="9525" cap="flat" cmpd="sng">
            <a:solidFill>
              <a:srgbClr val="000000"/>
            </a:solidFill>
            <a:prstDash val="solid"/>
            <a:round/>
            <a:headEnd type="none" w="sm" len="sm"/>
            <a:tailEnd type="triangle" w="med" len="med"/>
          </a:ln>
        </p:spPr>
      </p:cxnSp>
      <p:sp>
        <p:nvSpPr>
          <p:cNvPr id="431" name="Google Shape;431;p57"/>
          <p:cNvSpPr/>
          <p:nvPr/>
        </p:nvSpPr>
        <p:spPr>
          <a:xfrm>
            <a:off x="3584925" y="3989975"/>
            <a:ext cx="3318300" cy="50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Poppins"/>
                <a:ea typeface="Poppins"/>
                <a:cs typeface="Poppins"/>
                <a:sym typeface="Poppins"/>
              </a:rPr>
              <a:t>No Value</a:t>
            </a:r>
            <a:endParaRPr sz="1800" b="1"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oppins"/>
                <a:ea typeface="Poppins"/>
                <a:cs typeface="Poppins"/>
                <a:sym typeface="Poppins"/>
              </a:rPr>
              <a:t>(Separate disposal course)</a:t>
            </a:r>
            <a:endParaRPr sz="1300" b="0" i="0" u="none" strike="noStrike" cap="none">
              <a:solidFill>
                <a:srgbClr val="000000"/>
              </a:solidFill>
              <a:latin typeface="Poppins"/>
              <a:ea typeface="Poppins"/>
              <a:cs typeface="Poppins"/>
              <a:sym typeface="Poppins"/>
            </a:endParaRPr>
          </a:p>
        </p:txBody>
      </p:sp>
      <p:sp>
        <p:nvSpPr>
          <p:cNvPr id="430" name="Google Shape;430;p57" descr="No Value - Separate disposal course"/>
          <p:cNvSpPr/>
          <p:nvPr/>
        </p:nvSpPr>
        <p:spPr>
          <a:xfrm>
            <a:off x="3464625" y="3989963"/>
            <a:ext cx="3555600" cy="675300"/>
          </a:xfrm>
          <a:prstGeom prst="ellipse">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3"/>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upload a copy of the purchaser’s receipt?</a:t>
            </a:r>
            <a:endParaRPr>
              <a:solidFill>
                <a:schemeClr val="accent1"/>
              </a:solidFill>
            </a:endParaRPr>
          </a:p>
        </p:txBody>
      </p:sp>
      <p:sp>
        <p:nvSpPr>
          <p:cNvPr id="685" name="Google Shape;685;p93"/>
          <p:cNvSpPr txBox="1"/>
          <p:nvPr/>
        </p:nvSpPr>
        <p:spPr>
          <a:xfrm>
            <a:off x="311700" y="1348088"/>
            <a:ext cx="8160900" cy="2878200"/>
          </a:xfrm>
          <a:prstGeom prst="rect">
            <a:avLst/>
          </a:prstGeom>
          <a:noFill/>
          <a:ln>
            <a:noFill/>
          </a:ln>
        </p:spPr>
        <p:txBody>
          <a:bodyPr spcFirstLastPara="1" wrap="square" lIns="91425" tIns="91425" rIns="91425" bIns="91425" anchor="t" anchorCtr="0">
            <a:spAutoFit/>
          </a:bodyPr>
          <a:lstStyle/>
          <a:p>
            <a:pPr marL="457200" marR="0" lvl="0" indent="-387350" algn="l" rtl="0">
              <a:lnSpc>
                <a:spcPct val="100000"/>
              </a:lnSpc>
              <a:spcBef>
                <a:spcPts val="0"/>
              </a:spcBef>
              <a:spcAft>
                <a:spcPts val="0"/>
              </a:spcAft>
              <a:buClr>
                <a:srgbClr val="000000"/>
              </a:buClr>
              <a:buSzPts val="2500"/>
              <a:buFont typeface="Poppins"/>
              <a:buChar char="●"/>
            </a:pPr>
            <a:r>
              <a:rPr lang="en" sz="2500" b="0" i="0" u="none" strike="noStrike" cap="none">
                <a:solidFill>
                  <a:srgbClr val="000000"/>
                </a:solidFill>
                <a:latin typeface="Poppins"/>
                <a:ea typeface="Poppins"/>
                <a:cs typeface="Poppins"/>
                <a:sym typeface="Poppins"/>
              </a:rPr>
              <a:t>Go to “My Tasks”</a:t>
            </a:r>
            <a:endParaRPr sz="2500" b="0" i="0" u="none" strike="noStrike" cap="none">
              <a:solidFill>
                <a:srgbClr val="000000"/>
              </a:solidFill>
              <a:latin typeface="Poppins"/>
              <a:ea typeface="Poppins"/>
              <a:cs typeface="Poppins"/>
              <a:sym typeface="Poppins"/>
            </a:endParaRPr>
          </a:p>
          <a:p>
            <a:pPr marL="457200" marR="0" lvl="0" indent="-387350" algn="l" rtl="0">
              <a:lnSpc>
                <a:spcPct val="100000"/>
              </a:lnSpc>
              <a:spcBef>
                <a:spcPts val="0"/>
              </a:spcBef>
              <a:spcAft>
                <a:spcPts val="0"/>
              </a:spcAft>
              <a:buClr>
                <a:srgbClr val="000000"/>
              </a:buClr>
              <a:buSzPts val="2500"/>
              <a:buFont typeface="Poppins"/>
              <a:buChar char="●"/>
            </a:pPr>
            <a:r>
              <a:rPr lang="en" sz="2500" b="0" i="0" u="none" strike="noStrike" cap="none">
                <a:solidFill>
                  <a:srgbClr val="000000"/>
                </a:solidFill>
                <a:latin typeface="Poppins"/>
                <a:ea typeface="Poppins"/>
                <a:cs typeface="Poppins"/>
                <a:sym typeface="Poppins"/>
              </a:rPr>
              <a:t>Click on the Sale / Lot</a:t>
            </a:r>
            <a:endParaRPr sz="2500" b="0" i="0" u="none" strike="noStrike" cap="none">
              <a:solidFill>
                <a:srgbClr val="000000"/>
              </a:solidFill>
              <a:latin typeface="Poppins"/>
              <a:ea typeface="Poppins"/>
              <a:cs typeface="Poppins"/>
              <a:sym typeface="Poppins"/>
            </a:endParaRPr>
          </a:p>
          <a:p>
            <a:pPr marL="457200" marR="0" lvl="0" indent="-387350" algn="l" rtl="0">
              <a:lnSpc>
                <a:spcPct val="100000"/>
              </a:lnSpc>
              <a:spcBef>
                <a:spcPts val="0"/>
              </a:spcBef>
              <a:spcAft>
                <a:spcPts val="0"/>
              </a:spcAft>
              <a:buClr>
                <a:srgbClr val="000000"/>
              </a:buClr>
              <a:buSzPts val="2500"/>
              <a:buFont typeface="Poppins"/>
              <a:buChar char="●"/>
            </a:pPr>
            <a:r>
              <a:rPr lang="en" sz="2500" b="0" i="0" u="none" strike="noStrike" cap="none">
                <a:solidFill>
                  <a:srgbClr val="000000"/>
                </a:solidFill>
                <a:latin typeface="Poppins"/>
                <a:ea typeface="Poppins"/>
                <a:cs typeface="Poppins"/>
                <a:sym typeface="Poppins"/>
              </a:rPr>
              <a:t>Click “Upload Purchaser’s Receipt”</a:t>
            </a:r>
            <a:endParaRPr sz="2500" b="0" i="0" u="none" strike="noStrike" cap="none">
              <a:solidFill>
                <a:srgbClr val="000000"/>
              </a:solidFill>
              <a:latin typeface="Poppins"/>
              <a:ea typeface="Poppins"/>
              <a:cs typeface="Poppins"/>
              <a:sym typeface="Poppins"/>
            </a:endParaRPr>
          </a:p>
          <a:p>
            <a:pPr marL="457200" marR="0" lvl="0" indent="-387350" algn="l" rtl="0">
              <a:lnSpc>
                <a:spcPct val="100000"/>
              </a:lnSpc>
              <a:spcBef>
                <a:spcPts val="0"/>
              </a:spcBef>
              <a:spcAft>
                <a:spcPts val="0"/>
              </a:spcAft>
              <a:buClr>
                <a:srgbClr val="000000"/>
              </a:buClr>
              <a:buSzPts val="2500"/>
              <a:buFont typeface="Poppins"/>
              <a:buChar char="●"/>
            </a:pPr>
            <a:r>
              <a:rPr lang="en" sz="2500" b="0" i="0" u="none" strike="noStrike" cap="none">
                <a:solidFill>
                  <a:srgbClr val="000000"/>
                </a:solidFill>
                <a:latin typeface="Poppins"/>
                <a:ea typeface="Poppins"/>
                <a:cs typeface="Poppins"/>
                <a:sym typeface="Poppins"/>
              </a:rPr>
              <a:t>Upload a signed copy of the purchaser’s receipt</a:t>
            </a:r>
            <a:endParaRPr sz="2500" b="0" i="0" u="none" strike="noStrike" cap="none">
              <a:solidFill>
                <a:srgbClr val="000000"/>
              </a:solidFill>
              <a:latin typeface="Poppins"/>
              <a:ea typeface="Poppins"/>
              <a:cs typeface="Poppins"/>
              <a:sym typeface="Poppins"/>
            </a:endParaRPr>
          </a:p>
          <a:p>
            <a:pPr marL="457200" marR="0" lvl="0" indent="-387350" algn="l" rtl="0">
              <a:lnSpc>
                <a:spcPct val="100000"/>
              </a:lnSpc>
              <a:spcBef>
                <a:spcPts val="0"/>
              </a:spcBef>
              <a:spcAft>
                <a:spcPts val="0"/>
              </a:spcAft>
              <a:buClr>
                <a:srgbClr val="000000"/>
              </a:buClr>
              <a:buSzPts val="2500"/>
              <a:buFont typeface="Poppins"/>
              <a:buChar char="●"/>
            </a:pPr>
            <a:r>
              <a:rPr lang="en" sz="2500" b="0" i="0" u="none" strike="noStrike" cap="none">
                <a:solidFill>
                  <a:srgbClr val="000000"/>
                </a:solidFill>
                <a:latin typeface="Poppins"/>
                <a:ea typeface="Poppins"/>
                <a:cs typeface="Poppins"/>
                <a:sym typeface="Poppins"/>
              </a:rPr>
              <a:t>Indicate item has been removed (only do this once the item has ACTUALLY been removed!)</a:t>
            </a:r>
            <a:endParaRPr sz="2500" b="0" i="0" u="none" strike="noStrike" cap="none">
              <a:solidFill>
                <a:srgbClr val="000000"/>
              </a:solidFill>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4"/>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get an extra copy of paperwork associated with my item?</a:t>
            </a:r>
            <a:endParaRPr>
              <a:solidFill>
                <a:schemeClr val="accent1"/>
              </a:solidFill>
            </a:endParaRPr>
          </a:p>
        </p:txBody>
      </p:sp>
      <p:sp>
        <p:nvSpPr>
          <p:cNvPr id="691" name="Google Shape;691;p94"/>
          <p:cNvSpPr txBox="1"/>
          <p:nvPr/>
        </p:nvSpPr>
        <p:spPr>
          <a:xfrm>
            <a:off x="440875" y="1519700"/>
            <a:ext cx="7748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oppins"/>
                <a:ea typeface="Poppins"/>
                <a:cs typeface="Poppins"/>
                <a:sym typeface="Poppins"/>
              </a:rPr>
              <a:t>Whether you need an SF-122, SF-123, or Purchaser’s Receipt, it’s all in one place: the Property Data Sheet!</a:t>
            </a:r>
            <a:endParaRPr sz="2400" b="0" i="0" u="none" strike="noStrike" cap="none">
              <a:solidFill>
                <a:srgbClr val="000000"/>
              </a:solidFill>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5"/>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Questions???</a:t>
            </a:r>
            <a:endParaRPr b="1">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96"/>
          <p:cNvSpPr txBox="1">
            <a:spLocks noGrp="1"/>
          </p:cNvSpPr>
          <p:nvPr>
            <p:ph type="title"/>
          </p:nvPr>
        </p:nvSpPr>
        <p:spPr>
          <a:xfrm>
            <a:off x="841248" y="1216152"/>
            <a:ext cx="7388400" cy="2889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Resources</a:t>
            </a:r>
            <a:endParaRPr b="1">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7"/>
          <p:cNvSpPr txBox="1">
            <a:spLocks noGrp="1"/>
          </p:cNvSpPr>
          <p:nvPr>
            <p:ph type="title"/>
          </p:nvPr>
        </p:nvSpPr>
        <p:spPr>
          <a:xfrm>
            <a:off x="328800" y="265750"/>
            <a:ext cx="8266200" cy="591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rgbClr val="005390"/>
                </a:solidFill>
              </a:rPr>
              <a:t>If I have a problem, what do I do?</a:t>
            </a:r>
            <a:endParaRPr sz="2900">
              <a:solidFill>
                <a:srgbClr val="005390"/>
              </a:solidFill>
            </a:endParaRPr>
          </a:p>
        </p:txBody>
      </p:sp>
      <p:sp>
        <p:nvSpPr>
          <p:cNvPr id="707" name="Google Shape;707;p97"/>
          <p:cNvSpPr txBox="1">
            <a:spLocks noGrp="1"/>
          </p:cNvSpPr>
          <p:nvPr>
            <p:ph type="body" idx="4294967295"/>
          </p:nvPr>
        </p:nvSpPr>
        <p:spPr>
          <a:xfrm>
            <a:off x="328800" y="924450"/>
            <a:ext cx="8181600" cy="3823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1800"/>
              <a:buChar char="●"/>
            </a:pPr>
            <a:r>
              <a:rPr lang="en" sz="1800"/>
              <a:t>If something in PPMS is not working as expected:</a:t>
            </a:r>
            <a:endParaRPr sz="1800"/>
          </a:p>
          <a:p>
            <a:pPr marL="914400" lvl="1" indent="-342900" algn="l" rtl="0">
              <a:lnSpc>
                <a:spcPct val="100000"/>
              </a:lnSpc>
              <a:spcBef>
                <a:spcPts val="0"/>
              </a:spcBef>
              <a:spcAft>
                <a:spcPts val="0"/>
              </a:spcAft>
              <a:buSzPts val="1800"/>
              <a:buChar char="○"/>
            </a:pPr>
            <a:r>
              <a:rPr lang="en" sz="1800"/>
              <a:t>Clear your temporary cache and refresh (F5)</a:t>
            </a:r>
            <a:endParaRPr sz="1800"/>
          </a:p>
          <a:p>
            <a:pPr marL="914400" lvl="1" indent="-342900" algn="l" rtl="0">
              <a:lnSpc>
                <a:spcPct val="100000"/>
              </a:lnSpc>
              <a:spcBef>
                <a:spcPts val="0"/>
              </a:spcBef>
              <a:spcAft>
                <a:spcPts val="0"/>
              </a:spcAft>
              <a:buSzPts val="1800"/>
              <a:buChar char="○"/>
            </a:pPr>
            <a:r>
              <a:rPr lang="en" sz="1800"/>
              <a:t>If the issue remains:</a:t>
            </a:r>
            <a:endParaRPr sz="1800"/>
          </a:p>
          <a:p>
            <a:pPr marL="1371600" lvl="2" indent="-342900" algn="l" rtl="0">
              <a:lnSpc>
                <a:spcPct val="100000"/>
              </a:lnSpc>
              <a:spcBef>
                <a:spcPts val="0"/>
              </a:spcBef>
              <a:spcAft>
                <a:spcPts val="0"/>
              </a:spcAft>
              <a:buSzPts val="1800"/>
              <a:buChar char="■"/>
            </a:pPr>
            <a:r>
              <a:rPr lang="en" sz="1800"/>
              <a:t>Take a screenshot that captures your issue</a:t>
            </a:r>
            <a:endParaRPr sz="1800"/>
          </a:p>
          <a:p>
            <a:pPr marL="1371600" lvl="2" indent="-342900" algn="l" rtl="0">
              <a:lnSpc>
                <a:spcPct val="100000"/>
              </a:lnSpc>
              <a:spcBef>
                <a:spcPts val="0"/>
              </a:spcBef>
              <a:spcAft>
                <a:spcPts val="0"/>
              </a:spcAft>
              <a:buSzPts val="1800"/>
              <a:buChar char="■"/>
            </a:pPr>
            <a:r>
              <a:rPr lang="en" sz="1800"/>
              <a:t>Include relevant information (browser, what you were doing that triggered the error, etc.)</a:t>
            </a:r>
            <a:endParaRPr sz="1800"/>
          </a:p>
          <a:p>
            <a:pPr marL="1371600" lvl="2" indent="-342900" algn="l" rtl="0">
              <a:lnSpc>
                <a:spcPct val="100000"/>
              </a:lnSpc>
              <a:spcBef>
                <a:spcPts val="0"/>
              </a:spcBef>
              <a:spcAft>
                <a:spcPts val="0"/>
              </a:spcAft>
              <a:buSzPts val="1800"/>
              <a:buChar char="■"/>
            </a:pPr>
            <a:r>
              <a:rPr lang="en" sz="1800"/>
              <a:t>Send to the help desk OR </a:t>
            </a:r>
            <a:r>
              <a:rPr lang="en" sz="1800" u="sng">
                <a:solidFill>
                  <a:schemeClr val="hlink"/>
                </a:solidFill>
                <a:hlinkClick r:id="rId3"/>
              </a:rPr>
              <a:t>ppms@gsa.gov</a:t>
            </a:r>
            <a:endParaRPr sz="1800">
              <a:solidFill>
                <a:srgbClr val="990000"/>
              </a:solidFill>
            </a:endParaRPr>
          </a:p>
          <a:p>
            <a:pPr marL="457200" lvl="0" indent="-342900" algn="l" rtl="0">
              <a:lnSpc>
                <a:spcPct val="100000"/>
              </a:lnSpc>
              <a:spcBef>
                <a:spcPts val="0"/>
              </a:spcBef>
              <a:spcAft>
                <a:spcPts val="0"/>
              </a:spcAft>
              <a:buClr>
                <a:schemeClr val="dk1"/>
              </a:buClr>
              <a:buSzPts val="1800"/>
              <a:buChar char="●"/>
            </a:pPr>
            <a:r>
              <a:rPr lang="en" sz="1800"/>
              <a:t>If you need help using PPMS:</a:t>
            </a:r>
            <a:endParaRPr sz="1800"/>
          </a:p>
          <a:p>
            <a:pPr marL="914400" lvl="1" indent="-342900" algn="l" rtl="0">
              <a:lnSpc>
                <a:spcPct val="100000"/>
              </a:lnSpc>
              <a:spcBef>
                <a:spcPts val="0"/>
              </a:spcBef>
              <a:spcAft>
                <a:spcPts val="0"/>
              </a:spcAft>
              <a:buSzPts val="1800"/>
              <a:buChar char="○"/>
            </a:pPr>
            <a:r>
              <a:rPr lang="en" sz="1800"/>
              <a:t>Check out our on-demand YouTube training videos (1-5 min on specific functions)</a:t>
            </a:r>
            <a:endParaRPr sz="1800"/>
          </a:p>
          <a:p>
            <a:pPr marL="914400" lvl="1" indent="-342900" algn="l" rtl="0">
              <a:lnSpc>
                <a:spcPct val="100000"/>
              </a:lnSpc>
              <a:spcBef>
                <a:spcPts val="0"/>
              </a:spcBef>
              <a:spcAft>
                <a:spcPts val="0"/>
              </a:spcAft>
              <a:buSzPts val="1800"/>
              <a:buChar char="○"/>
            </a:pPr>
            <a:r>
              <a:rPr lang="en" sz="1800"/>
              <a:t>Look at the user guide</a:t>
            </a:r>
            <a:endParaRPr sz="1800"/>
          </a:p>
          <a:p>
            <a:pPr marL="914400" lvl="1" indent="-342900" algn="l" rtl="0">
              <a:lnSpc>
                <a:spcPct val="100000"/>
              </a:lnSpc>
              <a:spcBef>
                <a:spcPts val="0"/>
              </a:spcBef>
              <a:spcAft>
                <a:spcPts val="0"/>
              </a:spcAft>
              <a:buSzPts val="1800"/>
              <a:buChar char="○"/>
            </a:pPr>
            <a:r>
              <a:rPr lang="en" sz="1800"/>
              <a:t>Take a </a:t>
            </a:r>
            <a:r>
              <a:rPr lang="en" sz="1800" u="sng">
                <a:solidFill>
                  <a:schemeClr val="hlink"/>
                </a:solidFill>
                <a:hlinkClick r:id="rId4"/>
              </a:rPr>
              <a:t>live training class </a:t>
            </a:r>
            <a:endParaRPr sz="1800">
              <a:solidFill>
                <a:srgbClr val="990000"/>
              </a:solidFill>
            </a:endParaRPr>
          </a:p>
          <a:p>
            <a:pPr marL="914400" lvl="1" indent="-342900" algn="l" rtl="0">
              <a:lnSpc>
                <a:spcPct val="100000"/>
              </a:lnSpc>
              <a:spcBef>
                <a:spcPts val="0"/>
              </a:spcBef>
              <a:spcAft>
                <a:spcPts val="0"/>
              </a:spcAft>
              <a:buSzPts val="1800"/>
              <a:buChar char="○"/>
            </a:pPr>
            <a:r>
              <a:rPr lang="en" sz="1800"/>
              <a:t>Contact your </a:t>
            </a:r>
            <a:r>
              <a:rPr lang="en" sz="1800" u="sng">
                <a:solidFill>
                  <a:schemeClr val="hlink"/>
                </a:solidFill>
                <a:hlinkClick r:id="rId5"/>
              </a:rPr>
              <a:t>APO</a:t>
            </a:r>
            <a:endParaRPr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8"/>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Exchange/Sale and Reimbursable Property</a:t>
            </a:r>
            <a:endParaRPr>
              <a:solidFill>
                <a:schemeClr val="accent1"/>
              </a:solidFill>
            </a:endParaRPr>
          </a:p>
        </p:txBody>
      </p:sp>
      <p:sp>
        <p:nvSpPr>
          <p:cNvPr id="713" name="Google Shape;713;p98"/>
          <p:cNvSpPr txBox="1">
            <a:spLocks noGrp="1"/>
          </p:cNvSpPr>
          <p:nvPr>
            <p:ph type="body" idx="4294967295"/>
          </p:nvPr>
        </p:nvSpPr>
        <p:spPr>
          <a:xfrm>
            <a:off x="467100" y="1340349"/>
            <a:ext cx="8209800" cy="32394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 sz="1500" b="1"/>
              <a:t>Exchange/Sale:</a:t>
            </a:r>
            <a:r>
              <a:rPr lang="en" sz="1500"/>
              <a:t> Property not excess to the needs of your agency but eligible for replacement; the sale proceeds are used to pay for the replacement (See </a:t>
            </a:r>
            <a:r>
              <a:rPr lang="en" sz="1500" u="sng">
                <a:solidFill>
                  <a:schemeClr val="hlink"/>
                </a:solidFill>
                <a:hlinkClick r:id="rId3"/>
              </a:rPr>
              <a:t>FMR 102-39</a:t>
            </a:r>
            <a:r>
              <a:rPr lang="en" sz="1500"/>
              <a:t>) .</a:t>
            </a:r>
            <a:endParaRPr sz="1500"/>
          </a:p>
          <a:p>
            <a:pPr marL="457200" lvl="0" indent="-323850" algn="l" rtl="0">
              <a:lnSpc>
                <a:spcPct val="115000"/>
              </a:lnSpc>
              <a:spcBef>
                <a:spcPts val="0"/>
              </a:spcBef>
              <a:spcAft>
                <a:spcPts val="0"/>
              </a:spcAft>
              <a:buSzPts val="1500"/>
              <a:buChar char="●"/>
            </a:pPr>
            <a:r>
              <a:rPr lang="en" sz="1500" b="1"/>
              <a:t>Reimbursable: </a:t>
            </a:r>
            <a:r>
              <a:rPr lang="en" sz="1500"/>
              <a:t>Includes property that your agency has specific statutory authority to retain </a:t>
            </a:r>
            <a:r>
              <a:rPr lang="en" sz="1500">
                <a:highlight>
                  <a:srgbClr val="FFFFFF"/>
                </a:highlight>
              </a:rPr>
              <a:t>net sales proceeds when sold (See </a:t>
            </a:r>
            <a:r>
              <a:rPr lang="en" sz="1500" u="sng">
                <a:solidFill>
                  <a:schemeClr val="hlink"/>
                </a:solidFill>
                <a:highlight>
                  <a:srgbClr val="FFFFFF"/>
                </a:highlight>
                <a:hlinkClick r:id="rId4"/>
              </a:rPr>
              <a:t>FMR 102-38.295</a:t>
            </a:r>
            <a:r>
              <a:rPr lang="en" sz="1500">
                <a:highlight>
                  <a:srgbClr val="FFFFFF"/>
                </a:highlight>
              </a:rPr>
              <a:t>)</a:t>
            </a:r>
            <a:r>
              <a:rPr lang="en" sz="1500"/>
              <a:t>.</a:t>
            </a:r>
            <a:endParaRPr sz="1500"/>
          </a:p>
          <a:p>
            <a:pPr marL="457200" lvl="0" indent="-323850" algn="l" rtl="0">
              <a:lnSpc>
                <a:spcPct val="115000"/>
              </a:lnSpc>
              <a:spcBef>
                <a:spcPts val="0"/>
              </a:spcBef>
              <a:spcAft>
                <a:spcPts val="0"/>
              </a:spcAft>
              <a:buSzPts val="1500"/>
              <a:buChar char="●"/>
            </a:pPr>
            <a:r>
              <a:rPr lang="en" sz="1500" b="1"/>
              <a:t>Surplus Reimbursable</a:t>
            </a:r>
            <a:r>
              <a:rPr lang="en" sz="1500"/>
              <a:t> (Surplus Sales Proceeds Retention): Property that is excess, but if sold, the agency desires a portion of the sales proceeds to offset its costs of care and handling pending sale. Note: agencies do not receive reimbursement for property that is transferred to another agency or donated to an eligible recipient. If reimbursed, an agency may only retain its costs directly related to the sale of property and remaining funds must be deposited as miscellaneous receipts in the U.S. Treasury </a:t>
            </a:r>
            <a:r>
              <a:rPr lang="en" sz="1500">
                <a:highlight>
                  <a:srgbClr val="FFFFFF"/>
                </a:highlight>
              </a:rPr>
              <a:t>(See </a:t>
            </a:r>
            <a:r>
              <a:rPr lang="en" sz="1500" u="sng">
                <a:solidFill>
                  <a:schemeClr val="hlink"/>
                </a:solidFill>
                <a:highlight>
                  <a:srgbClr val="FFFFFF"/>
                </a:highlight>
                <a:hlinkClick r:id="rId4"/>
              </a:rPr>
              <a:t>FMR 102-38.295(b)</a:t>
            </a:r>
            <a:r>
              <a:rPr lang="en" sz="1500">
                <a:highlight>
                  <a:srgbClr val="FFFFFF"/>
                </a:highlight>
              </a:rPr>
              <a:t>).</a:t>
            </a:r>
            <a:endParaRPr sz="1500" u="sng"/>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99"/>
          <p:cNvSpPr txBox="1">
            <a:spLocks noGrp="1"/>
          </p:cNvSpPr>
          <p:nvPr>
            <p:ph type="title"/>
          </p:nvPr>
        </p:nvSpPr>
        <p:spPr>
          <a:xfrm>
            <a:off x="231475" y="265750"/>
            <a:ext cx="7785000" cy="5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accent1"/>
                </a:solidFill>
              </a:rPr>
              <a:t>Disposal Condition Codes</a:t>
            </a:r>
            <a:endParaRPr>
              <a:solidFill>
                <a:schemeClr val="accent1"/>
              </a:solidFill>
            </a:endParaRPr>
          </a:p>
        </p:txBody>
      </p:sp>
      <p:graphicFrame>
        <p:nvGraphicFramePr>
          <p:cNvPr id="719" name="Google Shape;719;p99"/>
          <p:cNvGraphicFramePr/>
          <p:nvPr/>
        </p:nvGraphicFramePr>
        <p:xfrm>
          <a:off x="326395" y="1025363"/>
          <a:ext cx="8520600" cy="3454900"/>
        </p:xfrm>
        <a:graphic>
          <a:graphicData uri="http://schemas.openxmlformats.org/drawingml/2006/table">
            <a:tbl>
              <a:tblPr firstRow="1" firstCol="1" bandRow="1">
                <a:noFill/>
                <a:tableStyleId>{6B2C90D4-D087-47DF-8B00-2A01DD79EC6A}</a:tableStyleId>
              </a:tblPr>
              <a:tblGrid>
                <a:gridCol w="1972825">
                  <a:extLst>
                    <a:ext uri="{9D8B030D-6E8A-4147-A177-3AD203B41FA5}">
                      <a16:colId xmlns:a16="http://schemas.microsoft.com/office/drawing/2014/main" val="20000"/>
                    </a:ext>
                  </a:extLst>
                </a:gridCol>
                <a:gridCol w="6547775">
                  <a:extLst>
                    <a:ext uri="{9D8B030D-6E8A-4147-A177-3AD203B41FA5}">
                      <a16:colId xmlns:a16="http://schemas.microsoft.com/office/drawing/2014/main" val="20001"/>
                    </a:ext>
                  </a:extLst>
                </a:gridCol>
              </a:tblGrid>
              <a:tr h="345500">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Condition Code</a:t>
                      </a:r>
                      <a:endParaRPr sz="140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38100" cap="flat" cmpd="sng">
                      <a:solidFill>
                        <a:srgbClr val="CCCCCC"/>
                      </a:solidFill>
                      <a:prstDash val="solid"/>
                      <a:round/>
                      <a:headEnd type="none" w="sm" len="sm"/>
                      <a:tailEnd type="none" w="sm" len="sm"/>
                    </a:lnB>
                    <a:solidFill>
                      <a:srgbClr val="073763"/>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Description</a:t>
                      </a:r>
                      <a:endParaRPr sz="140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38100" cap="flat" cmpd="sng">
                      <a:solidFill>
                        <a:srgbClr val="CCCCCC"/>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690975">
                <a:tc>
                  <a:txBody>
                    <a:bodyPr/>
                    <a:lstStyle/>
                    <a:p>
                      <a:pPr marL="0" marR="0" lvl="0" indent="0" algn="l" rtl="0">
                        <a:lnSpc>
                          <a:spcPct val="115000"/>
                        </a:lnSpc>
                        <a:spcBef>
                          <a:spcPts val="0"/>
                        </a:spcBef>
                        <a:spcAft>
                          <a:spcPts val="0"/>
                        </a:spcAft>
                        <a:buClr>
                          <a:srgbClr val="000000"/>
                        </a:buClr>
                        <a:buSzPts val="1400"/>
                        <a:buFont typeface="Arial"/>
                        <a:buNone/>
                      </a:pPr>
                      <a:r>
                        <a:rPr lang="en" sz="1400" b="0" u="none" strike="noStrike" cap="none">
                          <a:latin typeface="Poppins"/>
                          <a:ea typeface="Poppins"/>
                          <a:cs typeface="Poppins"/>
                          <a:sym typeface="Poppins"/>
                        </a:rPr>
                        <a:t>New/Unused (1)</a:t>
                      </a:r>
                      <a:endParaRPr sz="1400" b="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381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073763"/>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New or unused condition; </a:t>
                      </a:r>
                      <a:endParaRPr sz="1400" u="none" strike="noStrike" cap="none">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Can be used immediately without modifications or repairs</a:t>
                      </a:r>
                      <a:endParaRPr sz="140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381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690975">
                <a:tc>
                  <a:txBody>
                    <a:bodyPr/>
                    <a:lstStyle/>
                    <a:p>
                      <a:pPr marL="0" marR="0" lvl="0" indent="0" algn="l" rtl="0">
                        <a:lnSpc>
                          <a:spcPct val="115000"/>
                        </a:lnSpc>
                        <a:spcBef>
                          <a:spcPts val="0"/>
                        </a:spcBef>
                        <a:spcAft>
                          <a:spcPts val="0"/>
                        </a:spcAft>
                        <a:buClr>
                          <a:srgbClr val="000000"/>
                        </a:buClr>
                        <a:buSzPts val="1400"/>
                        <a:buFont typeface="Arial"/>
                        <a:buNone/>
                      </a:pPr>
                      <a:r>
                        <a:rPr lang="en" sz="1400" b="0" u="none" strike="noStrike" cap="none">
                          <a:latin typeface="Poppins"/>
                          <a:ea typeface="Poppins"/>
                          <a:cs typeface="Poppins"/>
                          <a:sym typeface="Poppins"/>
                        </a:rPr>
                        <a:t>Usable (4)</a:t>
                      </a:r>
                      <a:endParaRPr sz="1400" b="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073763"/>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Shows some wear;</a:t>
                      </a:r>
                      <a:endParaRPr sz="1400" u="none" strike="noStrike" cap="none">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Can be used without significant repair.</a:t>
                      </a:r>
                      <a:endParaRPr sz="140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690975">
                <a:tc>
                  <a:txBody>
                    <a:bodyPr/>
                    <a:lstStyle/>
                    <a:p>
                      <a:pPr marL="0" marR="0" lvl="0" indent="0" algn="l" rtl="0">
                        <a:lnSpc>
                          <a:spcPct val="115000"/>
                        </a:lnSpc>
                        <a:spcBef>
                          <a:spcPts val="0"/>
                        </a:spcBef>
                        <a:spcAft>
                          <a:spcPts val="0"/>
                        </a:spcAft>
                        <a:buClr>
                          <a:srgbClr val="000000"/>
                        </a:buClr>
                        <a:buSzPts val="1400"/>
                        <a:buFont typeface="Arial"/>
                        <a:buNone/>
                      </a:pPr>
                      <a:r>
                        <a:rPr lang="en" sz="1400" b="0" u="none" strike="noStrike" cap="none">
                          <a:latin typeface="Poppins"/>
                          <a:ea typeface="Poppins"/>
                          <a:cs typeface="Poppins"/>
                          <a:sym typeface="Poppins"/>
                        </a:rPr>
                        <a:t>Repairable (7)</a:t>
                      </a:r>
                      <a:endParaRPr sz="1400" b="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073763"/>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Unusable in its current condition;</a:t>
                      </a:r>
                      <a:endParaRPr sz="1400" u="none" strike="noStrike" cap="none">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Can be economically repaired.</a:t>
                      </a:r>
                      <a:endParaRPr sz="140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A4C2F4"/>
                    </a:solidFill>
                  </a:tcPr>
                </a:tc>
                <a:extLst>
                  <a:ext uri="{0D108BD9-81ED-4DB2-BD59-A6C34878D82A}">
                    <a16:rowId xmlns:a16="http://schemas.microsoft.com/office/drawing/2014/main" val="10003"/>
                  </a:ext>
                </a:extLst>
              </a:tr>
              <a:tr h="690975">
                <a:tc>
                  <a:txBody>
                    <a:bodyPr/>
                    <a:lstStyle/>
                    <a:p>
                      <a:pPr marL="0" marR="0" lvl="0" indent="0" algn="l" rtl="0">
                        <a:lnSpc>
                          <a:spcPct val="115000"/>
                        </a:lnSpc>
                        <a:spcBef>
                          <a:spcPts val="0"/>
                        </a:spcBef>
                        <a:spcAft>
                          <a:spcPts val="0"/>
                        </a:spcAft>
                        <a:buClr>
                          <a:srgbClr val="000000"/>
                        </a:buClr>
                        <a:buSzPts val="1400"/>
                        <a:buFont typeface="Arial"/>
                        <a:buNone/>
                      </a:pPr>
                      <a:r>
                        <a:rPr lang="en" sz="1400" b="0" u="none" strike="noStrike" cap="none">
                          <a:latin typeface="Poppins"/>
                          <a:ea typeface="Poppins"/>
                          <a:cs typeface="Poppins"/>
                          <a:sym typeface="Poppins"/>
                        </a:rPr>
                        <a:t>Salvage (X)</a:t>
                      </a:r>
                      <a:endParaRPr sz="1400" b="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073763"/>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Repair or rehabilitation is impractical and/or uneconomical;</a:t>
                      </a:r>
                      <a:endParaRPr sz="1400" u="none" strike="noStrike" cap="none">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Has value excess of its basic material content</a:t>
                      </a:r>
                      <a:endParaRPr sz="140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45500">
                <a:tc>
                  <a:txBody>
                    <a:bodyPr/>
                    <a:lstStyle/>
                    <a:p>
                      <a:pPr marL="0" marR="0" lvl="0" indent="0" algn="l" rtl="0">
                        <a:lnSpc>
                          <a:spcPct val="115000"/>
                        </a:lnSpc>
                        <a:spcBef>
                          <a:spcPts val="0"/>
                        </a:spcBef>
                        <a:spcAft>
                          <a:spcPts val="0"/>
                        </a:spcAft>
                        <a:buClr>
                          <a:srgbClr val="000000"/>
                        </a:buClr>
                        <a:buSzPts val="1400"/>
                        <a:buFont typeface="Arial"/>
                        <a:buNone/>
                      </a:pPr>
                      <a:r>
                        <a:rPr lang="en" sz="1400" b="0" u="none" strike="noStrike" cap="none">
                          <a:latin typeface="Poppins"/>
                          <a:ea typeface="Poppins"/>
                          <a:cs typeface="Poppins"/>
                          <a:sym typeface="Poppins"/>
                        </a:rPr>
                        <a:t>Scrap (S)</a:t>
                      </a:r>
                      <a:endParaRPr sz="1400" b="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073763"/>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latin typeface="Poppins"/>
                          <a:ea typeface="Poppins"/>
                          <a:cs typeface="Poppins"/>
                          <a:sym typeface="Poppins"/>
                        </a:rPr>
                        <a:t>Has no value except its basic material content.</a:t>
                      </a:r>
                      <a:endParaRPr sz="1400" u="none" strike="noStrike" cap="none">
                        <a:latin typeface="Poppins"/>
                        <a:ea typeface="Poppins"/>
                        <a:cs typeface="Poppins"/>
                        <a:sym typeface="Poppins"/>
                      </a:endParaRPr>
                    </a:p>
                  </a:txBody>
                  <a:tcPr marL="68575" marR="68575" marT="0" marB="0" anchor="ctr">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A4C2F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0"/>
          <p:cNvSpPr txBox="1">
            <a:spLocks noGrp="1"/>
          </p:cNvSpPr>
          <p:nvPr>
            <p:ph type="ctrTitle"/>
          </p:nvPr>
        </p:nvSpPr>
        <p:spPr>
          <a:xfrm>
            <a:off x="232100" y="2108850"/>
            <a:ext cx="4095300" cy="92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00">
                <a:solidFill>
                  <a:srgbClr val="00CFFF"/>
                </a:solidFill>
                <a:highlight>
                  <a:srgbClr val="1C304A"/>
                </a:highlight>
              </a:rPr>
              <a:t>Thank You!</a:t>
            </a:r>
            <a:endParaRPr sz="4600">
              <a:solidFill>
                <a:srgbClr val="00CFFF"/>
              </a:solidFill>
              <a:highlight>
                <a:srgbClr val="1C304A"/>
              </a:highlight>
            </a:endParaRPr>
          </a:p>
        </p:txBody>
      </p:sp>
      <p:sp>
        <p:nvSpPr>
          <p:cNvPr id="725" name="Google Shape;725;p100"/>
          <p:cNvSpPr txBox="1">
            <a:spLocks noGrp="1"/>
          </p:cNvSpPr>
          <p:nvPr>
            <p:ph type="subTitle" idx="2"/>
          </p:nvPr>
        </p:nvSpPr>
        <p:spPr>
          <a:xfrm>
            <a:off x="1190575" y="4444055"/>
            <a:ext cx="2736000" cy="26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100">
                <a:solidFill>
                  <a:srgbClr val="00CFFF"/>
                </a:solidFill>
              </a:rPr>
              <a:t>Office of Integrated Marketing</a:t>
            </a:r>
            <a:endParaRPr sz="1100">
              <a:solidFill>
                <a:srgbClr val="00CFFF"/>
              </a:solidFill>
            </a:endParaRPr>
          </a:p>
        </p:txBody>
      </p:sp>
      <p:pic>
        <p:nvPicPr>
          <p:cNvPr id="726" name="Google Shape;726;p100" descr="acquisition training for the real world logo" title="ATRW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
            <a:ext cx="2736002" cy="1231955"/>
          </a:xfrm>
          <a:prstGeom prst="rect">
            <a:avLst/>
          </a:prstGeom>
          <a:noFill/>
          <a:ln>
            <a:noFill/>
          </a:ln>
        </p:spPr>
      </p:pic>
      <p:pic>
        <p:nvPicPr>
          <p:cNvPr id="727" name="Google Shape;727;p100" descr="Icy snowflake graphic"/>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45875" y="34900"/>
            <a:ext cx="4998125" cy="5108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8"/>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1: Internal Screening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9"/>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Internal Screening</a:t>
            </a:r>
            <a:endParaRPr>
              <a:solidFill>
                <a:schemeClr val="accent1"/>
              </a:solidFill>
            </a:endParaRPr>
          </a:p>
        </p:txBody>
      </p:sp>
      <p:sp>
        <p:nvSpPr>
          <p:cNvPr id="442" name="Google Shape;442;p59"/>
          <p:cNvSpPr txBox="1">
            <a:spLocks noGrp="1"/>
          </p:cNvSpPr>
          <p:nvPr>
            <p:ph type="body" idx="4294967295"/>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Follow your agency’s internal procedures</a:t>
            </a:r>
            <a:endParaRPr sz="2000"/>
          </a:p>
          <a:p>
            <a:pPr marL="457200" lvl="0" indent="0" algn="l" rtl="0">
              <a:lnSpc>
                <a:spcPct val="115000"/>
              </a:lnSpc>
              <a:spcBef>
                <a:spcPts val="0"/>
              </a:spcBef>
              <a:spcAft>
                <a:spcPts val="0"/>
              </a:spcAft>
              <a:buSzPts val="2500"/>
              <a:buNone/>
            </a:pPr>
            <a:endParaRPr sz="2000"/>
          </a:p>
          <a:p>
            <a:pPr marL="457200" lvl="0" indent="-355600" algn="l" rtl="0">
              <a:lnSpc>
                <a:spcPct val="115000"/>
              </a:lnSpc>
              <a:spcBef>
                <a:spcPts val="0"/>
              </a:spcBef>
              <a:spcAft>
                <a:spcPts val="0"/>
              </a:spcAft>
              <a:buSzPts val="2000"/>
              <a:buChar char="●"/>
            </a:pPr>
            <a:r>
              <a:rPr lang="en" sz="2000"/>
              <a:t>Contact your </a:t>
            </a:r>
            <a:r>
              <a:rPr lang="en" sz="2000" u="sng">
                <a:solidFill>
                  <a:schemeClr val="hlink"/>
                </a:solidFill>
                <a:hlinkClick r:id="rId3"/>
              </a:rPr>
              <a:t>National Utilization Officer</a:t>
            </a:r>
            <a:r>
              <a:rPr lang="en" sz="2000"/>
              <a:t> (NUO) with questions</a:t>
            </a:r>
            <a:endParaRPr sz="2000"/>
          </a:p>
          <a:p>
            <a:pPr marL="0" lvl="0" indent="0" algn="l" rtl="0">
              <a:lnSpc>
                <a:spcPct val="115000"/>
              </a:lnSpc>
              <a:spcBef>
                <a:spcPts val="0"/>
              </a:spcBef>
              <a:spcAft>
                <a:spcPts val="0"/>
              </a:spcAft>
              <a:buSzPts val="2500"/>
              <a:buNone/>
            </a:pPr>
            <a:endParaRPr sz="2000"/>
          </a:p>
          <a:p>
            <a:pPr marL="457200" lvl="0" indent="-355600" algn="l" rtl="0">
              <a:lnSpc>
                <a:spcPct val="115000"/>
              </a:lnSpc>
              <a:spcBef>
                <a:spcPts val="0"/>
              </a:spcBef>
              <a:spcAft>
                <a:spcPts val="0"/>
              </a:spcAft>
              <a:buSzPts val="2000"/>
              <a:buChar char="●"/>
            </a:pPr>
            <a:r>
              <a:rPr lang="en" sz="2000"/>
              <a:t>Some agencies use PPMS</a:t>
            </a:r>
            <a:endParaRPr sz="2000"/>
          </a:p>
          <a:p>
            <a:pPr marL="914400" lvl="1" indent="-342900" algn="l" rtl="0">
              <a:lnSpc>
                <a:spcPct val="115000"/>
              </a:lnSpc>
              <a:spcBef>
                <a:spcPts val="0"/>
              </a:spcBef>
              <a:spcAft>
                <a:spcPts val="0"/>
              </a:spcAft>
              <a:buSzPts val="1800"/>
              <a:buChar char="○"/>
            </a:pPr>
            <a:r>
              <a:rPr lang="en" sz="1800">
                <a:solidFill>
                  <a:srgbClr val="3C4043"/>
                </a:solidFill>
                <a:highlight>
                  <a:srgbClr val="FFFFFF"/>
                </a:highlight>
              </a:rPr>
              <a:t>GSA-supported internal screening program built into </a:t>
            </a:r>
            <a:r>
              <a:rPr lang="en" sz="1800"/>
              <a:t>PPMS</a:t>
            </a:r>
            <a:endParaRPr sz="1800"/>
          </a:p>
          <a:p>
            <a:pPr marL="914400" lvl="1" indent="-342900" algn="l" rtl="0">
              <a:lnSpc>
                <a:spcPct val="115000"/>
              </a:lnSpc>
              <a:spcBef>
                <a:spcPts val="0"/>
              </a:spcBef>
              <a:spcAft>
                <a:spcPts val="0"/>
              </a:spcAft>
              <a:buSzPts val="1800"/>
              <a:buChar char="○"/>
            </a:pPr>
            <a:r>
              <a:rPr lang="en" sz="1800"/>
              <a:t>Register for live training on internal screening here:</a:t>
            </a:r>
            <a:endParaRPr sz="1800"/>
          </a:p>
          <a:p>
            <a:pPr marL="914400" lvl="0" indent="0" algn="l" rtl="0">
              <a:lnSpc>
                <a:spcPct val="115000"/>
              </a:lnSpc>
              <a:spcBef>
                <a:spcPts val="0"/>
              </a:spcBef>
              <a:spcAft>
                <a:spcPts val="0"/>
              </a:spcAft>
              <a:buSzPts val="2500"/>
              <a:buNone/>
            </a:pPr>
            <a:r>
              <a:rPr lang="en" sz="1800" u="sng">
                <a:solidFill>
                  <a:schemeClr val="hlink"/>
                </a:solidFill>
                <a:hlinkClick r:id="rId4"/>
              </a:rPr>
              <a:t>gsa.gov/events</a:t>
            </a:r>
            <a:endParaRPr sz="1800"/>
          </a:p>
          <a:p>
            <a:pPr marL="914400" lvl="1" indent="-342900" algn="l" rtl="0">
              <a:lnSpc>
                <a:spcPct val="115000"/>
              </a:lnSpc>
              <a:spcBef>
                <a:spcPts val="0"/>
              </a:spcBef>
              <a:spcAft>
                <a:spcPts val="0"/>
              </a:spcAft>
              <a:buSzPts val="1800"/>
              <a:buChar char="○"/>
            </a:pPr>
            <a:r>
              <a:rPr lang="en" sz="1800"/>
              <a:t>Find User Guides here: </a:t>
            </a:r>
            <a:r>
              <a:rPr lang="en" sz="1800" u="sng">
                <a:solidFill>
                  <a:schemeClr val="hlink"/>
                </a:solidFill>
                <a:hlinkClick r:id="rId5"/>
              </a:rPr>
              <a:t>ppms.gov</a:t>
            </a:r>
            <a:endParaRPr sz="1800"/>
          </a:p>
          <a:p>
            <a:pPr marL="0" lvl="0" indent="0" algn="l" rtl="0">
              <a:lnSpc>
                <a:spcPct val="115000"/>
              </a:lnSpc>
              <a:spcBef>
                <a:spcPts val="0"/>
              </a:spcBef>
              <a:spcAft>
                <a:spcPts val="0"/>
              </a:spcAft>
              <a:buSzPts val="2500"/>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0"/>
          <p:cNvSpPr txBox="1">
            <a:spLocks noGrp="1"/>
          </p:cNvSpPr>
          <p:nvPr>
            <p:ph type="title"/>
          </p:nvPr>
        </p:nvSpPr>
        <p:spPr>
          <a:xfrm>
            <a:off x="510450" y="2057400"/>
            <a:ext cx="8123100" cy="778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2: Excess Screening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1"/>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How do I know if my property is in PPMS?</a:t>
            </a:r>
            <a:endParaRPr>
              <a:solidFill>
                <a:schemeClr val="accent1"/>
              </a:solidFill>
            </a:endParaRPr>
          </a:p>
        </p:txBody>
      </p:sp>
      <p:sp>
        <p:nvSpPr>
          <p:cNvPr id="453" name="Google Shape;453;p61"/>
          <p:cNvSpPr txBox="1">
            <a:spLocks noGrp="1"/>
          </p:cNvSpPr>
          <p:nvPr>
            <p:ph type="body" idx="4294967295"/>
          </p:nvPr>
        </p:nvSpPr>
        <p:spPr>
          <a:xfrm>
            <a:off x="363625" y="1274848"/>
            <a:ext cx="8075100" cy="322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SzPts val="2500"/>
              <a:buNone/>
            </a:pPr>
            <a:r>
              <a:rPr lang="en" b="1"/>
              <a:t>If your agency uses PPMS for internal screening:</a:t>
            </a:r>
            <a:endParaRPr b="1"/>
          </a:p>
          <a:p>
            <a:pPr marL="457200" lvl="0" indent="-387350" algn="l" rtl="0">
              <a:lnSpc>
                <a:spcPct val="115000"/>
              </a:lnSpc>
              <a:spcBef>
                <a:spcPts val="0"/>
              </a:spcBef>
              <a:spcAft>
                <a:spcPts val="0"/>
              </a:spcAft>
              <a:buSzPts val="2500"/>
              <a:buChar char="●"/>
            </a:pPr>
            <a:r>
              <a:rPr lang="en"/>
              <a:t>You’ll get an email when your items start excess screening (no action required)</a:t>
            </a:r>
            <a:endParaRPr/>
          </a:p>
          <a:p>
            <a:pPr marL="0" lvl="0" indent="0" algn="l" rtl="0">
              <a:lnSpc>
                <a:spcPct val="115000"/>
              </a:lnSpc>
              <a:spcBef>
                <a:spcPts val="0"/>
              </a:spcBef>
              <a:spcAft>
                <a:spcPts val="0"/>
              </a:spcAft>
              <a:buSzPts val="2500"/>
              <a:buNone/>
            </a:pPr>
            <a:endParaRPr/>
          </a:p>
          <a:p>
            <a:pPr marL="0" lvl="0" indent="0" algn="l" rtl="0">
              <a:lnSpc>
                <a:spcPct val="115000"/>
              </a:lnSpc>
              <a:spcBef>
                <a:spcPts val="0"/>
              </a:spcBef>
              <a:spcAft>
                <a:spcPts val="0"/>
              </a:spcAft>
              <a:buSzPts val="2500"/>
              <a:buNone/>
            </a:pPr>
            <a:r>
              <a:rPr lang="en" b="1"/>
              <a:t>If your agency does NOT use PPMS for internal screening:</a:t>
            </a:r>
            <a:endParaRPr b="1"/>
          </a:p>
          <a:p>
            <a:pPr marL="457200" lvl="0" indent="-387350" algn="l" rtl="0">
              <a:lnSpc>
                <a:spcPct val="115000"/>
              </a:lnSpc>
              <a:spcBef>
                <a:spcPts val="0"/>
              </a:spcBef>
              <a:spcAft>
                <a:spcPts val="0"/>
              </a:spcAft>
              <a:buSzPts val="2500"/>
              <a:buChar char="●"/>
            </a:pPr>
            <a:r>
              <a:rPr lang="en"/>
              <a:t>You’ll need to report your property into PPMS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2"/>
          <p:cNvSpPr txBox="1">
            <a:spLocks noGrp="1"/>
          </p:cNvSpPr>
          <p:nvPr>
            <p:ph type="title"/>
          </p:nvPr>
        </p:nvSpPr>
        <p:spPr>
          <a:xfrm>
            <a:off x="231475" y="265750"/>
            <a:ext cx="7785000" cy="5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solidFill>
                  <a:schemeClr val="accent1"/>
                </a:solidFill>
              </a:rPr>
              <a:t>What do the Notifications Mean?</a:t>
            </a:r>
            <a:endParaRPr>
              <a:solidFill>
                <a:schemeClr val="accent1"/>
              </a:solidFill>
            </a:endParaRPr>
          </a:p>
        </p:txBody>
      </p:sp>
      <p:graphicFrame>
        <p:nvGraphicFramePr>
          <p:cNvPr id="459" name="Google Shape;459;p62"/>
          <p:cNvGraphicFramePr/>
          <p:nvPr/>
        </p:nvGraphicFramePr>
        <p:xfrm>
          <a:off x="438100" y="1203394"/>
          <a:ext cx="8267800" cy="3146175"/>
        </p:xfrm>
        <a:graphic>
          <a:graphicData uri="http://schemas.openxmlformats.org/drawingml/2006/table">
            <a:tbl>
              <a:tblPr firstRow="1">
                <a:noFill/>
                <a:tableStyleId>{5DA152D0-65BD-489F-A68C-0428CB87A381}</a:tableStyleId>
              </a:tblPr>
              <a:tblGrid>
                <a:gridCol w="1386900">
                  <a:extLst>
                    <a:ext uri="{9D8B030D-6E8A-4147-A177-3AD203B41FA5}">
                      <a16:colId xmlns:a16="http://schemas.microsoft.com/office/drawing/2014/main" val="20000"/>
                    </a:ext>
                  </a:extLst>
                </a:gridCol>
                <a:gridCol w="2175500">
                  <a:extLst>
                    <a:ext uri="{9D8B030D-6E8A-4147-A177-3AD203B41FA5}">
                      <a16:colId xmlns:a16="http://schemas.microsoft.com/office/drawing/2014/main" val="20001"/>
                    </a:ext>
                  </a:extLst>
                </a:gridCol>
                <a:gridCol w="2409850">
                  <a:extLst>
                    <a:ext uri="{9D8B030D-6E8A-4147-A177-3AD203B41FA5}">
                      <a16:colId xmlns:a16="http://schemas.microsoft.com/office/drawing/2014/main" val="20002"/>
                    </a:ext>
                  </a:extLst>
                </a:gridCol>
                <a:gridCol w="2295550">
                  <a:extLst>
                    <a:ext uri="{9D8B030D-6E8A-4147-A177-3AD203B41FA5}">
                      <a16:colId xmlns:a16="http://schemas.microsoft.com/office/drawing/2014/main" val="20003"/>
                    </a:ext>
                  </a:extLst>
                </a:gridCol>
              </a:tblGrid>
              <a:tr h="59747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Email</a:t>
                      </a:r>
                      <a:endParaRPr sz="1100" b="1" u="none" strike="noStrike" cap="none"/>
                    </a:p>
                  </a:txBody>
                  <a:tcPr marL="91425" marR="91425" marT="68575" marB="68575" anchor="ctr">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Notice of Allocation to Holding Activity</a:t>
                      </a:r>
                      <a:endParaRPr sz="1100" b="1" u="none" strike="noStrike" cap="none"/>
                    </a:p>
                  </a:txBody>
                  <a:tcPr marL="91425" marR="91425" marT="68575" marB="68575" anchor="ctr">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Signed Property Denial Notice</a:t>
                      </a:r>
                      <a:endParaRPr sz="1100" b="1" u="none" strike="noStrike" cap="none"/>
                    </a:p>
                  </a:txBody>
                  <a:tcPr marL="91425" marR="91425" marT="68575" marB="68575" anchor="ctr">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Completely Approved Transfer Order</a:t>
                      </a:r>
                      <a:endParaRPr sz="1100" b="1" u="none" strike="noStrike" cap="none"/>
                    </a:p>
                  </a:txBody>
                  <a:tcPr marL="91425" marR="91425" marT="68575" marB="68575" anchor="ctr">
                    <a:solidFill>
                      <a:srgbClr val="EFEFEF"/>
                    </a:solidFill>
                  </a:tcPr>
                </a:tc>
                <a:extLst>
                  <a:ext uri="{0D108BD9-81ED-4DB2-BD59-A6C34878D82A}">
                    <a16:rowId xmlns:a16="http://schemas.microsoft.com/office/drawing/2014/main" val="10000"/>
                  </a:ext>
                </a:extLst>
              </a:tr>
              <a:tr h="127435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What It Means</a:t>
                      </a:r>
                      <a:endParaRPr sz="1100" b="1" u="none" strike="noStrike" cap="none"/>
                    </a:p>
                  </a:txBody>
                  <a:tcPr marL="91425" marR="91425" marT="68575" marB="68575" anchor="ctr">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t>GSA has allocated your property to a requesting agency</a:t>
                      </a:r>
                      <a:endParaRPr sz="1100" u="none" strike="noStrike" cap="none"/>
                    </a:p>
                  </a:txBody>
                  <a:tcPr marL="91425" marR="91425" marT="68575" marB="68575"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t>GSA or your approving official has denied the allocation</a:t>
                      </a:r>
                      <a:endParaRPr sz="1100" u="none" strike="sngStrike" cap="none"/>
                    </a:p>
                  </a:txBody>
                  <a:tcPr marL="91425" marR="91425" marT="68575" marB="68575"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t>GSA and the requesting </a:t>
                      </a:r>
                      <a:r>
                        <a:rPr lang="en" sz="1100" u="none" strike="noStrike" cap="none">
                          <a:highlight>
                            <a:schemeClr val="lt1"/>
                          </a:highlight>
                        </a:rPr>
                        <a:t>agency Approving Official</a:t>
                      </a:r>
                      <a:r>
                        <a:rPr lang="en" sz="1100" u="none" strike="noStrike" cap="none"/>
                        <a:t> have approved a request for your property</a:t>
                      </a:r>
                      <a:endParaRPr sz="1100" u="none" strike="noStrike" cap="none"/>
                    </a:p>
                  </a:txBody>
                  <a:tcPr marL="91425" marR="91425" marT="68575" marB="68575" anchor="ctr"/>
                </a:tc>
                <a:extLst>
                  <a:ext uri="{0D108BD9-81ED-4DB2-BD59-A6C34878D82A}">
                    <a16:rowId xmlns:a16="http://schemas.microsoft.com/office/drawing/2014/main" val="10001"/>
                  </a:ext>
                </a:extLst>
              </a:tr>
              <a:tr h="127435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What you Need to Do</a:t>
                      </a:r>
                      <a:endParaRPr sz="1100" b="1" u="none" strike="noStrike" cap="none"/>
                    </a:p>
                  </a:txBody>
                  <a:tcPr marL="91425" marR="91425" marT="68575" marB="68575" anchor="ctr">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t>Nothing</a:t>
                      </a:r>
                      <a:endParaRPr sz="1100" u="none" strike="noStrike" cap="none"/>
                    </a:p>
                  </a:txBody>
                  <a:tcPr marL="91425" marR="91425" marT="68575" marB="68575"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t>Nothing; do </a:t>
                      </a:r>
                      <a:r>
                        <a:rPr lang="en" sz="1100" b="1" u="none" strike="noStrike" cap="none"/>
                        <a:t>NOT</a:t>
                      </a:r>
                      <a:r>
                        <a:rPr lang="en" sz="1100" u="none" strike="noStrike" cap="none"/>
                        <a:t> transfer the property</a:t>
                      </a:r>
                      <a:endParaRPr sz="1100" u="none" strike="noStrike" cap="none"/>
                    </a:p>
                  </a:txBody>
                  <a:tcPr marL="91425" marR="91425" marT="68575" marB="68575"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t>Coordinate property removal with the receiving agency.</a:t>
                      </a:r>
                      <a:endParaRPr sz="1100" u="none" strike="noStrike" cap="none"/>
                    </a:p>
                  </a:txBody>
                  <a:tcPr marL="91425" marR="91425" marT="68575" marB="68575" anchor="ct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S Template 2021 - 1">
  <a:themeElements>
    <a:clrScheme name="Custom 347">
      <a:dk1>
        <a:srgbClr val="2E363D"/>
      </a:dk1>
      <a:lt1>
        <a:srgbClr val="FFFFFF"/>
      </a:lt1>
      <a:dk2>
        <a:srgbClr val="767E85"/>
      </a:dk2>
      <a:lt2>
        <a:srgbClr val="FBFBFB"/>
      </a:lt2>
      <a:accent1>
        <a:srgbClr val="003C71"/>
      </a:accent1>
      <a:accent2>
        <a:srgbClr val="808080"/>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3483</Words>
  <Application>Microsoft Office PowerPoint</Application>
  <PresentationFormat>On-screen Show (16:9)</PresentationFormat>
  <Paragraphs>335</Paragraphs>
  <Slides>47</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Arial</vt:lpstr>
      <vt:lpstr>Calibri</vt:lpstr>
      <vt:lpstr>Encode Sans Semi Condensed SemiBold</vt:lpstr>
      <vt:lpstr>Helvetica Neue</vt:lpstr>
      <vt:lpstr>Noto Sans Symbols</vt:lpstr>
      <vt:lpstr>Poppins</vt:lpstr>
      <vt:lpstr>Proxima Nova</vt:lpstr>
      <vt:lpstr>Roboto</vt:lpstr>
      <vt:lpstr>Times New Roman</vt:lpstr>
      <vt:lpstr>Simple Light</vt:lpstr>
      <vt:lpstr>GSS Template 2021 - 1</vt:lpstr>
      <vt:lpstr>It’s Still Good - Managing the Disposal of Personal Property</vt:lpstr>
      <vt:lpstr>Poll Q’s</vt:lpstr>
      <vt:lpstr>Five Steps of Property Disposal</vt:lpstr>
      <vt:lpstr>Five Steps of Property Disposal </vt:lpstr>
      <vt:lpstr>1: Internal Screening</vt:lpstr>
      <vt:lpstr>Internal Screening</vt:lpstr>
      <vt:lpstr>2: Excess Screening</vt:lpstr>
      <vt:lpstr>How do I know if my property is in PPMS?</vt:lpstr>
      <vt:lpstr>What do the Notifications Mean?</vt:lpstr>
      <vt:lpstr>Sample Email:  Completely Approved Transfer Order</vt:lpstr>
      <vt:lpstr>How do I read a Completely Approved Transfer Order? </vt:lpstr>
      <vt:lpstr>How do I read a Completely Approved Transfer Order?  (Continued)</vt:lpstr>
      <vt:lpstr>3: Surplus Property</vt:lpstr>
      <vt:lpstr>How do I know when my property is “surplus”?</vt:lpstr>
      <vt:lpstr>What is different in the Surplus stage?</vt:lpstr>
      <vt:lpstr>Questions during the Excess or Surplus stage? </vt:lpstr>
      <vt:lpstr>4: Sales</vt:lpstr>
      <vt:lpstr>How do I know when my property is in Sales?</vt:lpstr>
      <vt:lpstr>Sample Email</vt:lpstr>
      <vt:lpstr>How will I know that my property is ready to be sold?</vt:lpstr>
      <vt:lpstr>Sample Email: Item is ready for sale</vt:lpstr>
      <vt:lpstr>When do I disapprove my lot? </vt:lpstr>
      <vt:lpstr>How do I provide these updates to my SCO? </vt:lpstr>
      <vt:lpstr>How will I know if my property sells?</vt:lpstr>
      <vt:lpstr>How is property removal handled at the Sales stage?</vt:lpstr>
      <vt:lpstr>Questions during the Sales stage?</vt:lpstr>
      <vt:lpstr>PPMS Demo</vt:lpstr>
      <vt:lpstr>How can I find my active property listings?</vt:lpstr>
      <vt:lpstr>How can I edit my active property listings?</vt:lpstr>
      <vt:lpstr>How can I add pictures/ documents?</vt:lpstr>
      <vt:lpstr>How can I request expedited screening?</vt:lpstr>
      <vt:lpstr>My item has been requested. How do I check the status of the request?</vt:lpstr>
      <vt:lpstr>How do I download a Completed Transfer Order? </vt:lpstr>
      <vt:lpstr>How do I review my items before Auction?</vt:lpstr>
      <vt:lpstr>How do I review my items before Auction? Pt. 1</vt:lpstr>
      <vt:lpstr>How do I review my items before Auction? Pt. 2</vt:lpstr>
      <vt:lpstr>How do I review my items before Auction? Pt. 3</vt:lpstr>
      <vt:lpstr>How do I review my items before Auction? Pt. 4</vt:lpstr>
      <vt:lpstr>How do I review my items before Auction? Pt. 5</vt:lpstr>
      <vt:lpstr>How do I upload a copy of the purchaser’s receipt?</vt:lpstr>
      <vt:lpstr>How do I get an extra copy of paperwork associated with my item?</vt:lpstr>
      <vt:lpstr>Questions???</vt:lpstr>
      <vt:lpstr>Resources</vt:lpstr>
      <vt:lpstr>If I have a problem, what do I do?</vt:lpstr>
      <vt:lpstr>Exchange/Sale and Reimbursable Property</vt:lpstr>
      <vt:lpstr>Disposal Condition Codes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Still Good - Managing the Disposal of Personal Property</dc:title>
  <dc:creator>Kris Niewsiadomy</dc:creator>
  <cp:lastModifiedBy>SherellLFuller</cp:lastModifiedBy>
  <cp:revision>3</cp:revision>
  <dcterms:modified xsi:type="dcterms:W3CDTF">2024-02-12T17:41:49Z</dcterms:modified>
</cp:coreProperties>
</file>