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 descr="Image of a storefront with the words Small Business Works in a circ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52" name="Google Shape;152;p23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55" name="Google Shape;15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18" y="554588"/>
            <a:ext cx="7962563" cy="37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64" name="Google Shape;164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35" y="279036"/>
            <a:ext cx="8051576" cy="401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71" name="Google Shape;171;p25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74" name="Google Shape;17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627" y="412694"/>
            <a:ext cx="7994932" cy="395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80" name="Google Shape;180;p26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83" name="Google Shape;18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83" y="482202"/>
            <a:ext cx="7945514" cy="382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89" name="Google Shape;189;p27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92" name="Google Shape;19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60" y="585926"/>
            <a:ext cx="8007658" cy="377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98" name="Google Shape;198;p28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01" name="Google Shape;20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482202"/>
            <a:ext cx="7936638" cy="376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07" name="Google Shape;207;p29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10" name="Google Shape;21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26" y="166143"/>
            <a:ext cx="8069803" cy="401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18" name="Google Shape;218;p30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21" name="Google Shape;22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482202"/>
            <a:ext cx="7945515" cy="376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27" name="Google Shape;227;p31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30" name="Google Shape;23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170" y="363984"/>
            <a:ext cx="8007659" cy="392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36" name="Google Shape;236;p32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9" name="Google Shape;23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568171"/>
            <a:ext cx="7963270" cy="361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25" y="482201"/>
            <a:ext cx="7769100" cy="84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SBA Mentor-Protégé Program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Joint Venture Rules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994775" y="2809726"/>
            <a:ext cx="40641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Kanika Perkins </a:t>
            </a:r>
            <a:endParaRPr sz="14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Deputy Director,</a:t>
            </a: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 U.S. </a:t>
            </a:r>
            <a:r>
              <a:rPr lang="en-US" sz="24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Small Business Administration</a:t>
            </a: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Mentor-Protégé Program</a:t>
            </a:r>
            <a:endParaRPr sz="14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SBA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349" y="2351042"/>
            <a:ext cx="2918346" cy="204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46" name="Google Shape;246;p33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49" name="Google Shape;249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37" y="612558"/>
            <a:ext cx="7936638" cy="356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55" name="Google Shape;255;p34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58" name="Google Shape;25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37" y="577048"/>
            <a:ext cx="7918882" cy="368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64" name="Google Shape;264;p35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67" name="Google Shape;26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49" y="559293"/>
            <a:ext cx="7963270" cy="371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73" name="Google Shape;273;p36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76" name="Google Shape;27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82" y="621437"/>
            <a:ext cx="7972147" cy="355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82" name="Google Shape;282;p37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85" name="Google Shape;285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04" y="603682"/>
            <a:ext cx="7945514" cy="368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291" name="Google Shape;291;p38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94" name="Google Shape;29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04" y="482203"/>
            <a:ext cx="7963270" cy="369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00" name="Google Shape;300;p39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03" name="Google Shape;303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04" y="559292"/>
            <a:ext cx="7945514" cy="37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09" name="Google Shape;309;p40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12" name="Google Shape;312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585926"/>
            <a:ext cx="7945515" cy="367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18" name="Google Shape;318;p41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21" name="Google Shape;321;p41" descr="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58" y="585926"/>
            <a:ext cx="7918883" cy="367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27" name="Google Shape;327;p42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330" name="Google Shape;330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03" y="577049"/>
            <a:ext cx="7945515" cy="369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Click to Add Title</a:t>
            </a:r>
            <a:endParaRPr sz="3200" b="0" i="0" u="none" strike="noStrike" cap="none">
              <a:solidFill>
                <a:srgbClr val="3864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0" name="Google Shape;90;p16" descr="OVER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568171"/>
            <a:ext cx="7936637" cy="3737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FF439-79EE-7539-592A-4BBD92457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175" y="4645545"/>
            <a:ext cx="1191164" cy="337352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solidFill>
                  <a:srgbClr val="FFC000"/>
                </a:solidFill>
              </a:rPr>
              <a:t>Overview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36" name="Google Shape;336;p43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339" name="Google Shape;339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82" y="577049"/>
            <a:ext cx="7963269" cy="371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45" name="Google Shape;345;p44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348" name="Google Shape;34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6" y="550416"/>
            <a:ext cx="7936637" cy="37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54" name="Google Shape;354;p45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57" name="Google Shape;35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49" y="559293"/>
            <a:ext cx="8043804" cy="37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63" name="Google Shape;363;p46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66" name="Google Shape;36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49" y="568170"/>
            <a:ext cx="7963269" cy="361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72" name="Google Shape;372;p47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75" name="Google Shape;375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008" y="568171"/>
            <a:ext cx="7945514" cy="367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381" name="Google Shape;381;p48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384" name="Google Shape;384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37" y="482203"/>
            <a:ext cx="7936637" cy="378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96" name="Google Shape;96;p17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00" y="326489"/>
            <a:ext cx="8618460" cy="38525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07" name="Google Shape;107;p18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10" name="Google Shape;11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781" y="396509"/>
            <a:ext cx="8261968" cy="386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16" name="Google Shape;116;p19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9" name="Google Shape;11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35" y="621463"/>
            <a:ext cx="8270060" cy="361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25" name="Google Shape;125;p20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8" name="Google Shape;12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49" y="482203"/>
            <a:ext cx="7963270" cy="369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34" name="Google Shape;134;p21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293" y="550416"/>
            <a:ext cx="7981025" cy="3764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to Add Title</a:t>
            </a:r>
          </a:p>
        </p:txBody>
      </p:sp>
      <p:sp>
        <p:nvSpPr>
          <p:cNvPr id="143" name="Google Shape;143;p22"/>
          <p:cNvSpPr txBox="1"/>
          <p:nvPr/>
        </p:nvSpPr>
        <p:spPr>
          <a:xfrm>
            <a:off x="4800600" y="3536156"/>
            <a:ext cx="3657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a graph or image to use this space for a caption or brief explanation.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46" name="Google Shape;14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01" y="424352"/>
            <a:ext cx="8100128" cy="375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On-screen Show (16:9)</PresentationFormat>
  <Paragraphs>110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Open Sans</vt:lpstr>
      <vt:lpstr>Calibri</vt:lpstr>
      <vt:lpstr>Roboto</vt:lpstr>
      <vt:lpstr>Blank Presentation</vt:lpstr>
      <vt:lpstr>Small Business Works 2022: Navigating Equity in Procurement</vt:lpstr>
      <vt:lpstr>SBA Mentor-Protégé Program  And Joint Venture Rules</vt:lpstr>
      <vt:lpstr>Overview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2022-07-27T13:53:59Z</dcterms:modified>
</cp:coreProperties>
</file>