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86392" autoAdjust="0"/>
  </p:normalViewPr>
  <p:slideViewPr>
    <p:cSldViewPr snapToGrid="0">
      <p:cViewPr varScale="1">
        <p:scale>
          <a:sx n="66" d="100"/>
          <a:sy n="66" d="100"/>
        </p:scale>
        <p:origin x="52" y="21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hallways.cap.gsa.gov/app/#/doclib?filter%5Btype%5D%5B0%5D=1773&amp;document=78388"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buy.gsa.gov/docviewer?id=1931&amp;doctitle=nasa%27s%20quality%20assurance%20plan%20for%20software&amp;doctype=112?utm_campaign=atrw_fall2023&amp;utm_medium=referral&amp;utm_source=zoom" TargetMode="External"/><Relationship Id="rId5" Type="http://schemas.openxmlformats.org/officeDocument/2006/relationships/hyperlink" Target="https://buy.gsa.gov/docviewer?id=1931&amp;docTitle=nasa%27s%20quality%20assurance%20plan%20for%20software&amp;docType=112" TargetMode="External"/><Relationship Id="rId4" Type="http://schemas.openxmlformats.org/officeDocument/2006/relationships/hyperlink" Target="https://hallways.cap.gsa.gov/app/#/doclib?filter%5Btype%5D%5B0%5D=1773&amp;document=4380"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2896b8249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22896b8249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a:solidFill>
                <a:schemeClr val="dk1"/>
              </a:solidFill>
              <a:highlight>
                <a:schemeClr val="lt1"/>
              </a:highlight>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ab647e8916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ab647e8916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24f64285137_0_2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24f64285137_0_2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Ryan/Andrea</a:t>
            </a:r>
            <a:endParaRPr/>
          </a:p>
          <a:p>
            <a:pPr marL="0" lvl="0" indent="0" algn="l" rtl="0">
              <a:spcBef>
                <a:spcPts val="0"/>
              </a:spcBef>
              <a:spcAft>
                <a:spcPts val="0"/>
              </a:spcAft>
              <a:buNone/>
            </a:pPr>
            <a:r>
              <a:rPr lang="en"/>
              <a:t>Andrea will share screen during live demo</a:t>
            </a:r>
            <a:endParaRPr/>
          </a:p>
          <a:p>
            <a:pPr marL="0" lvl="0" indent="0" algn="l" rtl="0">
              <a:spcBef>
                <a:spcPts val="0"/>
              </a:spcBef>
              <a:spcAft>
                <a:spcPts val="0"/>
              </a:spcAft>
              <a:buNone/>
            </a:pPr>
            <a:endParaRPr/>
          </a:p>
          <a:p>
            <a:pPr marL="0" lvl="0" indent="0" algn="l" rtl="0">
              <a:spcBef>
                <a:spcPts val="0"/>
              </a:spcBef>
              <a:spcAft>
                <a:spcPts val="0"/>
              </a:spcAft>
              <a:buNone/>
            </a:pPr>
            <a:r>
              <a:rPr lang="en"/>
              <a:t>QASP 1: USPTO Sample - </a:t>
            </a:r>
            <a:r>
              <a:rPr lang="en" u="sng">
                <a:solidFill>
                  <a:schemeClr val="hlink"/>
                </a:solidFill>
                <a:hlinkClick r:id="rId3"/>
              </a:rPr>
              <a:t>https://hallways.cap.gsa.gov/app/#/doclib?filter%5Btype%5D%5B0%5D=1773&amp;document=78388</a:t>
            </a:r>
            <a:r>
              <a:rPr lang="en"/>
              <a:t> </a:t>
            </a:r>
            <a:endParaRPr/>
          </a:p>
          <a:p>
            <a:pPr marL="457200" lvl="0" indent="-298450" algn="l" rtl="0">
              <a:spcBef>
                <a:spcPts val="0"/>
              </a:spcBef>
              <a:spcAft>
                <a:spcPts val="0"/>
              </a:spcAft>
              <a:buSzPts val="1100"/>
              <a:buChar char="-"/>
            </a:pPr>
            <a:r>
              <a:rPr lang="en"/>
              <a:t>This one is basic but good</a:t>
            </a:r>
            <a:endParaRPr/>
          </a:p>
          <a:p>
            <a:pPr marL="457200" lvl="0" indent="-298450" algn="l" rtl="0">
              <a:spcBef>
                <a:spcPts val="0"/>
              </a:spcBef>
              <a:spcAft>
                <a:spcPts val="0"/>
              </a:spcAft>
              <a:buSzPts val="1100"/>
              <a:buChar char="-"/>
            </a:pPr>
            <a:r>
              <a:rPr lang="en"/>
              <a:t>Shows basic elements of QASP</a:t>
            </a:r>
            <a:endParaRPr/>
          </a:p>
          <a:p>
            <a:pPr marL="457200" lvl="0" indent="-298450" algn="l" rtl="0">
              <a:spcBef>
                <a:spcPts val="0"/>
              </a:spcBef>
              <a:spcAft>
                <a:spcPts val="0"/>
              </a:spcAft>
              <a:buSzPts val="1100"/>
              <a:buChar char="-"/>
            </a:pPr>
            <a:r>
              <a:rPr lang="en"/>
              <a:t>Doesn’t show actual performance metrics</a:t>
            </a:r>
            <a:endParaRPr/>
          </a:p>
          <a:p>
            <a:pPr marL="0" lvl="0" indent="0" algn="l" rtl="0">
              <a:spcBef>
                <a:spcPts val="0"/>
              </a:spcBef>
              <a:spcAft>
                <a:spcPts val="0"/>
              </a:spcAft>
              <a:buNone/>
            </a:pPr>
            <a:r>
              <a:rPr lang="en"/>
              <a:t>QASP 2: Army Contracting Command Template - </a:t>
            </a:r>
            <a:r>
              <a:rPr lang="en" u="sng">
                <a:solidFill>
                  <a:schemeClr val="hlink"/>
                </a:solidFill>
                <a:hlinkClick r:id="rId4"/>
              </a:rPr>
              <a:t>https://hallways.cap.gsa.gov/app/#/doclib?filter%5Btype%5D%5B0%5D=1773&amp;document=4380</a:t>
            </a:r>
            <a:r>
              <a:rPr lang="en"/>
              <a:t> </a:t>
            </a:r>
            <a:endParaRPr/>
          </a:p>
          <a:p>
            <a:pPr marL="457200" lvl="0" indent="-298450" algn="l" rtl="0">
              <a:spcBef>
                <a:spcPts val="0"/>
              </a:spcBef>
              <a:spcAft>
                <a:spcPts val="0"/>
              </a:spcAft>
              <a:buSzPts val="1100"/>
              <a:buChar char="-"/>
            </a:pPr>
            <a:r>
              <a:rPr lang="en"/>
              <a:t>This is a template</a:t>
            </a:r>
            <a:endParaRPr/>
          </a:p>
          <a:p>
            <a:pPr marL="457200" lvl="0" indent="-298450" algn="l" rtl="0">
              <a:spcBef>
                <a:spcPts val="0"/>
              </a:spcBef>
              <a:spcAft>
                <a:spcPts val="0"/>
              </a:spcAft>
              <a:buSzPts val="1100"/>
              <a:buChar char="-"/>
            </a:pPr>
            <a:r>
              <a:rPr lang="en"/>
              <a:t>Good resource if you want to use it</a:t>
            </a:r>
            <a:endParaRPr/>
          </a:p>
          <a:p>
            <a:pPr marL="457200" lvl="0" indent="-298450" algn="l" rtl="0">
              <a:spcBef>
                <a:spcPts val="0"/>
              </a:spcBef>
              <a:spcAft>
                <a:spcPts val="0"/>
              </a:spcAft>
              <a:buSzPts val="1100"/>
              <a:buChar char="-"/>
            </a:pPr>
            <a:r>
              <a:rPr lang="en"/>
              <a:t>Can build off of it</a:t>
            </a:r>
            <a:endParaRPr/>
          </a:p>
          <a:p>
            <a:pPr marL="457200" lvl="0" indent="-298450" algn="l" rtl="0">
              <a:spcBef>
                <a:spcPts val="0"/>
              </a:spcBef>
              <a:spcAft>
                <a:spcPts val="0"/>
              </a:spcAft>
              <a:buSzPts val="1100"/>
              <a:buChar char="-"/>
            </a:pPr>
            <a:r>
              <a:rPr lang="en"/>
              <a:t>Allows you to reuse multiple times</a:t>
            </a:r>
            <a:endParaRPr/>
          </a:p>
          <a:p>
            <a:pPr marL="457200" lvl="0" indent="-298450" algn="l" rtl="0">
              <a:spcBef>
                <a:spcPts val="0"/>
              </a:spcBef>
              <a:spcAft>
                <a:spcPts val="0"/>
              </a:spcAft>
              <a:buSzPts val="1100"/>
              <a:buChar char="-"/>
            </a:pPr>
            <a:r>
              <a:rPr lang="en"/>
              <a:t>Again non-specific</a:t>
            </a:r>
            <a:endParaRPr/>
          </a:p>
          <a:p>
            <a:pPr marL="457200" lvl="0" indent="-298450" algn="l" rtl="0">
              <a:spcBef>
                <a:spcPts val="0"/>
              </a:spcBef>
              <a:spcAft>
                <a:spcPts val="0"/>
              </a:spcAft>
              <a:buSzPts val="1100"/>
              <a:buChar char="-"/>
            </a:pPr>
            <a:r>
              <a:rPr lang="en"/>
              <a:t>Important again to note that like last time, creates special section for performance measurements</a:t>
            </a:r>
            <a:endParaRPr/>
          </a:p>
          <a:p>
            <a:pPr marL="0" lvl="0" indent="0" algn="l" rtl="0">
              <a:spcBef>
                <a:spcPts val="0"/>
              </a:spcBef>
              <a:spcAft>
                <a:spcPts val="0"/>
              </a:spcAft>
              <a:buNone/>
            </a:pPr>
            <a:r>
              <a:rPr lang="en"/>
              <a:t>QASP 3: NASA QASP for Software - </a:t>
            </a:r>
            <a:r>
              <a:rPr lang="en" u="sng">
                <a:solidFill>
                  <a:schemeClr val="hlink"/>
                </a:solidFill>
                <a:hlinkClick r:id="rId5"/>
              </a:rPr>
              <a:t>https://buy.gsa.gov/docviewer?id=1931&amp;docTitle=nasa%27s%20quality%20assurance%20plan%20for%20software&amp;docType=112</a:t>
            </a:r>
            <a:r>
              <a:rPr lang="en"/>
              <a:t> </a:t>
            </a:r>
            <a:endParaRPr/>
          </a:p>
          <a:p>
            <a:pPr marL="0" lvl="0" indent="0" algn="l" rtl="0">
              <a:spcBef>
                <a:spcPts val="0"/>
              </a:spcBef>
              <a:spcAft>
                <a:spcPts val="0"/>
              </a:spcAft>
              <a:buNone/>
            </a:pPr>
            <a:r>
              <a:rPr lang="en"/>
              <a:t>UTM Link for Kelly Chat:  </a:t>
            </a:r>
            <a:r>
              <a:rPr lang="en" u="sng">
                <a:solidFill>
                  <a:schemeClr val="hlink"/>
                </a:solidFill>
                <a:hlinkClick r:id="rId6"/>
              </a:rPr>
              <a:t>https://buy.gsa.gov/docviewer?id=1931&amp;doctitle=nasa%27s%20quality%20assurance%20plan%20for%20software&amp;doctype=112?utm_campaign=atrw_fall2023&amp;utm_medium=referral&amp;utm_source=zoom</a:t>
            </a:r>
            <a:endParaRPr sz="1200"/>
          </a:p>
          <a:p>
            <a:pPr marL="457200" lvl="0" indent="-298450" algn="l" rtl="0">
              <a:spcBef>
                <a:spcPts val="0"/>
              </a:spcBef>
              <a:spcAft>
                <a:spcPts val="0"/>
              </a:spcAft>
              <a:buSzPts val="1100"/>
              <a:buChar char="-"/>
            </a:pPr>
            <a:r>
              <a:rPr lang="en"/>
              <a:t>Most specific QASP example yet</a:t>
            </a:r>
            <a:endParaRPr/>
          </a:p>
          <a:p>
            <a:pPr marL="457200" lvl="0" indent="-298450" algn="l" rtl="0">
              <a:spcBef>
                <a:spcPts val="0"/>
              </a:spcBef>
              <a:spcAft>
                <a:spcPts val="0"/>
              </a:spcAft>
              <a:buSzPts val="1100"/>
              <a:buChar char="-"/>
            </a:pPr>
            <a:r>
              <a:rPr lang="en"/>
              <a:t>Love the key abbreviations list</a:t>
            </a:r>
            <a:endParaRPr/>
          </a:p>
          <a:p>
            <a:pPr marL="457200" lvl="0" indent="-298450" algn="l" rtl="0">
              <a:spcBef>
                <a:spcPts val="0"/>
              </a:spcBef>
              <a:spcAft>
                <a:spcPts val="0"/>
              </a:spcAft>
              <a:buSzPts val="1100"/>
              <a:buChar char="-"/>
            </a:pPr>
            <a:r>
              <a:rPr lang="en"/>
              <a:t>Structured nicely with table of contents, makes it easier to read despite length</a:t>
            </a:r>
            <a:endParaRPr/>
          </a:p>
          <a:p>
            <a:pPr marL="457200" lvl="0" indent="-298450" algn="l" rtl="0">
              <a:spcBef>
                <a:spcPts val="0"/>
              </a:spcBef>
              <a:spcAft>
                <a:spcPts val="0"/>
              </a:spcAft>
              <a:buSzPts val="1100"/>
              <a:buChar char="-"/>
            </a:pPr>
            <a:r>
              <a:rPr lang="en"/>
              <a:t>Details organizational structure</a:t>
            </a:r>
            <a:endParaRPr/>
          </a:p>
          <a:p>
            <a:pPr marL="457200" lvl="0" indent="-298450" algn="l" rtl="0">
              <a:spcBef>
                <a:spcPts val="0"/>
              </a:spcBef>
              <a:spcAft>
                <a:spcPts val="0"/>
              </a:spcAft>
              <a:buSzPts val="1100"/>
              <a:buChar char="-"/>
            </a:pPr>
            <a:r>
              <a:rPr lang="en"/>
              <a:t>Details more of the evaluation and review criteria</a:t>
            </a:r>
            <a:endParaRPr/>
          </a:p>
          <a:p>
            <a:pPr marL="457200" lvl="0" indent="-298450" algn="l" rtl="0">
              <a:spcBef>
                <a:spcPts val="0"/>
              </a:spcBef>
              <a:spcAft>
                <a:spcPts val="0"/>
              </a:spcAft>
              <a:buSzPts val="1100"/>
              <a:buChar char="-"/>
            </a:pPr>
            <a:r>
              <a:rPr lang="en"/>
              <a:t>Would love to see an attachment that includes the review and criteria sheet to see how it is laid out</a:t>
            </a:r>
            <a:endParaRPr/>
          </a:p>
          <a:p>
            <a:pPr marL="457200" lvl="0" indent="-298450" algn="l" rtl="0">
              <a:spcBef>
                <a:spcPts val="0"/>
              </a:spcBef>
              <a:spcAft>
                <a:spcPts val="0"/>
              </a:spcAft>
              <a:buSzPts val="1100"/>
              <a:buChar char="-"/>
            </a:pPr>
            <a:r>
              <a:rPr lang="en"/>
              <a:t>But, we can take best practices from all three and combine them</a:t>
            </a:r>
            <a:endParaRPr/>
          </a:p>
          <a:p>
            <a:pPr marL="457200" lvl="0" indent="-298450" algn="l" rtl="0">
              <a:spcBef>
                <a:spcPts val="0"/>
              </a:spcBef>
              <a:spcAft>
                <a:spcPts val="0"/>
              </a:spcAft>
              <a:buSzPts val="1100"/>
              <a:buChar char="-"/>
            </a:pPr>
            <a:r>
              <a:rPr lang="en"/>
              <a:t>Goes to show how general and QASP can be, but it must fit your acquisition needs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22896b82493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22896b82493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2896b82493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22896b82493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2896b82493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22896b82493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a:solidFill>
                <a:schemeClr val="dk1"/>
              </a:solidFill>
              <a:highlight>
                <a:schemeClr val="lt1"/>
              </a:highlight>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4f6428513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4f6428513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2adcbcc053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2adcbcc053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ab647e891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2ab647e891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ab647e8916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2ab647e8916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2ab647e8916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2ab647e8916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2ab647e8916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2ab647e8916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ab647e8916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2ab647e8916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ab647e8916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2ab647e8916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for Print">
  <p:cSld name="SECTION_HEADER_1">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ctrTitle"/>
          </p:nvPr>
        </p:nvSpPr>
        <p:spPr>
          <a:xfrm>
            <a:off x="712840" y="536231"/>
            <a:ext cx="7386600" cy="925800"/>
          </a:xfrm>
          <a:prstGeom prst="rect">
            <a:avLst/>
          </a:prstGeom>
        </p:spPr>
        <p:txBody>
          <a:bodyPr spcFirstLastPara="1" wrap="square" lIns="91425" tIns="91425" rIns="91425" bIns="91425" anchor="t" anchorCtr="0">
            <a:normAutofit/>
          </a:bodyPr>
          <a:lstStyle>
            <a:lvl1pPr lvl="0" rtl="0">
              <a:spcBef>
                <a:spcPts val="0"/>
              </a:spcBef>
              <a:spcAft>
                <a:spcPts val="0"/>
              </a:spcAft>
              <a:buClr>
                <a:srgbClr val="1C304A"/>
              </a:buClr>
              <a:buSzPts val="5000"/>
              <a:buNone/>
              <a:defRPr sz="5000" b="1">
                <a:solidFill>
                  <a:srgbClr val="1C304A"/>
                </a:solidFill>
              </a:defRPr>
            </a:lvl1pPr>
            <a:lvl2pPr lvl="1" algn="ctr" rtl="0">
              <a:spcBef>
                <a:spcPts val="0"/>
              </a:spcBef>
              <a:spcAft>
                <a:spcPts val="0"/>
              </a:spcAft>
              <a:buClr>
                <a:srgbClr val="1C304A"/>
              </a:buClr>
              <a:buSzPts val="5000"/>
              <a:buNone/>
              <a:defRPr sz="5000">
                <a:solidFill>
                  <a:srgbClr val="1C304A"/>
                </a:solidFill>
              </a:defRPr>
            </a:lvl2pPr>
            <a:lvl3pPr lvl="2" algn="ctr" rtl="0">
              <a:spcBef>
                <a:spcPts val="0"/>
              </a:spcBef>
              <a:spcAft>
                <a:spcPts val="0"/>
              </a:spcAft>
              <a:buClr>
                <a:srgbClr val="1C304A"/>
              </a:buClr>
              <a:buSzPts val="5000"/>
              <a:buNone/>
              <a:defRPr sz="5000">
                <a:solidFill>
                  <a:srgbClr val="1C304A"/>
                </a:solidFill>
              </a:defRPr>
            </a:lvl3pPr>
            <a:lvl4pPr lvl="3" algn="ctr" rtl="0">
              <a:spcBef>
                <a:spcPts val="0"/>
              </a:spcBef>
              <a:spcAft>
                <a:spcPts val="0"/>
              </a:spcAft>
              <a:buClr>
                <a:srgbClr val="1C304A"/>
              </a:buClr>
              <a:buSzPts val="5000"/>
              <a:buNone/>
              <a:defRPr sz="5000">
                <a:solidFill>
                  <a:srgbClr val="1C304A"/>
                </a:solidFill>
              </a:defRPr>
            </a:lvl4pPr>
            <a:lvl5pPr lvl="4" algn="ctr" rtl="0">
              <a:spcBef>
                <a:spcPts val="0"/>
              </a:spcBef>
              <a:spcAft>
                <a:spcPts val="0"/>
              </a:spcAft>
              <a:buClr>
                <a:srgbClr val="1C304A"/>
              </a:buClr>
              <a:buSzPts val="5000"/>
              <a:buNone/>
              <a:defRPr sz="5000">
                <a:solidFill>
                  <a:srgbClr val="1C304A"/>
                </a:solidFill>
              </a:defRPr>
            </a:lvl5pPr>
            <a:lvl6pPr lvl="5" algn="ctr" rtl="0">
              <a:spcBef>
                <a:spcPts val="0"/>
              </a:spcBef>
              <a:spcAft>
                <a:spcPts val="0"/>
              </a:spcAft>
              <a:buClr>
                <a:srgbClr val="1C304A"/>
              </a:buClr>
              <a:buSzPts val="5000"/>
              <a:buNone/>
              <a:defRPr sz="5000">
                <a:solidFill>
                  <a:srgbClr val="1C304A"/>
                </a:solidFill>
              </a:defRPr>
            </a:lvl6pPr>
            <a:lvl7pPr lvl="6" algn="ctr" rtl="0">
              <a:spcBef>
                <a:spcPts val="0"/>
              </a:spcBef>
              <a:spcAft>
                <a:spcPts val="0"/>
              </a:spcAft>
              <a:buClr>
                <a:srgbClr val="1C304A"/>
              </a:buClr>
              <a:buSzPts val="5000"/>
              <a:buNone/>
              <a:defRPr sz="5000">
                <a:solidFill>
                  <a:srgbClr val="1C304A"/>
                </a:solidFill>
              </a:defRPr>
            </a:lvl7pPr>
            <a:lvl8pPr lvl="7" algn="ctr" rtl="0">
              <a:spcBef>
                <a:spcPts val="0"/>
              </a:spcBef>
              <a:spcAft>
                <a:spcPts val="0"/>
              </a:spcAft>
              <a:buClr>
                <a:srgbClr val="1C304A"/>
              </a:buClr>
              <a:buSzPts val="5000"/>
              <a:buNone/>
              <a:defRPr sz="5000">
                <a:solidFill>
                  <a:srgbClr val="1C304A"/>
                </a:solidFill>
              </a:defRPr>
            </a:lvl8pPr>
            <a:lvl9pPr lvl="8" algn="ctr" rtl="0">
              <a:spcBef>
                <a:spcPts val="0"/>
              </a:spcBef>
              <a:spcAft>
                <a:spcPts val="0"/>
              </a:spcAft>
              <a:buClr>
                <a:srgbClr val="1C304A"/>
              </a:buClr>
              <a:buSzPts val="5000"/>
              <a:buNone/>
              <a:defRPr sz="5000">
                <a:solidFill>
                  <a:srgbClr val="1C304A"/>
                </a:solidFill>
              </a:defRPr>
            </a:lvl9pPr>
          </a:lstStyle>
          <a:p>
            <a:endParaRPr/>
          </a:p>
        </p:txBody>
      </p:sp>
      <p:sp>
        <p:nvSpPr>
          <p:cNvPr id="52" name="Google Shape;52;p13"/>
          <p:cNvSpPr txBox="1">
            <a:spLocks noGrp="1"/>
          </p:cNvSpPr>
          <p:nvPr>
            <p:ph type="subTitle" idx="1"/>
          </p:nvPr>
        </p:nvSpPr>
        <p:spPr>
          <a:xfrm>
            <a:off x="729681" y="2287534"/>
            <a:ext cx="43893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1C304A"/>
              </a:buClr>
              <a:buSzPts val="1400"/>
              <a:buNone/>
              <a:defRPr sz="1400">
                <a:solidFill>
                  <a:srgbClr val="1C304A"/>
                </a:solidFill>
              </a:defRPr>
            </a:lvl1pPr>
            <a:lvl2pPr lvl="1" rtl="0">
              <a:lnSpc>
                <a:spcPct val="100000"/>
              </a:lnSpc>
              <a:spcBef>
                <a:spcPts val="0"/>
              </a:spcBef>
              <a:spcAft>
                <a:spcPts val="0"/>
              </a:spcAft>
              <a:buClr>
                <a:srgbClr val="1C304A"/>
              </a:buClr>
              <a:buSzPts val="1400"/>
              <a:buNone/>
              <a:defRPr>
                <a:solidFill>
                  <a:srgbClr val="1C304A"/>
                </a:solidFill>
              </a:defRPr>
            </a:lvl2pPr>
            <a:lvl3pPr lvl="2" rtl="0">
              <a:lnSpc>
                <a:spcPct val="100000"/>
              </a:lnSpc>
              <a:spcBef>
                <a:spcPts val="0"/>
              </a:spcBef>
              <a:spcAft>
                <a:spcPts val="0"/>
              </a:spcAft>
              <a:buClr>
                <a:srgbClr val="1C304A"/>
              </a:buClr>
              <a:buSzPts val="1400"/>
              <a:buNone/>
              <a:defRPr>
                <a:solidFill>
                  <a:srgbClr val="1C304A"/>
                </a:solidFill>
              </a:defRPr>
            </a:lvl3pPr>
            <a:lvl4pPr lvl="3" rtl="0">
              <a:lnSpc>
                <a:spcPct val="100000"/>
              </a:lnSpc>
              <a:spcBef>
                <a:spcPts val="0"/>
              </a:spcBef>
              <a:spcAft>
                <a:spcPts val="0"/>
              </a:spcAft>
              <a:buClr>
                <a:srgbClr val="1C304A"/>
              </a:buClr>
              <a:buSzPts val="1400"/>
              <a:buNone/>
              <a:defRPr>
                <a:solidFill>
                  <a:srgbClr val="1C304A"/>
                </a:solidFill>
              </a:defRPr>
            </a:lvl4pPr>
            <a:lvl5pPr lvl="4" rtl="0">
              <a:lnSpc>
                <a:spcPct val="100000"/>
              </a:lnSpc>
              <a:spcBef>
                <a:spcPts val="0"/>
              </a:spcBef>
              <a:spcAft>
                <a:spcPts val="0"/>
              </a:spcAft>
              <a:buClr>
                <a:srgbClr val="1C304A"/>
              </a:buClr>
              <a:buSzPts val="1400"/>
              <a:buNone/>
              <a:defRPr>
                <a:solidFill>
                  <a:srgbClr val="1C304A"/>
                </a:solidFill>
              </a:defRPr>
            </a:lvl5pPr>
            <a:lvl6pPr lvl="5" rtl="0">
              <a:lnSpc>
                <a:spcPct val="100000"/>
              </a:lnSpc>
              <a:spcBef>
                <a:spcPts val="0"/>
              </a:spcBef>
              <a:spcAft>
                <a:spcPts val="0"/>
              </a:spcAft>
              <a:buClr>
                <a:srgbClr val="1C304A"/>
              </a:buClr>
              <a:buSzPts val="1400"/>
              <a:buNone/>
              <a:defRPr>
                <a:solidFill>
                  <a:srgbClr val="1C304A"/>
                </a:solidFill>
              </a:defRPr>
            </a:lvl6pPr>
            <a:lvl7pPr lvl="6" rtl="0">
              <a:lnSpc>
                <a:spcPct val="100000"/>
              </a:lnSpc>
              <a:spcBef>
                <a:spcPts val="0"/>
              </a:spcBef>
              <a:spcAft>
                <a:spcPts val="0"/>
              </a:spcAft>
              <a:buClr>
                <a:srgbClr val="1C304A"/>
              </a:buClr>
              <a:buSzPts val="1400"/>
              <a:buNone/>
              <a:defRPr>
                <a:solidFill>
                  <a:srgbClr val="1C304A"/>
                </a:solidFill>
              </a:defRPr>
            </a:lvl7pPr>
            <a:lvl8pPr lvl="7" rtl="0">
              <a:lnSpc>
                <a:spcPct val="100000"/>
              </a:lnSpc>
              <a:spcBef>
                <a:spcPts val="0"/>
              </a:spcBef>
              <a:spcAft>
                <a:spcPts val="0"/>
              </a:spcAft>
              <a:buClr>
                <a:srgbClr val="1C304A"/>
              </a:buClr>
              <a:buSzPts val="1400"/>
              <a:buNone/>
              <a:defRPr>
                <a:solidFill>
                  <a:srgbClr val="1C304A"/>
                </a:solidFill>
              </a:defRPr>
            </a:lvl8pPr>
            <a:lvl9pPr lvl="8" rtl="0">
              <a:lnSpc>
                <a:spcPct val="100000"/>
              </a:lnSpc>
              <a:spcBef>
                <a:spcPts val="0"/>
              </a:spcBef>
              <a:spcAft>
                <a:spcPts val="0"/>
              </a:spcAft>
              <a:buClr>
                <a:srgbClr val="1C304A"/>
              </a:buClr>
              <a:buSzPts val="1400"/>
              <a:buNone/>
              <a:defRPr>
                <a:solidFill>
                  <a:srgbClr val="1C304A"/>
                </a:solidFill>
              </a:defRPr>
            </a:lvl9pPr>
          </a:lstStyle>
          <a:p>
            <a:endParaRPr/>
          </a:p>
        </p:txBody>
      </p:sp>
      <p:sp>
        <p:nvSpPr>
          <p:cNvPr id="53" name="Google Shape;53;p13"/>
          <p:cNvSpPr txBox="1">
            <a:spLocks noGrp="1"/>
          </p:cNvSpPr>
          <p:nvPr>
            <p:ph type="subTitle" idx="2"/>
          </p:nvPr>
        </p:nvSpPr>
        <p:spPr>
          <a:xfrm>
            <a:off x="1190575" y="4444055"/>
            <a:ext cx="2736000" cy="261900"/>
          </a:xfrm>
          <a:prstGeom prst="rect">
            <a:avLst/>
          </a:prstGeom>
        </p:spPr>
        <p:txBody>
          <a:bodyPr spcFirstLastPara="1" wrap="square" lIns="91425" tIns="91425" rIns="91425" bIns="91425" anchor="t" anchorCtr="0">
            <a:normAutofit/>
          </a:bodyPr>
          <a:lstStyle>
            <a:lvl1pPr lvl="0" rtl="0">
              <a:spcBef>
                <a:spcPts val="0"/>
              </a:spcBef>
              <a:spcAft>
                <a:spcPts val="0"/>
              </a:spcAft>
              <a:buNone/>
              <a:defRPr sz="800">
                <a:solidFill>
                  <a:srgbClr val="1C304A"/>
                </a:solidFill>
              </a:defRPr>
            </a:lvl1pPr>
            <a:lvl2pPr lvl="1" rtl="0">
              <a:spcBef>
                <a:spcPts val="1200"/>
              </a:spcBef>
              <a:spcAft>
                <a:spcPts val="0"/>
              </a:spcAft>
              <a:buNone/>
              <a:defRPr/>
            </a:lvl2pPr>
            <a:lvl3pPr lvl="2" rtl="0">
              <a:spcBef>
                <a:spcPts val="1200"/>
              </a:spcBef>
              <a:spcAft>
                <a:spcPts val="0"/>
              </a:spcAft>
              <a:buNone/>
              <a:defRPr/>
            </a:lvl3pPr>
            <a:lvl4pPr lvl="3" rtl="0">
              <a:spcBef>
                <a:spcPts val="1200"/>
              </a:spcBef>
              <a:spcAft>
                <a:spcPts val="0"/>
              </a:spcAft>
              <a:buNone/>
              <a:defRPr/>
            </a:lvl4pPr>
            <a:lvl5pPr lvl="4" rtl="0">
              <a:spcBef>
                <a:spcPts val="1200"/>
              </a:spcBef>
              <a:spcAft>
                <a:spcPts val="0"/>
              </a:spcAft>
              <a:buNone/>
              <a:defRPr/>
            </a:lvl5pPr>
            <a:lvl6pPr lvl="5" rtl="0">
              <a:spcBef>
                <a:spcPts val="1200"/>
              </a:spcBef>
              <a:spcAft>
                <a:spcPts val="0"/>
              </a:spcAft>
              <a:buNone/>
              <a:defRPr/>
            </a:lvl6pPr>
            <a:lvl7pPr lvl="6" rtl="0">
              <a:spcBef>
                <a:spcPts val="1200"/>
              </a:spcBef>
              <a:spcAft>
                <a:spcPts val="0"/>
              </a:spcAft>
              <a:buNone/>
              <a:defRPr/>
            </a:lvl7pPr>
            <a:lvl8pPr lvl="7" rtl="0">
              <a:spcBef>
                <a:spcPts val="1200"/>
              </a:spcBef>
              <a:spcAft>
                <a:spcPts val="0"/>
              </a:spcAft>
              <a:buNone/>
              <a:defRPr/>
            </a:lvl8pPr>
            <a:lvl9pPr lvl="8" rtl="0">
              <a:spcBef>
                <a:spcPts val="1200"/>
              </a:spcBef>
              <a:spcAft>
                <a:spcPts val="1200"/>
              </a:spcAft>
              <a:buNone/>
              <a:defRPr/>
            </a:lvl9pPr>
          </a:lstStyle>
          <a:p>
            <a:endParaRPr/>
          </a:p>
        </p:txBody>
      </p:sp>
      <p:pic>
        <p:nvPicPr>
          <p:cNvPr id="54" name="Google Shape;54;p13"/>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729675" y="4444050"/>
            <a:ext cx="329400" cy="3297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White - LG quote">
  <p:cSld name="TITLE_AND_BODY_2_1_1_1">
    <p:bg>
      <p:bgPr>
        <a:solidFill>
          <a:srgbClr val="FFFFFF"/>
        </a:solidFill>
        <a:effectLst/>
      </p:bgPr>
    </p:bg>
    <p:spTree>
      <p:nvGrpSpPr>
        <p:cNvPr id="1" name="Shape 55"/>
        <p:cNvGrpSpPr/>
        <p:nvPr/>
      </p:nvGrpSpPr>
      <p:grpSpPr>
        <a:xfrm>
          <a:off x="0" y="0"/>
          <a:ext cx="0" cy="0"/>
          <a:chOff x="0" y="0"/>
          <a:chExt cx="0" cy="0"/>
        </a:xfrm>
      </p:grpSpPr>
      <p:sp>
        <p:nvSpPr>
          <p:cNvPr id="56" name="Google Shape;56;p14"/>
          <p:cNvSpPr txBox="1">
            <a:spLocks noGrp="1"/>
          </p:cNvSpPr>
          <p:nvPr>
            <p:ph type="ctrTitle"/>
          </p:nvPr>
        </p:nvSpPr>
        <p:spPr>
          <a:xfrm>
            <a:off x="712850" y="536207"/>
            <a:ext cx="7386600" cy="3732900"/>
          </a:xfrm>
          <a:prstGeom prst="rect">
            <a:avLst/>
          </a:prstGeom>
        </p:spPr>
        <p:txBody>
          <a:bodyPr spcFirstLastPara="1" wrap="square" lIns="91425" tIns="91425" rIns="91425" bIns="91425" anchor="ctr" anchorCtr="0">
            <a:normAutofit/>
          </a:bodyPr>
          <a:lstStyle>
            <a:lvl1pPr lvl="0" rtl="0">
              <a:lnSpc>
                <a:spcPct val="100000"/>
              </a:lnSpc>
              <a:spcBef>
                <a:spcPts val="0"/>
              </a:spcBef>
              <a:spcAft>
                <a:spcPts val="0"/>
              </a:spcAft>
              <a:buClr>
                <a:srgbClr val="1C304A"/>
              </a:buClr>
              <a:buSzPts val="3200"/>
              <a:buNone/>
              <a:defRPr sz="3200" b="1">
                <a:solidFill>
                  <a:srgbClr val="1C304A"/>
                </a:solidFill>
              </a:defRPr>
            </a:lvl1pPr>
            <a:lvl2pPr lvl="1" algn="ctr" rtl="0">
              <a:spcBef>
                <a:spcPts val="0"/>
              </a:spcBef>
              <a:spcAft>
                <a:spcPts val="0"/>
              </a:spcAft>
              <a:buClr>
                <a:srgbClr val="1C304A"/>
              </a:buClr>
              <a:buSzPts val="6000"/>
              <a:buNone/>
              <a:defRPr sz="6000">
                <a:solidFill>
                  <a:srgbClr val="1C304A"/>
                </a:solidFill>
              </a:defRPr>
            </a:lvl2pPr>
            <a:lvl3pPr lvl="2" algn="ctr" rtl="0">
              <a:spcBef>
                <a:spcPts val="0"/>
              </a:spcBef>
              <a:spcAft>
                <a:spcPts val="0"/>
              </a:spcAft>
              <a:buClr>
                <a:srgbClr val="1C304A"/>
              </a:buClr>
              <a:buSzPts val="6000"/>
              <a:buNone/>
              <a:defRPr sz="6000">
                <a:solidFill>
                  <a:srgbClr val="1C304A"/>
                </a:solidFill>
              </a:defRPr>
            </a:lvl3pPr>
            <a:lvl4pPr lvl="3" algn="ctr" rtl="0">
              <a:spcBef>
                <a:spcPts val="0"/>
              </a:spcBef>
              <a:spcAft>
                <a:spcPts val="0"/>
              </a:spcAft>
              <a:buClr>
                <a:srgbClr val="1C304A"/>
              </a:buClr>
              <a:buSzPts val="6000"/>
              <a:buNone/>
              <a:defRPr sz="6000">
                <a:solidFill>
                  <a:srgbClr val="1C304A"/>
                </a:solidFill>
              </a:defRPr>
            </a:lvl4pPr>
            <a:lvl5pPr lvl="4" algn="ctr" rtl="0">
              <a:spcBef>
                <a:spcPts val="0"/>
              </a:spcBef>
              <a:spcAft>
                <a:spcPts val="0"/>
              </a:spcAft>
              <a:buClr>
                <a:srgbClr val="1C304A"/>
              </a:buClr>
              <a:buSzPts val="6000"/>
              <a:buNone/>
              <a:defRPr sz="6000">
                <a:solidFill>
                  <a:srgbClr val="1C304A"/>
                </a:solidFill>
              </a:defRPr>
            </a:lvl5pPr>
            <a:lvl6pPr lvl="5" algn="ctr" rtl="0">
              <a:spcBef>
                <a:spcPts val="0"/>
              </a:spcBef>
              <a:spcAft>
                <a:spcPts val="0"/>
              </a:spcAft>
              <a:buClr>
                <a:srgbClr val="1C304A"/>
              </a:buClr>
              <a:buSzPts val="6000"/>
              <a:buNone/>
              <a:defRPr sz="6000">
                <a:solidFill>
                  <a:srgbClr val="1C304A"/>
                </a:solidFill>
              </a:defRPr>
            </a:lvl6pPr>
            <a:lvl7pPr lvl="6" algn="ctr" rtl="0">
              <a:spcBef>
                <a:spcPts val="0"/>
              </a:spcBef>
              <a:spcAft>
                <a:spcPts val="0"/>
              </a:spcAft>
              <a:buClr>
                <a:srgbClr val="1C304A"/>
              </a:buClr>
              <a:buSzPts val="6000"/>
              <a:buNone/>
              <a:defRPr sz="6000">
                <a:solidFill>
                  <a:srgbClr val="1C304A"/>
                </a:solidFill>
              </a:defRPr>
            </a:lvl7pPr>
            <a:lvl8pPr lvl="7" algn="ctr" rtl="0">
              <a:spcBef>
                <a:spcPts val="0"/>
              </a:spcBef>
              <a:spcAft>
                <a:spcPts val="0"/>
              </a:spcAft>
              <a:buClr>
                <a:srgbClr val="1C304A"/>
              </a:buClr>
              <a:buSzPts val="6000"/>
              <a:buNone/>
              <a:defRPr sz="6000">
                <a:solidFill>
                  <a:srgbClr val="1C304A"/>
                </a:solidFill>
              </a:defRPr>
            </a:lvl8pPr>
            <a:lvl9pPr lvl="8" algn="ctr" rtl="0">
              <a:spcBef>
                <a:spcPts val="0"/>
              </a:spcBef>
              <a:spcAft>
                <a:spcPts val="0"/>
              </a:spcAft>
              <a:buClr>
                <a:srgbClr val="1C304A"/>
              </a:buClr>
              <a:buSzPts val="6000"/>
              <a:buNone/>
              <a:defRPr sz="6000">
                <a:solidFill>
                  <a:srgbClr val="1C304A"/>
                </a:solidFill>
              </a:defRPr>
            </a:lvl9pPr>
          </a:lstStyle>
          <a:p>
            <a:endParaRPr/>
          </a:p>
        </p:txBody>
      </p:sp>
      <p:sp>
        <p:nvSpPr>
          <p:cNvPr id="57" name="Google Shape;57;p14"/>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0000"/>
                </a:solidFill>
              </a:defRPr>
            </a:lvl1pPr>
            <a:lvl2pPr lvl="1" rtl="0">
              <a:buNone/>
              <a:defRPr sz="600">
                <a:solidFill>
                  <a:srgbClr val="000000"/>
                </a:solidFill>
              </a:defRPr>
            </a:lvl2pPr>
            <a:lvl3pPr lvl="2" rtl="0">
              <a:buNone/>
              <a:defRPr sz="600">
                <a:solidFill>
                  <a:srgbClr val="000000"/>
                </a:solidFill>
              </a:defRPr>
            </a:lvl3pPr>
            <a:lvl4pPr lvl="3" rtl="0">
              <a:buNone/>
              <a:defRPr sz="600">
                <a:solidFill>
                  <a:srgbClr val="000000"/>
                </a:solidFill>
              </a:defRPr>
            </a:lvl4pPr>
            <a:lvl5pPr lvl="4" rtl="0">
              <a:buNone/>
              <a:defRPr sz="600">
                <a:solidFill>
                  <a:srgbClr val="000000"/>
                </a:solidFill>
              </a:defRPr>
            </a:lvl5pPr>
            <a:lvl6pPr lvl="5" rtl="0">
              <a:buNone/>
              <a:defRPr sz="600">
                <a:solidFill>
                  <a:srgbClr val="000000"/>
                </a:solidFill>
              </a:defRPr>
            </a:lvl6pPr>
            <a:lvl7pPr lvl="6" rtl="0">
              <a:buNone/>
              <a:defRPr sz="600">
                <a:solidFill>
                  <a:srgbClr val="000000"/>
                </a:solidFill>
              </a:defRPr>
            </a:lvl7pPr>
            <a:lvl8pPr lvl="7" rtl="0">
              <a:buNone/>
              <a:defRPr sz="600">
                <a:solidFill>
                  <a:srgbClr val="000000"/>
                </a:solidFill>
              </a:defRPr>
            </a:lvl8pPr>
            <a:lvl9pPr lvl="8" rtl="0">
              <a:buNone/>
              <a:defRPr sz="600">
                <a:solidFill>
                  <a:srgbClr val="000000"/>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Dark - 1 column">
  <p:cSld name="TITLE_AND_BODY_2_1_1_1_1">
    <p:bg>
      <p:bgPr>
        <a:solidFill>
          <a:srgbClr val="1C304A"/>
        </a:solidFill>
        <a:effectLst/>
      </p:bgPr>
    </p:bg>
    <p:spTree>
      <p:nvGrpSpPr>
        <p:cNvPr id="1" name="Shape 58"/>
        <p:cNvGrpSpPr/>
        <p:nvPr/>
      </p:nvGrpSpPr>
      <p:grpSpPr>
        <a:xfrm>
          <a:off x="0" y="0"/>
          <a:ext cx="0" cy="0"/>
          <a:chOff x="0" y="0"/>
          <a:chExt cx="0" cy="0"/>
        </a:xfrm>
      </p:grpSpPr>
      <p:sp>
        <p:nvSpPr>
          <p:cNvPr id="59" name="Google Shape;59;p15"/>
          <p:cNvSpPr txBox="1">
            <a:spLocks noGrp="1"/>
          </p:cNvSpPr>
          <p:nvPr>
            <p:ph type="ctrTitle"/>
          </p:nvPr>
        </p:nvSpPr>
        <p:spPr>
          <a:xfrm>
            <a:off x="712850" y="289402"/>
            <a:ext cx="7386600" cy="844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00CFFF"/>
              </a:buClr>
              <a:buSzPts val="2600"/>
              <a:buNone/>
              <a:defRPr sz="2600" b="1">
                <a:solidFill>
                  <a:srgbClr val="00CFFF"/>
                </a:solidFill>
              </a:defRPr>
            </a:lvl1pPr>
            <a:lvl2pPr lvl="1" algn="ctr" rtl="0">
              <a:spcBef>
                <a:spcPts val="0"/>
              </a:spcBef>
              <a:spcAft>
                <a:spcPts val="0"/>
              </a:spcAft>
              <a:buClr>
                <a:srgbClr val="1C304A"/>
              </a:buClr>
              <a:buSzPts val="2800"/>
              <a:buNone/>
              <a:defRPr>
                <a:solidFill>
                  <a:srgbClr val="1C304A"/>
                </a:solidFill>
              </a:defRPr>
            </a:lvl2pPr>
            <a:lvl3pPr lvl="2" algn="ctr" rtl="0">
              <a:spcBef>
                <a:spcPts val="0"/>
              </a:spcBef>
              <a:spcAft>
                <a:spcPts val="0"/>
              </a:spcAft>
              <a:buClr>
                <a:srgbClr val="1C304A"/>
              </a:buClr>
              <a:buSzPts val="2800"/>
              <a:buNone/>
              <a:defRPr>
                <a:solidFill>
                  <a:srgbClr val="1C304A"/>
                </a:solidFill>
              </a:defRPr>
            </a:lvl3pPr>
            <a:lvl4pPr lvl="3" algn="ctr" rtl="0">
              <a:spcBef>
                <a:spcPts val="0"/>
              </a:spcBef>
              <a:spcAft>
                <a:spcPts val="0"/>
              </a:spcAft>
              <a:buClr>
                <a:srgbClr val="1C304A"/>
              </a:buClr>
              <a:buSzPts val="2800"/>
              <a:buNone/>
              <a:defRPr>
                <a:solidFill>
                  <a:srgbClr val="1C304A"/>
                </a:solidFill>
              </a:defRPr>
            </a:lvl4pPr>
            <a:lvl5pPr lvl="4" algn="ctr" rtl="0">
              <a:spcBef>
                <a:spcPts val="0"/>
              </a:spcBef>
              <a:spcAft>
                <a:spcPts val="0"/>
              </a:spcAft>
              <a:buClr>
                <a:srgbClr val="1C304A"/>
              </a:buClr>
              <a:buSzPts val="2800"/>
              <a:buNone/>
              <a:defRPr>
                <a:solidFill>
                  <a:srgbClr val="1C304A"/>
                </a:solidFill>
              </a:defRPr>
            </a:lvl5pPr>
            <a:lvl6pPr lvl="5" algn="ctr" rtl="0">
              <a:spcBef>
                <a:spcPts val="0"/>
              </a:spcBef>
              <a:spcAft>
                <a:spcPts val="0"/>
              </a:spcAft>
              <a:buClr>
                <a:srgbClr val="1C304A"/>
              </a:buClr>
              <a:buSzPts val="2800"/>
              <a:buNone/>
              <a:defRPr>
                <a:solidFill>
                  <a:srgbClr val="1C304A"/>
                </a:solidFill>
              </a:defRPr>
            </a:lvl6pPr>
            <a:lvl7pPr lvl="6" algn="ctr" rtl="0">
              <a:spcBef>
                <a:spcPts val="0"/>
              </a:spcBef>
              <a:spcAft>
                <a:spcPts val="0"/>
              </a:spcAft>
              <a:buClr>
                <a:srgbClr val="1C304A"/>
              </a:buClr>
              <a:buSzPts val="2800"/>
              <a:buNone/>
              <a:defRPr>
                <a:solidFill>
                  <a:srgbClr val="1C304A"/>
                </a:solidFill>
              </a:defRPr>
            </a:lvl7pPr>
            <a:lvl8pPr lvl="7" algn="ctr" rtl="0">
              <a:spcBef>
                <a:spcPts val="0"/>
              </a:spcBef>
              <a:spcAft>
                <a:spcPts val="0"/>
              </a:spcAft>
              <a:buClr>
                <a:srgbClr val="1C304A"/>
              </a:buClr>
              <a:buSzPts val="2800"/>
              <a:buNone/>
              <a:defRPr>
                <a:solidFill>
                  <a:srgbClr val="1C304A"/>
                </a:solidFill>
              </a:defRPr>
            </a:lvl8pPr>
            <a:lvl9pPr lvl="8" algn="ctr" rtl="0">
              <a:spcBef>
                <a:spcPts val="0"/>
              </a:spcBef>
              <a:spcAft>
                <a:spcPts val="0"/>
              </a:spcAft>
              <a:buClr>
                <a:srgbClr val="1C304A"/>
              </a:buClr>
              <a:buSzPts val="2800"/>
              <a:buNone/>
              <a:defRPr>
                <a:solidFill>
                  <a:srgbClr val="1C304A"/>
                </a:solidFill>
              </a:defRPr>
            </a:lvl9pPr>
          </a:lstStyle>
          <a:p>
            <a:endParaRPr/>
          </a:p>
        </p:txBody>
      </p:sp>
      <p:sp>
        <p:nvSpPr>
          <p:cNvPr id="60" name="Google Shape;60;p15"/>
          <p:cNvSpPr txBox="1">
            <a:spLocks noGrp="1"/>
          </p:cNvSpPr>
          <p:nvPr>
            <p:ph type="body" idx="1"/>
          </p:nvPr>
        </p:nvSpPr>
        <p:spPr>
          <a:xfrm>
            <a:off x="623400" y="1654658"/>
            <a:ext cx="78915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rgbClr val="FFFFFF"/>
              </a:buClr>
              <a:buSzPts val="1800"/>
              <a:buChar char="●"/>
              <a:defRPr>
                <a:solidFill>
                  <a:srgbClr val="FFFFFF"/>
                </a:solidFill>
              </a:defRPr>
            </a:lvl1pPr>
            <a:lvl2pPr marL="914400" lvl="1" indent="-317500" rtl="0">
              <a:spcBef>
                <a:spcPts val="0"/>
              </a:spcBef>
              <a:spcAft>
                <a:spcPts val="0"/>
              </a:spcAft>
              <a:buClr>
                <a:srgbClr val="FFFFFF"/>
              </a:buClr>
              <a:buSzPts val="1400"/>
              <a:buChar char="○"/>
              <a:defRPr>
                <a:solidFill>
                  <a:srgbClr val="FFFFFF"/>
                </a:solidFill>
              </a:defRPr>
            </a:lvl2pPr>
            <a:lvl3pPr marL="1371600" lvl="2" indent="-317500" rtl="0">
              <a:spcBef>
                <a:spcPts val="0"/>
              </a:spcBef>
              <a:spcAft>
                <a:spcPts val="0"/>
              </a:spcAft>
              <a:buClr>
                <a:srgbClr val="FFFFFF"/>
              </a:buClr>
              <a:buSzPts val="1400"/>
              <a:buChar char="■"/>
              <a:defRPr>
                <a:solidFill>
                  <a:srgbClr val="FFFFFF"/>
                </a:solidFill>
              </a:defRPr>
            </a:lvl3pPr>
            <a:lvl4pPr marL="1828800" lvl="3" indent="-317500" rtl="0">
              <a:spcBef>
                <a:spcPts val="0"/>
              </a:spcBef>
              <a:spcAft>
                <a:spcPts val="0"/>
              </a:spcAft>
              <a:buClr>
                <a:srgbClr val="FFFFFF"/>
              </a:buClr>
              <a:buSzPts val="1400"/>
              <a:buChar char="●"/>
              <a:defRPr>
                <a:solidFill>
                  <a:srgbClr val="FFFFFF"/>
                </a:solidFill>
              </a:defRPr>
            </a:lvl4pPr>
            <a:lvl5pPr marL="2286000" lvl="4" indent="-317500" rtl="0">
              <a:spcBef>
                <a:spcPts val="0"/>
              </a:spcBef>
              <a:spcAft>
                <a:spcPts val="0"/>
              </a:spcAft>
              <a:buClr>
                <a:srgbClr val="FFFFFF"/>
              </a:buClr>
              <a:buSzPts val="1400"/>
              <a:buChar char="○"/>
              <a:defRPr>
                <a:solidFill>
                  <a:srgbClr val="FFFFFF"/>
                </a:solidFill>
              </a:defRPr>
            </a:lvl5pPr>
            <a:lvl6pPr marL="2743200" lvl="5" indent="-317500" rtl="0">
              <a:spcBef>
                <a:spcPts val="0"/>
              </a:spcBef>
              <a:spcAft>
                <a:spcPts val="0"/>
              </a:spcAft>
              <a:buClr>
                <a:srgbClr val="FFFFFF"/>
              </a:buClr>
              <a:buSzPts val="1400"/>
              <a:buChar char="■"/>
              <a:defRPr>
                <a:solidFill>
                  <a:srgbClr val="FFFFFF"/>
                </a:solidFill>
              </a:defRPr>
            </a:lvl6pPr>
            <a:lvl7pPr marL="3200400" lvl="6" indent="-317500" rtl="0">
              <a:spcBef>
                <a:spcPts val="0"/>
              </a:spcBef>
              <a:spcAft>
                <a:spcPts val="0"/>
              </a:spcAft>
              <a:buClr>
                <a:srgbClr val="FFFFFF"/>
              </a:buClr>
              <a:buSzPts val="1400"/>
              <a:buChar char="●"/>
              <a:defRPr>
                <a:solidFill>
                  <a:srgbClr val="FFFFFF"/>
                </a:solidFill>
              </a:defRPr>
            </a:lvl7pPr>
            <a:lvl8pPr marL="3657600" lvl="7" indent="-317500" rtl="0">
              <a:spcBef>
                <a:spcPts val="0"/>
              </a:spcBef>
              <a:spcAft>
                <a:spcPts val="0"/>
              </a:spcAft>
              <a:buClr>
                <a:srgbClr val="FFFFFF"/>
              </a:buClr>
              <a:buSzPts val="1400"/>
              <a:buChar char="○"/>
              <a:defRPr>
                <a:solidFill>
                  <a:srgbClr val="FFFFFF"/>
                </a:solidFill>
              </a:defRPr>
            </a:lvl8pPr>
            <a:lvl9pPr marL="4114800" lvl="8" indent="-317500" rtl="0">
              <a:spcBef>
                <a:spcPts val="0"/>
              </a:spcBef>
              <a:spcAft>
                <a:spcPts val="0"/>
              </a:spcAft>
              <a:buClr>
                <a:srgbClr val="FFFFFF"/>
              </a:buClr>
              <a:buSzPts val="1400"/>
              <a:buChar char="■"/>
              <a:defRPr>
                <a:solidFill>
                  <a:srgbClr val="FFFFFF"/>
                </a:solidFill>
              </a:defRPr>
            </a:lvl9pPr>
          </a:lstStyle>
          <a:p>
            <a:endParaRPr/>
          </a:p>
        </p:txBody>
      </p:sp>
      <p:sp>
        <p:nvSpPr>
          <p:cNvPr id="61" name="Google Shape;61;p15"/>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CFFF"/>
                </a:solidFill>
              </a:defRPr>
            </a:lvl1pPr>
            <a:lvl2pPr lvl="1" rtl="0">
              <a:buNone/>
              <a:defRPr sz="600">
                <a:solidFill>
                  <a:srgbClr val="00CFFF"/>
                </a:solidFill>
              </a:defRPr>
            </a:lvl2pPr>
            <a:lvl3pPr lvl="2" rtl="0">
              <a:buNone/>
              <a:defRPr sz="600">
                <a:solidFill>
                  <a:srgbClr val="00CFFF"/>
                </a:solidFill>
              </a:defRPr>
            </a:lvl3pPr>
            <a:lvl4pPr lvl="3" rtl="0">
              <a:buNone/>
              <a:defRPr sz="600">
                <a:solidFill>
                  <a:srgbClr val="00CFFF"/>
                </a:solidFill>
              </a:defRPr>
            </a:lvl4pPr>
            <a:lvl5pPr lvl="4" rtl="0">
              <a:buNone/>
              <a:defRPr sz="600">
                <a:solidFill>
                  <a:srgbClr val="00CFFF"/>
                </a:solidFill>
              </a:defRPr>
            </a:lvl5pPr>
            <a:lvl6pPr lvl="5" rtl="0">
              <a:buNone/>
              <a:defRPr sz="600">
                <a:solidFill>
                  <a:srgbClr val="00CFFF"/>
                </a:solidFill>
              </a:defRPr>
            </a:lvl6pPr>
            <a:lvl7pPr lvl="6" rtl="0">
              <a:buNone/>
              <a:defRPr sz="600">
                <a:solidFill>
                  <a:srgbClr val="00CFFF"/>
                </a:solidFill>
              </a:defRPr>
            </a:lvl7pPr>
            <a:lvl8pPr lvl="7" rtl="0">
              <a:buNone/>
              <a:defRPr sz="600">
                <a:solidFill>
                  <a:srgbClr val="00CFFF"/>
                </a:solidFill>
              </a:defRPr>
            </a:lvl8pPr>
            <a:lvl9pPr lvl="8" rtl="0">
              <a:buNone/>
              <a:defRPr sz="600">
                <a:solidFill>
                  <a:srgbClr val="00C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1">
  <p:cSld name="TITLE_AND_BODY_5">
    <p:spTree>
      <p:nvGrpSpPr>
        <p:cNvPr id="1" name="Shape 62"/>
        <p:cNvGrpSpPr/>
        <p:nvPr/>
      </p:nvGrpSpPr>
      <p:grpSpPr>
        <a:xfrm>
          <a:off x="0" y="0"/>
          <a:ext cx="0" cy="0"/>
          <a:chOff x="0" y="0"/>
          <a:chExt cx="0" cy="0"/>
        </a:xfrm>
      </p:grpSpPr>
      <p:sp>
        <p:nvSpPr>
          <p:cNvPr id="63" name="Google Shape;63;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64" name="Google Shape;64;p1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a:p>
        </p:txBody>
      </p:sp>
      <p:sp>
        <p:nvSpPr>
          <p:cNvPr id="65" name="Google Shape;65;p16"/>
          <p:cNvSpPr txBox="1">
            <a:spLocks noGrp="1"/>
          </p:cNvSpPr>
          <p:nvPr>
            <p:ph type="sldNum" idx="12"/>
          </p:nvPr>
        </p:nvSpPr>
        <p:spPr>
          <a:xfrm>
            <a:off x="8595308" y="48303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66" name="Google Shape;66;p16"/>
          <p:cNvSpPr/>
          <p:nvPr/>
        </p:nvSpPr>
        <p:spPr>
          <a:xfrm>
            <a:off x="311700" y="1017725"/>
            <a:ext cx="1132800" cy="105000"/>
          </a:xfrm>
          <a:prstGeom prst="rect">
            <a:avLst/>
          </a:prstGeom>
          <a:solidFill>
            <a:srgbClr val="AD233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16"/>
          <p:cNvSpPr/>
          <p:nvPr/>
        </p:nvSpPr>
        <p:spPr>
          <a:xfrm>
            <a:off x="1444544" y="1017725"/>
            <a:ext cx="3635100" cy="105000"/>
          </a:xfrm>
          <a:prstGeom prst="rect">
            <a:avLst/>
          </a:prstGeom>
          <a:solidFill>
            <a:srgbClr val="0026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 Column - Dark">
  <p:cSld name="TITLE_AND_BODY_2_1_1_1_1_1">
    <p:bg>
      <p:bgPr>
        <a:solidFill>
          <a:srgbClr val="1C304A"/>
        </a:solidFill>
        <a:effectLst/>
      </p:bgPr>
    </p:bg>
    <p:spTree>
      <p:nvGrpSpPr>
        <p:cNvPr id="1" name="Shape 68"/>
        <p:cNvGrpSpPr/>
        <p:nvPr/>
      </p:nvGrpSpPr>
      <p:grpSpPr>
        <a:xfrm>
          <a:off x="0" y="0"/>
          <a:ext cx="0" cy="0"/>
          <a:chOff x="0" y="0"/>
          <a:chExt cx="0" cy="0"/>
        </a:xfrm>
      </p:grpSpPr>
      <p:sp>
        <p:nvSpPr>
          <p:cNvPr id="69" name="Google Shape;69;p17"/>
          <p:cNvSpPr txBox="1">
            <a:spLocks noGrp="1"/>
          </p:cNvSpPr>
          <p:nvPr>
            <p:ph type="ctrTitle"/>
          </p:nvPr>
        </p:nvSpPr>
        <p:spPr>
          <a:xfrm>
            <a:off x="841248" y="384048"/>
            <a:ext cx="7386600" cy="844200"/>
          </a:xfrm>
          <a:prstGeom prst="rect">
            <a:avLst/>
          </a:prstGeom>
          <a:noFill/>
          <a:ln>
            <a:noFill/>
          </a:ln>
        </p:spPr>
        <p:txBody>
          <a:bodyPr spcFirstLastPara="1" wrap="square" lIns="91425" tIns="91425" rIns="91425" bIns="91425" anchor="t" anchorCtr="0">
            <a:normAutofit/>
          </a:bodyPr>
          <a:lstStyle>
            <a:lvl1pPr lvl="0" algn="l" rtl="0">
              <a:lnSpc>
                <a:spcPct val="100000"/>
              </a:lnSpc>
              <a:spcBef>
                <a:spcPts val="0"/>
              </a:spcBef>
              <a:spcAft>
                <a:spcPts val="0"/>
              </a:spcAft>
              <a:buClr>
                <a:srgbClr val="00CFFF"/>
              </a:buClr>
              <a:buSzPts val="2600"/>
              <a:buNone/>
              <a:defRPr sz="2600" b="1">
                <a:solidFill>
                  <a:srgbClr val="00CFFF"/>
                </a:solidFill>
              </a:defRPr>
            </a:lvl1pPr>
            <a:lvl2pPr lvl="1" algn="ctr" rtl="0">
              <a:lnSpc>
                <a:spcPct val="100000"/>
              </a:lnSpc>
              <a:spcBef>
                <a:spcPts val="0"/>
              </a:spcBef>
              <a:spcAft>
                <a:spcPts val="0"/>
              </a:spcAft>
              <a:buClr>
                <a:srgbClr val="1C304A"/>
              </a:buClr>
              <a:buSzPts val="2800"/>
              <a:buNone/>
              <a:defRPr>
                <a:solidFill>
                  <a:srgbClr val="1C304A"/>
                </a:solidFill>
              </a:defRPr>
            </a:lvl2pPr>
            <a:lvl3pPr lvl="2" algn="ctr" rtl="0">
              <a:lnSpc>
                <a:spcPct val="100000"/>
              </a:lnSpc>
              <a:spcBef>
                <a:spcPts val="0"/>
              </a:spcBef>
              <a:spcAft>
                <a:spcPts val="0"/>
              </a:spcAft>
              <a:buClr>
                <a:srgbClr val="1C304A"/>
              </a:buClr>
              <a:buSzPts val="2800"/>
              <a:buNone/>
              <a:defRPr>
                <a:solidFill>
                  <a:srgbClr val="1C304A"/>
                </a:solidFill>
              </a:defRPr>
            </a:lvl3pPr>
            <a:lvl4pPr lvl="3" algn="ctr" rtl="0">
              <a:lnSpc>
                <a:spcPct val="100000"/>
              </a:lnSpc>
              <a:spcBef>
                <a:spcPts val="0"/>
              </a:spcBef>
              <a:spcAft>
                <a:spcPts val="0"/>
              </a:spcAft>
              <a:buClr>
                <a:srgbClr val="1C304A"/>
              </a:buClr>
              <a:buSzPts val="2800"/>
              <a:buNone/>
              <a:defRPr>
                <a:solidFill>
                  <a:srgbClr val="1C304A"/>
                </a:solidFill>
              </a:defRPr>
            </a:lvl4pPr>
            <a:lvl5pPr lvl="4" algn="ctr" rtl="0">
              <a:lnSpc>
                <a:spcPct val="100000"/>
              </a:lnSpc>
              <a:spcBef>
                <a:spcPts val="0"/>
              </a:spcBef>
              <a:spcAft>
                <a:spcPts val="0"/>
              </a:spcAft>
              <a:buClr>
                <a:srgbClr val="1C304A"/>
              </a:buClr>
              <a:buSzPts val="2800"/>
              <a:buNone/>
              <a:defRPr>
                <a:solidFill>
                  <a:srgbClr val="1C304A"/>
                </a:solidFill>
              </a:defRPr>
            </a:lvl5pPr>
            <a:lvl6pPr lvl="5" algn="ctr" rtl="0">
              <a:lnSpc>
                <a:spcPct val="100000"/>
              </a:lnSpc>
              <a:spcBef>
                <a:spcPts val="0"/>
              </a:spcBef>
              <a:spcAft>
                <a:spcPts val="0"/>
              </a:spcAft>
              <a:buClr>
                <a:srgbClr val="1C304A"/>
              </a:buClr>
              <a:buSzPts val="2800"/>
              <a:buNone/>
              <a:defRPr>
                <a:solidFill>
                  <a:srgbClr val="1C304A"/>
                </a:solidFill>
              </a:defRPr>
            </a:lvl6pPr>
            <a:lvl7pPr lvl="6" algn="ctr" rtl="0">
              <a:lnSpc>
                <a:spcPct val="100000"/>
              </a:lnSpc>
              <a:spcBef>
                <a:spcPts val="0"/>
              </a:spcBef>
              <a:spcAft>
                <a:spcPts val="0"/>
              </a:spcAft>
              <a:buClr>
                <a:srgbClr val="1C304A"/>
              </a:buClr>
              <a:buSzPts val="2800"/>
              <a:buNone/>
              <a:defRPr>
                <a:solidFill>
                  <a:srgbClr val="1C304A"/>
                </a:solidFill>
              </a:defRPr>
            </a:lvl7pPr>
            <a:lvl8pPr lvl="7" algn="ctr" rtl="0">
              <a:lnSpc>
                <a:spcPct val="100000"/>
              </a:lnSpc>
              <a:spcBef>
                <a:spcPts val="0"/>
              </a:spcBef>
              <a:spcAft>
                <a:spcPts val="0"/>
              </a:spcAft>
              <a:buClr>
                <a:srgbClr val="1C304A"/>
              </a:buClr>
              <a:buSzPts val="2800"/>
              <a:buNone/>
              <a:defRPr>
                <a:solidFill>
                  <a:srgbClr val="1C304A"/>
                </a:solidFill>
              </a:defRPr>
            </a:lvl8pPr>
            <a:lvl9pPr lvl="8" algn="ctr" rtl="0">
              <a:lnSpc>
                <a:spcPct val="100000"/>
              </a:lnSpc>
              <a:spcBef>
                <a:spcPts val="0"/>
              </a:spcBef>
              <a:spcAft>
                <a:spcPts val="0"/>
              </a:spcAft>
              <a:buClr>
                <a:srgbClr val="1C304A"/>
              </a:buClr>
              <a:buSzPts val="2800"/>
              <a:buNone/>
              <a:defRPr>
                <a:solidFill>
                  <a:srgbClr val="1C304A"/>
                </a:solidFill>
              </a:defRPr>
            </a:lvl9pPr>
          </a:lstStyle>
          <a:p>
            <a:endParaRPr/>
          </a:p>
        </p:txBody>
      </p:sp>
      <p:sp>
        <p:nvSpPr>
          <p:cNvPr id="70" name="Google Shape;70;p17"/>
          <p:cNvSpPr txBox="1">
            <a:spLocks noGrp="1"/>
          </p:cNvSpPr>
          <p:nvPr>
            <p:ph type="body" idx="1"/>
          </p:nvPr>
        </p:nvSpPr>
        <p:spPr>
          <a:xfrm>
            <a:off x="841248" y="1709928"/>
            <a:ext cx="7891500" cy="3045000"/>
          </a:xfrm>
          <a:prstGeom prst="rect">
            <a:avLst/>
          </a:prstGeom>
          <a:noFill/>
          <a:ln>
            <a:noFill/>
          </a:ln>
        </p:spPr>
        <p:txBody>
          <a:bodyPr spcFirstLastPara="1" wrap="square" lIns="91425" tIns="91425" rIns="91425" bIns="91425" anchor="t" anchorCtr="0">
            <a:normAutofit/>
          </a:bodyPr>
          <a:lstStyle>
            <a:lvl1pPr marL="457200" lvl="0" indent="-342900" algn="l" rtl="0">
              <a:lnSpc>
                <a:spcPct val="115000"/>
              </a:lnSpc>
              <a:spcBef>
                <a:spcPts val="0"/>
              </a:spcBef>
              <a:spcAft>
                <a:spcPts val="0"/>
              </a:spcAft>
              <a:buClr>
                <a:srgbClr val="FFFFFF"/>
              </a:buClr>
              <a:buSzPts val="1800"/>
              <a:buChar char="●"/>
              <a:defRPr sz="1800">
                <a:solidFill>
                  <a:srgbClr val="FFFFFF"/>
                </a:solidFill>
              </a:defRPr>
            </a:lvl1pPr>
            <a:lvl2pPr marL="914400" lvl="1" indent="-342900" algn="l" rtl="0">
              <a:lnSpc>
                <a:spcPct val="115000"/>
              </a:lnSpc>
              <a:spcBef>
                <a:spcPts val="1600"/>
              </a:spcBef>
              <a:spcAft>
                <a:spcPts val="0"/>
              </a:spcAft>
              <a:buClr>
                <a:srgbClr val="FFFFFF"/>
              </a:buClr>
              <a:buSzPts val="1800"/>
              <a:buChar char="○"/>
              <a:defRPr sz="1800">
                <a:solidFill>
                  <a:srgbClr val="FFFFFF"/>
                </a:solidFill>
              </a:defRPr>
            </a:lvl2pPr>
            <a:lvl3pPr marL="1371600" lvl="2" indent="-342900" algn="l" rtl="0">
              <a:lnSpc>
                <a:spcPct val="115000"/>
              </a:lnSpc>
              <a:spcBef>
                <a:spcPts val="1600"/>
              </a:spcBef>
              <a:spcAft>
                <a:spcPts val="0"/>
              </a:spcAft>
              <a:buClr>
                <a:srgbClr val="FFFFFF"/>
              </a:buClr>
              <a:buSzPts val="1800"/>
              <a:buChar char="■"/>
              <a:defRPr sz="1800">
                <a:solidFill>
                  <a:srgbClr val="FFFFFF"/>
                </a:solidFill>
              </a:defRPr>
            </a:lvl3pPr>
            <a:lvl4pPr marL="1828800" lvl="3" indent="-342900" algn="l" rtl="0">
              <a:lnSpc>
                <a:spcPct val="115000"/>
              </a:lnSpc>
              <a:spcBef>
                <a:spcPts val="1600"/>
              </a:spcBef>
              <a:spcAft>
                <a:spcPts val="0"/>
              </a:spcAft>
              <a:buClr>
                <a:srgbClr val="FFFFFF"/>
              </a:buClr>
              <a:buSzPts val="1800"/>
              <a:buChar char="●"/>
              <a:defRPr sz="1800">
                <a:solidFill>
                  <a:srgbClr val="FFFFFF"/>
                </a:solidFill>
              </a:defRPr>
            </a:lvl4pPr>
            <a:lvl5pPr marL="2286000" lvl="4" indent="-342900" algn="l" rtl="0">
              <a:lnSpc>
                <a:spcPct val="115000"/>
              </a:lnSpc>
              <a:spcBef>
                <a:spcPts val="1600"/>
              </a:spcBef>
              <a:spcAft>
                <a:spcPts val="0"/>
              </a:spcAft>
              <a:buClr>
                <a:srgbClr val="FFFFFF"/>
              </a:buClr>
              <a:buSzPts val="1800"/>
              <a:buChar char="○"/>
              <a:defRPr sz="1800">
                <a:solidFill>
                  <a:srgbClr val="FFFFFF"/>
                </a:solidFill>
              </a:defRPr>
            </a:lvl5pPr>
            <a:lvl6pPr marL="2743200" lvl="5" indent="-342900" algn="l" rtl="0">
              <a:lnSpc>
                <a:spcPct val="115000"/>
              </a:lnSpc>
              <a:spcBef>
                <a:spcPts val="1600"/>
              </a:spcBef>
              <a:spcAft>
                <a:spcPts val="0"/>
              </a:spcAft>
              <a:buClr>
                <a:srgbClr val="FFFFFF"/>
              </a:buClr>
              <a:buSzPts val="1800"/>
              <a:buChar char="■"/>
              <a:defRPr sz="1800">
                <a:solidFill>
                  <a:srgbClr val="FFFFFF"/>
                </a:solidFill>
              </a:defRPr>
            </a:lvl6pPr>
            <a:lvl7pPr marL="3200400" lvl="6" indent="-342900" algn="l" rtl="0">
              <a:lnSpc>
                <a:spcPct val="115000"/>
              </a:lnSpc>
              <a:spcBef>
                <a:spcPts val="1600"/>
              </a:spcBef>
              <a:spcAft>
                <a:spcPts val="0"/>
              </a:spcAft>
              <a:buClr>
                <a:srgbClr val="FFFFFF"/>
              </a:buClr>
              <a:buSzPts val="1800"/>
              <a:buChar char="●"/>
              <a:defRPr sz="1800">
                <a:solidFill>
                  <a:srgbClr val="FFFFFF"/>
                </a:solidFill>
              </a:defRPr>
            </a:lvl7pPr>
            <a:lvl8pPr marL="3657600" lvl="7" indent="-342900" algn="l" rtl="0">
              <a:lnSpc>
                <a:spcPct val="115000"/>
              </a:lnSpc>
              <a:spcBef>
                <a:spcPts val="1600"/>
              </a:spcBef>
              <a:spcAft>
                <a:spcPts val="0"/>
              </a:spcAft>
              <a:buClr>
                <a:srgbClr val="FFFFFF"/>
              </a:buClr>
              <a:buSzPts val="1800"/>
              <a:buChar char="○"/>
              <a:defRPr sz="1800">
                <a:solidFill>
                  <a:srgbClr val="FFFFFF"/>
                </a:solidFill>
              </a:defRPr>
            </a:lvl8pPr>
            <a:lvl9pPr marL="4114800" lvl="8" indent="-342900" algn="l" rtl="0">
              <a:lnSpc>
                <a:spcPct val="115000"/>
              </a:lnSpc>
              <a:spcBef>
                <a:spcPts val="1600"/>
              </a:spcBef>
              <a:spcAft>
                <a:spcPts val="1600"/>
              </a:spcAft>
              <a:buClr>
                <a:srgbClr val="FFFFFF"/>
              </a:buClr>
              <a:buSzPts val="1800"/>
              <a:buChar char="■"/>
              <a:defRPr sz="1800">
                <a:solidFill>
                  <a:srgbClr val="FFFFFF"/>
                </a:solidFil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 Divider dark ">
  <p:cSld name="CUSTOM_4_1">
    <p:bg>
      <p:bgPr>
        <a:solidFill>
          <a:srgbClr val="1C304A"/>
        </a:solidFill>
        <a:effectLst/>
      </p:bgPr>
    </p:bg>
    <p:spTree>
      <p:nvGrpSpPr>
        <p:cNvPr id="1" name="Shape 71"/>
        <p:cNvGrpSpPr/>
        <p:nvPr/>
      </p:nvGrpSpPr>
      <p:grpSpPr>
        <a:xfrm>
          <a:off x="0" y="0"/>
          <a:ext cx="0" cy="0"/>
          <a:chOff x="0" y="0"/>
          <a:chExt cx="0" cy="0"/>
        </a:xfrm>
      </p:grpSpPr>
      <p:sp>
        <p:nvSpPr>
          <p:cNvPr id="72" name="Google Shape;72;p18"/>
          <p:cNvSpPr txBox="1"/>
          <p:nvPr/>
        </p:nvSpPr>
        <p:spPr>
          <a:xfrm>
            <a:off x="712850" y="536207"/>
            <a:ext cx="7386600" cy="3732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0" b="1">
                <a:solidFill>
                  <a:srgbClr val="00CFFF"/>
                </a:solidFill>
                <a:latin typeface="Helvetica Neue"/>
                <a:ea typeface="Helvetica Neue"/>
                <a:cs typeface="Helvetica Neue"/>
                <a:sym typeface="Helvetica Neue"/>
              </a:rPr>
              <a:t> </a:t>
            </a:r>
            <a:endParaRPr sz="6000" b="1">
              <a:solidFill>
                <a:srgbClr val="00CFFF"/>
              </a:solidFill>
              <a:latin typeface="Helvetica Neue"/>
              <a:ea typeface="Helvetica Neue"/>
              <a:cs typeface="Helvetica Neue"/>
              <a:sym typeface="Helvetica Neue"/>
            </a:endParaRPr>
          </a:p>
        </p:txBody>
      </p:sp>
      <p:sp>
        <p:nvSpPr>
          <p:cNvPr id="73" name="Google Shape;73;p18"/>
          <p:cNvSpPr txBox="1">
            <a:spLocks noGrp="1"/>
          </p:cNvSpPr>
          <p:nvPr>
            <p:ph type="title"/>
          </p:nvPr>
        </p:nvSpPr>
        <p:spPr>
          <a:xfrm>
            <a:off x="841248" y="1216152"/>
            <a:ext cx="7388400" cy="2889600"/>
          </a:xfrm>
          <a:prstGeom prst="rect">
            <a:avLst/>
          </a:prstGeom>
        </p:spPr>
        <p:txBody>
          <a:bodyPr spcFirstLastPara="1" wrap="square" lIns="91425" tIns="91425" rIns="91425" bIns="91425" anchor="ctr" anchorCtr="0">
            <a:normAutofit/>
          </a:bodyPr>
          <a:lstStyle>
            <a:lvl1pPr lvl="0" rtl="0">
              <a:spcBef>
                <a:spcPts val="0"/>
              </a:spcBef>
              <a:spcAft>
                <a:spcPts val="0"/>
              </a:spcAft>
              <a:buNone/>
              <a:defRPr sz="6000">
                <a:solidFill>
                  <a:srgbClr val="00CFFF"/>
                </a:solidFill>
              </a:defRPr>
            </a:lvl1pPr>
            <a:lvl2pPr lvl="1" rtl="0">
              <a:spcBef>
                <a:spcPts val="0"/>
              </a:spcBef>
              <a:spcAft>
                <a:spcPts val="0"/>
              </a:spcAft>
              <a:buNone/>
              <a:defRPr sz="6000">
                <a:solidFill>
                  <a:srgbClr val="00CFFF"/>
                </a:solidFill>
              </a:defRPr>
            </a:lvl2pPr>
            <a:lvl3pPr lvl="2" rtl="0">
              <a:spcBef>
                <a:spcPts val="0"/>
              </a:spcBef>
              <a:spcAft>
                <a:spcPts val="0"/>
              </a:spcAft>
              <a:buNone/>
              <a:defRPr sz="6000">
                <a:solidFill>
                  <a:srgbClr val="00CFFF"/>
                </a:solidFill>
              </a:defRPr>
            </a:lvl3pPr>
            <a:lvl4pPr lvl="3" rtl="0">
              <a:spcBef>
                <a:spcPts val="0"/>
              </a:spcBef>
              <a:spcAft>
                <a:spcPts val="0"/>
              </a:spcAft>
              <a:buNone/>
              <a:defRPr sz="6000">
                <a:solidFill>
                  <a:srgbClr val="00CFFF"/>
                </a:solidFill>
              </a:defRPr>
            </a:lvl4pPr>
            <a:lvl5pPr lvl="4" rtl="0">
              <a:spcBef>
                <a:spcPts val="0"/>
              </a:spcBef>
              <a:spcAft>
                <a:spcPts val="0"/>
              </a:spcAft>
              <a:buNone/>
              <a:defRPr sz="6000">
                <a:solidFill>
                  <a:srgbClr val="00CFFF"/>
                </a:solidFill>
              </a:defRPr>
            </a:lvl5pPr>
            <a:lvl6pPr lvl="5" rtl="0">
              <a:spcBef>
                <a:spcPts val="0"/>
              </a:spcBef>
              <a:spcAft>
                <a:spcPts val="0"/>
              </a:spcAft>
              <a:buNone/>
              <a:defRPr sz="6000">
                <a:solidFill>
                  <a:srgbClr val="00CFFF"/>
                </a:solidFill>
              </a:defRPr>
            </a:lvl6pPr>
            <a:lvl7pPr lvl="6" rtl="0">
              <a:spcBef>
                <a:spcPts val="0"/>
              </a:spcBef>
              <a:spcAft>
                <a:spcPts val="0"/>
              </a:spcAft>
              <a:buNone/>
              <a:defRPr sz="6000">
                <a:solidFill>
                  <a:srgbClr val="00CFFF"/>
                </a:solidFill>
              </a:defRPr>
            </a:lvl7pPr>
            <a:lvl8pPr lvl="7" rtl="0">
              <a:spcBef>
                <a:spcPts val="0"/>
              </a:spcBef>
              <a:spcAft>
                <a:spcPts val="0"/>
              </a:spcAft>
              <a:buNone/>
              <a:defRPr sz="6000">
                <a:solidFill>
                  <a:srgbClr val="00CFFF"/>
                </a:solidFill>
              </a:defRPr>
            </a:lvl8pPr>
            <a:lvl9pPr lvl="8" rtl="0">
              <a:spcBef>
                <a:spcPts val="0"/>
              </a:spcBef>
              <a:spcAft>
                <a:spcPts val="0"/>
              </a:spcAft>
              <a:buNone/>
              <a:defRPr sz="6000">
                <a:solidFill>
                  <a:srgbClr val="00CFFF"/>
                </a:solidFill>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Lg Point - Light">
  <p:cSld name="TITLE_AND_BODY_2_1_1_1_2">
    <p:bg>
      <p:bgPr>
        <a:solidFill>
          <a:srgbClr val="FFFFFF"/>
        </a:solidFill>
        <a:effectLst/>
      </p:bgPr>
    </p:bg>
    <p:spTree>
      <p:nvGrpSpPr>
        <p:cNvPr id="1" name="Shape 74"/>
        <p:cNvGrpSpPr/>
        <p:nvPr/>
      </p:nvGrpSpPr>
      <p:grpSpPr>
        <a:xfrm>
          <a:off x="0" y="0"/>
          <a:ext cx="0" cy="0"/>
          <a:chOff x="0" y="0"/>
          <a:chExt cx="0" cy="0"/>
        </a:xfrm>
      </p:grpSpPr>
      <p:sp>
        <p:nvSpPr>
          <p:cNvPr id="75" name="Google Shape;75;p19"/>
          <p:cNvSpPr txBox="1">
            <a:spLocks noGrp="1"/>
          </p:cNvSpPr>
          <p:nvPr>
            <p:ph type="ctrTitle"/>
          </p:nvPr>
        </p:nvSpPr>
        <p:spPr>
          <a:xfrm>
            <a:off x="841248" y="536200"/>
            <a:ext cx="7692900" cy="3732900"/>
          </a:xfrm>
          <a:prstGeom prst="rect">
            <a:avLst/>
          </a:prstGeom>
          <a:noFill/>
          <a:ln>
            <a:noFill/>
          </a:ln>
        </p:spPr>
        <p:txBody>
          <a:bodyPr spcFirstLastPara="1" wrap="square" lIns="91425" tIns="91425" rIns="91425" bIns="91425" anchor="ctr" anchorCtr="0">
            <a:normAutofit/>
          </a:bodyPr>
          <a:lstStyle>
            <a:lvl1pPr lvl="0" algn="l" rtl="0">
              <a:lnSpc>
                <a:spcPct val="100000"/>
              </a:lnSpc>
              <a:spcBef>
                <a:spcPts val="0"/>
              </a:spcBef>
              <a:spcAft>
                <a:spcPts val="0"/>
              </a:spcAft>
              <a:buClr>
                <a:srgbClr val="1C304A"/>
              </a:buClr>
              <a:buSzPts val="2600"/>
              <a:buNone/>
              <a:defRPr b="1">
                <a:solidFill>
                  <a:srgbClr val="1C304A"/>
                </a:solidFill>
              </a:defRPr>
            </a:lvl1pPr>
            <a:lvl2pPr lvl="1" algn="ctr" rtl="0">
              <a:lnSpc>
                <a:spcPct val="100000"/>
              </a:lnSpc>
              <a:spcBef>
                <a:spcPts val="0"/>
              </a:spcBef>
              <a:spcAft>
                <a:spcPts val="0"/>
              </a:spcAft>
              <a:buClr>
                <a:srgbClr val="1C304A"/>
              </a:buClr>
              <a:buSzPts val="2600"/>
              <a:buNone/>
              <a:defRPr sz="2600">
                <a:solidFill>
                  <a:srgbClr val="1C304A"/>
                </a:solidFill>
              </a:defRPr>
            </a:lvl2pPr>
            <a:lvl3pPr lvl="2" algn="ctr" rtl="0">
              <a:lnSpc>
                <a:spcPct val="100000"/>
              </a:lnSpc>
              <a:spcBef>
                <a:spcPts val="0"/>
              </a:spcBef>
              <a:spcAft>
                <a:spcPts val="0"/>
              </a:spcAft>
              <a:buClr>
                <a:srgbClr val="1C304A"/>
              </a:buClr>
              <a:buSzPts val="2600"/>
              <a:buNone/>
              <a:defRPr sz="2600">
                <a:solidFill>
                  <a:srgbClr val="1C304A"/>
                </a:solidFill>
              </a:defRPr>
            </a:lvl3pPr>
            <a:lvl4pPr lvl="3" algn="ctr" rtl="0">
              <a:lnSpc>
                <a:spcPct val="100000"/>
              </a:lnSpc>
              <a:spcBef>
                <a:spcPts val="0"/>
              </a:spcBef>
              <a:spcAft>
                <a:spcPts val="0"/>
              </a:spcAft>
              <a:buClr>
                <a:srgbClr val="1C304A"/>
              </a:buClr>
              <a:buSzPts val="2600"/>
              <a:buNone/>
              <a:defRPr sz="2600">
                <a:solidFill>
                  <a:srgbClr val="1C304A"/>
                </a:solidFill>
              </a:defRPr>
            </a:lvl4pPr>
            <a:lvl5pPr lvl="4" algn="ctr" rtl="0">
              <a:lnSpc>
                <a:spcPct val="100000"/>
              </a:lnSpc>
              <a:spcBef>
                <a:spcPts val="0"/>
              </a:spcBef>
              <a:spcAft>
                <a:spcPts val="0"/>
              </a:spcAft>
              <a:buClr>
                <a:srgbClr val="1C304A"/>
              </a:buClr>
              <a:buSzPts val="2600"/>
              <a:buNone/>
              <a:defRPr sz="2600">
                <a:solidFill>
                  <a:srgbClr val="1C304A"/>
                </a:solidFill>
              </a:defRPr>
            </a:lvl5pPr>
            <a:lvl6pPr lvl="5" algn="ctr" rtl="0">
              <a:lnSpc>
                <a:spcPct val="100000"/>
              </a:lnSpc>
              <a:spcBef>
                <a:spcPts val="0"/>
              </a:spcBef>
              <a:spcAft>
                <a:spcPts val="0"/>
              </a:spcAft>
              <a:buClr>
                <a:srgbClr val="1C304A"/>
              </a:buClr>
              <a:buSzPts val="2600"/>
              <a:buNone/>
              <a:defRPr sz="2600">
                <a:solidFill>
                  <a:srgbClr val="1C304A"/>
                </a:solidFill>
              </a:defRPr>
            </a:lvl6pPr>
            <a:lvl7pPr lvl="6" algn="ctr" rtl="0">
              <a:lnSpc>
                <a:spcPct val="100000"/>
              </a:lnSpc>
              <a:spcBef>
                <a:spcPts val="0"/>
              </a:spcBef>
              <a:spcAft>
                <a:spcPts val="0"/>
              </a:spcAft>
              <a:buClr>
                <a:srgbClr val="1C304A"/>
              </a:buClr>
              <a:buSzPts val="2600"/>
              <a:buNone/>
              <a:defRPr sz="2600">
                <a:solidFill>
                  <a:srgbClr val="1C304A"/>
                </a:solidFill>
              </a:defRPr>
            </a:lvl7pPr>
            <a:lvl8pPr lvl="7" algn="ctr" rtl="0">
              <a:lnSpc>
                <a:spcPct val="100000"/>
              </a:lnSpc>
              <a:spcBef>
                <a:spcPts val="0"/>
              </a:spcBef>
              <a:spcAft>
                <a:spcPts val="0"/>
              </a:spcAft>
              <a:buClr>
                <a:srgbClr val="1C304A"/>
              </a:buClr>
              <a:buSzPts val="2600"/>
              <a:buNone/>
              <a:defRPr sz="2600">
                <a:solidFill>
                  <a:srgbClr val="1C304A"/>
                </a:solidFill>
              </a:defRPr>
            </a:lvl8pPr>
            <a:lvl9pPr lvl="8" algn="ctr" rtl="0">
              <a:lnSpc>
                <a:spcPct val="100000"/>
              </a:lnSpc>
              <a:spcBef>
                <a:spcPts val="0"/>
              </a:spcBef>
              <a:spcAft>
                <a:spcPts val="0"/>
              </a:spcAft>
              <a:buClr>
                <a:srgbClr val="1C304A"/>
              </a:buClr>
              <a:buSzPts val="2600"/>
              <a:buNone/>
              <a:defRPr sz="2600">
                <a:solidFill>
                  <a:srgbClr val="1C304A"/>
                </a:solidFil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Agenda dark">
  <p:cSld name="CUSTOM_6">
    <p:bg>
      <p:bgPr>
        <a:solidFill>
          <a:srgbClr val="1C304A"/>
        </a:solidFill>
        <a:effectLst/>
      </p:bgPr>
    </p:bg>
    <p:spTree>
      <p:nvGrpSpPr>
        <p:cNvPr id="1" name="Shape 76"/>
        <p:cNvGrpSpPr/>
        <p:nvPr/>
      </p:nvGrpSpPr>
      <p:grpSpPr>
        <a:xfrm>
          <a:off x="0" y="0"/>
          <a:ext cx="0" cy="0"/>
          <a:chOff x="0" y="0"/>
          <a:chExt cx="0" cy="0"/>
        </a:xfrm>
      </p:grpSpPr>
      <p:sp>
        <p:nvSpPr>
          <p:cNvPr id="77" name="Google Shape;77;p20"/>
          <p:cNvSpPr txBox="1">
            <a:spLocks noGrp="1"/>
          </p:cNvSpPr>
          <p:nvPr>
            <p:ph type="body" idx="1"/>
          </p:nvPr>
        </p:nvSpPr>
        <p:spPr>
          <a:xfrm>
            <a:off x="841248" y="1216152"/>
            <a:ext cx="7470600" cy="3213300"/>
          </a:xfrm>
          <a:prstGeom prst="rect">
            <a:avLst/>
          </a:prstGeom>
        </p:spPr>
        <p:txBody>
          <a:bodyPr spcFirstLastPara="1" wrap="square" lIns="91425" tIns="91425" rIns="91425" bIns="91425" anchor="t" anchorCtr="0">
            <a:normAutofit/>
          </a:bodyPr>
          <a:lstStyle>
            <a:lvl1pPr marL="457200" lvl="0" indent="-342900" rtl="0">
              <a:spcBef>
                <a:spcPts val="1000"/>
              </a:spcBef>
              <a:spcAft>
                <a:spcPts val="0"/>
              </a:spcAft>
              <a:buClr>
                <a:srgbClr val="00CFFF"/>
              </a:buClr>
              <a:buSzPts val="1800"/>
              <a:buFont typeface="Helvetica Neue"/>
              <a:buAutoNum type="arabicPeriod"/>
              <a:defRPr sz="1800" b="1">
                <a:solidFill>
                  <a:srgbClr val="FFFFFF"/>
                </a:solidFill>
                <a:latin typeface="Helvetica Neue"/>
                <a:ea typeface="Helvetica Neue"/>
                <a:cs typeface="Helvetica Neue"/>
                <a:sym typeface="Helvetica Neue"/>
              </a:defRPr>
            </a:lvl1pPr>
            <a:lvl2pPr marL="914400" lvl="1" indent="-342900" rtl="0">
              <a:spcBef>
                <a:spcPts val="1000"/>
              </a:spcBef>
              <a:spcAft>
                <a:spcPts val="0"/>
              </a:spcAft>
              <a:buClr>
                <a:srgbClr val="00CFFF"/>
              </a:buClr>
              <a:buSzPts val="1800"/>
              <a:buFont typeface="Helvetica Neue"/>
              <a:buAutoNum type="alphaLcPeriod"/>
              <a:defRPr sz="1800" b="1">
                <a:solidFill>
                  <a:srgbClr val="FFFFFF"/>
                </a:solidFill>
                <a:latin typeface="Helvetica Neue"/>
                <a:ea typeface="Helvetica Neue"/>
                <a:cs typeface="Helvetica Neue"/>
                <a:sym typeface="Helvetica Neue"/>
              </a:defRPr>
            </a:lvl2pPr>
            <a:lvl3pPr marL="1371600" lvl="2" indent="-342900" rtl="0">
              <a:spcBef>
                <a:spcPts val="1000"/>
              </a:spcBef>
              <a:spcAft>
                <a:spcPts val="0"/>
              </a:spcAft>
              <a:buClr>
                <a:srgbClr val="00CFFF"/>
              </a:buClr>
              <a:buSzPts val="1800"/>
              <a:buFont typeface="Helvetica Neue"/>
              <a:buAutoNum type="romanLcPeriod"/>
              <a:defRPr sz="1800" b="1">
                <a:solidFill>
                  <a:srgbClr val="FFFFFF"/>
                </a:solidFill>
                <a:latin typeface="Helvetica Neue"/>
                <a:ea typeface="Helvetica Neue"/>
                <a:cs typeface="Helvetica Neue"/>
                <a:sym typeface="Helvetica Neue"/>
              </a:defRPr>
            </a:lvl3pPr>
            <a:lvl4pPr marL="1828800" lvl="3" indent="-342900" rtl="0">
              <a:spcBef>
                <a:spcPts val="1000"/>
              </a:spcBef>
              <a:spcAft>
                <a:spcPts val="0"/>
              </a:spcAft>
              <a:buClr>
                <a:srgbClr val="00CFFF"/>
              </a:buClr>
              <a:buSzPts val="1800"/>
              <a:buFont typeface="Helvetica Neue"/>
              <a:buAutoNum type="arabicPeriod"/>
              <a:defRPr sz="1800" b="1">
                <a:solidFill>
                  <a:srgbClr val="FFFFFF"/>
                </a:solidFill>
                <a:latin typeface="Helvetica Neue"/>
                <a:ea typeface="Helvetica Neue"/>
                <a:cs typeface="Helvetica Neue"/>
                <a:sym typeface="Helvetica Neue"/>
              </a:defRPr>
            </a:lvl4pPr>
            <a:lvl5pPr marL="2286000" lvl="4" indent="-342900" rtl="0">
              <a:spcBef>
                <a:spcPts val="1000"/>
              </a:spcBef>
              <a:spcAft>
                <a:spcPts val="0"/>
              </a:spcAft>
              <a:buClr>
                <a:srgbClr val="00CFFF"/>
              </a:buClr>
              <a:buSzPts val="1800"/>
              <a:buFont typeface="Helvetica Neue"/>
              <a:buAutoNum type="alphaLcPeriod"/>
              <a:defRPr sz="1800" b="1">
                <a:solidFill>
                  <a:srgbClr val="FFFFFF"/>
                </a:solidFill>
                <a:latin typeface="Helvetica Neue"/>
                <a:ea typeface="Helvetica Neue"/>
                <a:cs typeface="Helvetica Neue"/>
                <a:sym typeface="Helvetica Neue"/>
              </a:defRPr>
            </a:lvl5pPr>
            <a:lvl6pPr marL="2743200" lvl="5" indent="-342900" rtl="0">
              <a:spcBef>
                <a:spcPts val="1000"/>
              </a:spcBef>
              <a:spcAft>
                <a:spcPts val="0"/>
              </a:spcAft>
              <a:buClr>
                <a:srgbClr val="00CFFF"/>
              </a:buClr>
              <a:buSzPts val="1800"/>
              <a:buFont typeface="Helvetica Neue"/>
              <a:buAutoNum type="romanLcPeriod"/>
              <a:defRPr sz="1800" b="1">
                <a:solidFill>
                  <a:srgbClr val="FFFFFF"/>
                </a:solidFill>
                <a:latin typeface="Helvetica Neue"/>
                <a:ea typeface="Helvetica Neue"/>
                <a:cs typeface="Helvetica Neue"/>
                <a:sym typeface="Helvetica Neue"/>
              </a:defRPr>
            </a:lvl6pPr>
            <a:lvl7pPr marL="3200400" lvl="6" indent="-342900" rtl="0">
              <a:spcBef>
                <a:spcPts val="1000"/>
              </a:spcBef>
              <a:spcAft>
                <a:spcPts val="0"/>
              </a:spcAft>
              <a:buClr>
                <a:srgbClr val="00CFFF"/>
              </a:buClr>
              <a:buSzPts val="1800"/>
              <a:buFont typeface="Helvetica Neue"/>
              <a:buAutoNum type="arabicPeriod"/>
              <a:defRPr sz="1800" b="1">
                <a:solidFill>
                  <a:srgbClr val="FFFFFF"/>
                </a:solidFill>
                <a:latin typeface="Helvetica Neue"/>
                <a:ea typeface="Helvetica Neue"/>
                <a:cs typeface="Helvetica Neue"/>
                <a:sym typeface="Helvetica Neue"/>
              </a:defRPr>
            </a:lvl7pPr>
            <a:lvl8pPr marL="3657600" lvl="7" indent="-342900" rtl="0">
              <a:spcBef>
                <a:spcPts val="1000"/>
              </a:spcBef>
              <a:spcAft>
                <a:spcPts val="0"/>
              </a:spcAft>
              <a:buClr>
                <a:srgbClr val="00CFFF"/>
              </a:buClr>
              <a:buSzPts val="1800"/>
              <a:buFont typeface="Helvetica Neue"/>
              <a:buAutoNum type="alphaLcPeriod"/>
              <a:defRPr sz="1800" b="1">
                <a:solidFill>
                  <a:srgbClr val="FFFFFF"/>
                </a:solidFill>
                <a:latin typeface="Helvetica Neue"/>
                <a:ea typeface="Helvetica Neue"/>
                <a:cs typeface="Helvetica Neue"/>
                <a:sym typeface="Helvetica Neue"/>
              </a:defRPr>
            </a:lvl8pPr>
            <a:lvl9pPr marL="4114800" lvl="8" indent="-342900" rtl="0">
              <a:spcBef>
                <a:spcPts val="1000"/>
              </a:spcBef>
              <a:spcAft>
                <a:spcPts val="1000"/>
              </a:spcAft>
              <a:buClr>
                <a:srgbClr val="00CFFF"/>
              </a:buClr>
              <a:buSzPts val="1800"/>
              <a:buFont typeface="Helvetica Neue"/>
              <a:buAutoNum type="romanLcPeriod"/>
              <a:defRPr sz="1800" b="1">
                <a:solidFill>
                  <a:srgbClr val="FFFFFF"/>
                </a:solidFill>
                <a:latin typeface="Helvetica Neue"/>
                <a:ea typeface="Helvetica Neue"/>
                <a:cs typeface="Helvetica Neue"/>
                <a:sym typeface="Helvetica Neue"/>
              </a:defRPr>
            </a:lvl9pPr>
          </a:lstStyle>
          <a:p>
            <a:endParaRPr/>
          </a:p>
        </p:txBody>
      </p:sp>
      <p:sp>
        <p:nvSpPr>
          <p:cNvPr id="78" name="Google Shape;78;p20"/>
          <p:cNvSpPr txBox="1">
            <a:spLocks noGrp="1"/>
          </p:cNvSpPr>
          <p:nvPr>
            <p:ph type="title"/>
          </p:nvPr>
        </p:nvSpPr>
        <p:spPr>
          <a:xfrm>
            <a:off x="840500" y="384048"/>
            <a:ext cx="7470600" cy="493800"/>
          </a:xfrm>
          <a:prstGeom prst="rect">
            <a:avLst/>
          </a:prstGeom>
        </p:spPr>
        <p:txBody>
          <a:bodyPr spcFirstLastPara="1" wrap="square" lIns="91425" tIns="91425" rIns="91425" bIns="91425" anchor="t" anchorCtr="0">
            <a:normAutofit/>
          </a:bodyPr>
          <a:lstStyle>
            <a:lvl1pPr lvl="0" rtl="0">
              <a:spcBef>
                <a:spcPts val="0"/>
              </a:spcBef>
              <a:spcAft>
                <a:spcPts val="0"/>
              </a:spcAft>
              <a:buNone/>
              <a:defRPr>
                <a:solidFill>
                  <a:srgbClr val="00CFFF"/>
                </a:solidFill>
              </a:defRPr>
            </a:lvl1pPr>
            <a:lvl2pPr lvl="1" rtl="0">
              <a:spcBef>
                <a:spcPts val="0"/>
              </a:spcBef>
              <a:spcAft>
                <a:spcPts val="0"/>
              </a:spcAft>
              <a:buNone/>
              <a:defRPr>
                <a:solidFill>
                  <a:srgbClr val="00CFFF"/>
                </a:solidFill>
              </a:defRPr>
            </a:lvl2pPr>
            <a:lvl3pPr lvl="2" rtl="0">
              <a:spcBef>
                <a:spcPts val="0"/>
              </a:spcBef>
              <a:spcAft>
                <a:spcPts val="0"/>
              </a:spcAft>
              <a:buNone/>
              <a:defRPr>
                <a:solidFill>
                  <a:srgbClr val="00CFFF"/>
                </a:solidFill>
              </a:defRPr>
            </a:lvl3pPr>
            <a:lvl4pPr lvl="3" rtl="0">
              <a:spcBef>
                <a:spcPts val="0"/>
              </a:spcBef>
              <a:spcAft>
                <a:spcPts val="0"/>
              </a:spcAft>
              <a:buNone/>
              <a:defRPr>
                <a:solidFill>
                  <a:srgbClr val="00CFFF"/>
                </a:solidFill>
              </a:defRPr>
            </a:lvl4pPr>
            <a:lvl5pPr lvl="4" rtl="0">
              <a:spcBef>
                <a:spcPts val="0"/>
              </a:spcBef>
              <a:spcAft>
                <a:spcPts val="0"/>
              </a:spcAft>
              <a:buNone/>
              <a:defRPr>
                <a:solidFill>
                  <a:srgbClr val="00CFFF"/>
                </a:solidFill>
              </a:defRPr>
            </a:lvl5pPr>
            <a:lvl6pPr lvl="5" rtl="0">
              <a:spcBef>
                <a:spcPts val="0"/>
              </a:spcBef>
              <a:spcAft>
                <a:spcPts val="0"/>
              </a:spcAft>
              <a:buNone/>
              <a:defRPr>
                <a:solidFill>
                  <a:srgbClr val="00CFFF"/>
                </a:solidFill>
              </a:defRPr>
            </a:lvl6pPr>
            <a:lvl7pPr lvl="6" rtl="0">
              <a:spcBef>
                <a:spcPts val="0"/>
              </a:spcBef>
              <a:spcAft>
                <a:spcPts val="0"/>
              </a:spcAft>
              <a:buNone/>
              <a:defRPr>
                <a:solidFill>
                  <a:srgbClr val="00CFFF"/>
                </a:solidFill>
              </a:defRPr>
            </a:lvl7pPr>
            <a:lvl8pPr lvl="7" rtl="0">
              <a:spcBef>
                <a:spcPts val="0"/>
              </a:spcBef>
              <a:spcAft>
                <a:spcPts val="0"/>
              </a:spcAft>
              <a:buNone/>
              <a:defRPr>
                <a:solidFill>
                  <a:srgbClr val="00CFFF"/>
                </a:solidFill>
              </a:defRPr>
            </a:lvl8pPr>
            <a:lvl9pPr lvl="8" rtl="0">
              <a:spcBef>
                <a:spcPts val="0"/>
              </a:spcBef>
              <a:spcAft>
                <a:spcPts val="0"/>
              </a:spcAft>
              <a:buNone/>
              <a:defRPr>
                <a:solidFill>
                  <a:srgbClr val="00C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_AND_BODY_3">
  <p:cSld name="TITLE_AND_BODY_3">
    <p:spTree>
      <p:nvGrpSpPr>
        <p:cNvPr id="1" name="Shape 79"/>
        <p:cNvGrpSpPr/>
        <p:nvPr/>
      </p:nvGrpSpPr>
      <p:grpSpPr>
        <a:xfrm>
          <a:off x="0" y="0"/>
          <a:ext cx="0" cy="0"/>
          <a:chOff x="0" y="0"/>
          <a:chExt cx="0" cy="0"/>
        </a:xfrm>
      </p:grpSpPr>
      <p:sp>
        <p:nvSpPr>
          <p:cNvPr id="80" name="Google Shape;8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1" name="Google Shape;81;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82" name="Google Shape;82;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_AND_BODY_5_1">
  <p:cSld name="TITLE_AND_BODY_5_1">
    <p:spTree>
      <p:nvGrpSpPr>
        <p:cNvPr id="1" name="Shape 83"/>
        <p:cNvGrpSpPr/>
        <p:nvPr/>
      </p:nvGrpSpPr>
      <p:grpSpPr>
        <a:xfrm>
          <a:off x="0" y="0"/>
          <a:ext cx="0" cy="0"/>
          <a:chOff x="0" y="0"/>
          <a:chExt cx="0" cy="0"/>
        </a:xfrm>
      </p:grpSpPr>
      <p:sp>
        <p:nvSpPr>
          <p:cNvPr id="84" name="Google Shape;84;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5" name="Google Shape;85;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86" name="Google Shape;86;p22"/>
          <p:cNvSpPr txBox="1">
            <a:spLocks noGrp="1"/>
          </p:cNvSpPr>
          <p:nvPr>
            <p:ph type="sldNum" idx="12"/>
          </p:nvPr>
        </p:nvSpPr>
        <p:spPr>
          <a:xfrm>
            <a:off x="8595308" y="4830317"/>
            <a:ext cx="548700" cy="393600"/>
          </a:xfrm>
          <a:prstGeom prst="rect">
            <a:avLst/>
          </a:prstGeom>
        </p:spPr>
        <p:txBody>
          <a:bodyPr spcFirstLastPara="1" wrap="square" lIns="91425" tIns="91425" rIns="91425" bIns="91425" anchor="ctr" anchorCtr="0">
            <a:norm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
        <p:nvSpPr>
          <p:cNvPr id="87" name="Google Shape;87;p22"/>
          <p:cNvSpPr/>
          <p:nvPr/>
        </p:nvSpPr>
        <p:spPr>
          <a:xfrm>
            <a:off x="311700" y="1017725"/>
            <a:ext cx="1132800" cy="105000"/>
          </a:xfrm>
          <a:prstGeom prst="rect">
            <a:avLst/>
          </a:prstGeom>
          <a:solidFill>
            <a:srgbClr val="AD2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2"/>
          <p:cNvSpPr/>
          <p:nvPr/>
        </p:nvSpPr>
        <p:spPr>
          <a:xfrm>
            <a:off x="1444544" y="1017725"/>
            <a:ext cx="3635100" cy="105000"/>
          </a:xfrm>
          <a:prstGeom prst="rect">
            <a:avLst/>
          </a:prstGeom>
          <a:solidFill>
            <a:srgbClr val="0026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Lg Point - Light 1">
  <p:cSld name="TITLE_AND_BODY_2_1_1_1_3">
    <p:bg>
      <p:bgPr>
        <a:solidFill>
          <a:srgbClr val="FFFFFF"/>
        </a:solidFill>
        <a:effectLst/>
      </p:bgPr>
    </p:bg>
    <p:spTree>
      <p:nvGrpSpPr>
        <p:cNvPr id="1" name="Shape 89"/>
        <p:cNvGrpSpPr/>
        <p:nvPr/>
      </p:nvGrpSpPr>
      <p:grpSpPr>
        <a:xfrm>
          <a:off x="0" y="0"/>
          <a:ext cx="0" cy="0"/>
          <a:chOff x="0" y="0"/>
          <a:chExt cx="0" cy="0"/>
        </a:xfrm>
      </p:grpSpPr>
      <p:sp>
        <p:nvSpPr>
          <p:cNvPr id="90" name="Google Shape;90;p23"/>
          <p:cNvSpPr txBox="1">
            <a:spLocks noGrp="1"/>
          </p:cNvSpPr>
          <p:nvPr>
            <p:ph type="ctrTitle"/>
          </p:nvPr>
        </p:nvSpPr>
        <p:spPr>
          <a:xfrm>
            <a:off x="841248" y="536200"/>
            <a:ext cx="7692900" cy="3732900"/>
          </a:xfrm>
          <a:prstGeom prst="rect">
            <a:avLst/>
          </a:prstGeom>
          <a:noFill/>
          <a:ln>
            <a:noFill/>
          </a:ln>
        </p:spPr>
        <p:txBody>
          <a:bodyPr spcFirstLastPara="1" wrap="square" lIns="91425" tIns="91425" rIns="91425" bIns="91425" anchor="ctr" anchorCtr="0">
            <a:normAutofit/>
          </a:bodyPr>
          <a:lstStyle>
            <a:lvl1pPr lvl="0" algn="l" rtl="0">
              <a:lnSpc>
                <a:spcPct val="100000"/>
              </a:lnSpc>
              <a:spcBef>
                <a:spcPts val="0"/>
              </a:spcBef>
              <a:spcAft>
                <a:spcPts val="0"/>
              </a:spcAft>
              <a:buClr>
                <a:srgbClr val="1C304A"/>
              </a:buClr>
              <a:buSzPts val="2600"/>
              <a:buNone/>
              <a:defRPr b="1">
                <a:solidFill>
                  <a:srgbClr val="1C304A"/>
                </a:solidFill>
              </a:defRPr>
            </a:lvl1pPr>
            <a:lvl2pPr lvl="1" algn="ctr" rtl="0">
              <a:lnSpc>
                <a:spcPct val="100000"/>
              </a:lnSpc>
              <a:spcBef>
                <a:spcPts val="0"/>
              </a:spcBef>
              <a:spcAft>
                <a:spcPts val="0"/>
              </a:spcAft>
              <a:buClr>
                <a:srgbClr val="1C304A"/>
              </a:buClr>
              <a:buSzPts val="2600"/>
              <a:buNone/>
              <a:defRPr sz="2600">
                <a:solidFill>
                  <a:srgbClr val="1C304A"/>
                </a:solidFill>
              </a:defRPr>
            </a:lvl2pPr>
            <a:lvl3pPr lvl="2" algn="ctr" rtl="0">
              <a:lnSpc>
                <a:spcPct val="100000"/>
              </a:lnSpc>
              <a:spcBef>
                <a:spcPts val="0"/>
              </a:spcBef>
              <a:spcAft>
                <a:spcPts val="0"/>
              </a:spcAft>
              <a:buClr>
                <a:srgbClr val="1C304A"/>
              </a:buClr>
              <a:buSzPts val="2600"/>
              <a:buNone/>
              <a:defRPr sz="2600">
                <a:solidFill>
                  <a:srgbClr val="1C304A"/>
                </a:solidFill>
              </a:defRPr>
            </a:lvl3pPr>
            <a:lvl4pPr lvl="3" algn="ctr" rtl="0">
              <a:lnSpc>
                <a:spcPct val="100000"/>
              </a:lnSpc>
              <a:spcBef>
                <a:spcPts val="0"/>
              </a:spcBef>
              <a:spcAft>
                <a:spcPts val="0"/>
              </a:spcAft>
              <a:buClr>
                <a:srgbClr val="1C304A"/>
              </a:buClr>
              <a:buSzPts val="2600"/>
              <a:buNone/>
              <a:defRPr sz="2600">
                <a:solidFill>
                  <a:srgbClr val="1C304A"/>
                </a:solidFill>
              </a:defRPr>
            </a:lvl4pPr>
            <a:lvl5pPr lvl="4" algn="ctr" rtl="0">
              <a:lnSpc>
                <a:spcPct val="100000"/>
              </a:lnSpc>
              <a:spcBef>
                <a:spcPts val="0"/>
              </a:spcBef>
              <a:spcAft>
                <a:spcPts val="0"/>
              </a:spcAft>
              <a:buClr>
                <a:srgbClr val="1C304A"/>
              </a:buClr>
              <a:buSzPts val="2600"/>
              <a:buNone/>
              <a:defRPr sz="2600">
                <a:solidFill>
                  <a:srgbClr val="1C304A"/>
                </a:solidFill>
              </a:defRPr>
            </a:lvl5pPr>
            <a:lvl6pPr lvl="5" algn="ctr" rtl="0">
              <a:lnSpc>
                <a:spcPct val="100000"/>
              </a:lnSpc>
              <a:spcBef>
                <a:spcPts val="0"/>
              </a:spcBef>
              <a:spcAft>
                <a:spcPts val="0"/>
              </a:spcAft>
              <a:buClr>
                <a:srgbClr val="1C304A"/>
              </a:buClr>
              <a:buSzPts val="2600"/>
              <a:buNone/>
              <a:defRPr sz="2600">
                <a:solidFill>
                  <a:srgbClr val="1C304A"/>
                </a:solidFill>
              </a:defRPr>
            </a:lvl6pPr>
            <a:lvl7pPr lvl="6" algn="ctr" rtl="0">
              <a:lnSpc>
                <a:spcPct val="100000"/>
              </a:lnSpc>
              <a:spcBef>
                <a:spcPts val="0"/>
              </a:spcBef>
              <a:spcAft>
                <a:spcPts val="0"/>
              </a:spcAft>
              <a:buClr>
                <a:srgbClr val="1C304A"/>
              </a:buClr>
              <a:buSzPts val="2600"/>
              <a:buNone/>
              <a:defRPr sz="2600">
                <a:solidFill>
                  <a:srgbClr val="1C304A"/>
                </a:solidFill>
              </a:defRPr>
            </a:lvl7pPr>
            <a:lvl8pPr lvl="7" algn="ctr" rtl="0">
              <a:lnSpc>
                <a:spcPct val="100000"/>
              </a:lnSpc>
              <a:spcBef>
                <a:spcPts val="0"/>
              </a:spcBef>
              <a:spcAft>
                <a:spcPts val="0"/>
              </a:spcAft>
              <a:buClr>
                <a:srgbClr val="1C304A"/>
              </a:buClr>
              <a:buSzPts val="2600"/>
              <a:buNone/>
              <a:defRPr sz="2600">
                <a:solidFill>
                  <a:srgbClr val="1C304A"/>
                </a:solidFill>
              </a:defRPr>
            </a:lvl8pPr>
            <a:lvl9pPr lvl="8" algn="ctr" rtl="0">
              <a:lnSpc>
                <a:spcPct val="100000"/>
              </a:lnSpc>
              <a:spcBef>
                <a:spcPts val="0"/>
              </a:spcBef>
              <a:spcAft>
                <a:spcPts val="0"/>
              </a:spcAft>
              <a:buClr>
                <a:srgbClr val="1C304A"/>
              </a:buClr>
              <a:buSzPts val="2600"/>
              <a:buNone/>
              <a:defRPr sz="2600">
                <a:solidFill>
                  <a:srgbClr val="1C304A"/>
                </a:solidFill>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_AND_BODY_3 1">
  <p:cSld name="TITLE_AND_BODY_3_1">
    <p:spTree>
      <p:nvGrpSpPr>
        <p:cNvPr id="1" name="Shape 91"/>
        <p:cNvGrpSpPr/>
        <p:nvPr/>
      </p:nvGrpSpPr>
      <p:grpSpPr>
        <a:xfrm>
          <a:off x="0" y="0"/>
          <a:ext cx="0" cy="0"/>
          <a:chOff x="0" y="0"/>
          <a:chExt cx="0" cy="0"/>
        </a:xfrm>
      </p:grpSpPr>
      <p:sp>
        <p:nvSpPr>
          <p:cNvPr id="92" name="Google Shape;9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93" name="Google Shape;93;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94" name="Google Shape;94;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right - 2 column icons">
  <p:cSld name="TITLE_AND_TWO_COLUMNS_1_2_1">
    <p:bg>
      <p:bgPr>
        <a:solidFill>
          <a:srgbClr val="00CFFF"/>
        </a:solidFill>
        <a:effectLst/>
      </p:bgPr>
    </p:bg>
    <p:spTree>
      <p:nvGrpSpPr>
        <p:cNvPr id="1" name="Shape 95"/>
        <p:cNvGrpSpPr/>
        <p:nvPr/>
      </p:nvGrpSpPr>
      <p:grpSpPr>
        <a:xfrm>
          <a:off x="0" y="0"/>
          <a:ext cx="0" cy="0"/>
          <a:chOff x="0" y="0"/>
          <a:chExt cx="0" cy="0"/>
        </a:xfrm>
      </p:grpSpPr>
      <p:sp>
        <p:nvSpPr>
          <p:cNvPr id="96" name="Google Shape;96;p25"/>
          <p:cNvSpPr txBox="1">
            <a:spLocks noGrp="1"/>
          </p:cNvSpPr>
          <p:nvPr>
            <p:ph type="body" idx="1"/>
          </p:nvPr>
        </p:nvSpPr>
        <p:spPr>
          <a:xfrm>
            <a:off x="1493788" y="1694407"/>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97" name="Google Shape;97;p25"/>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0000"/>
                </a:solidFill>
              </a:defRPr>
            </a:lvl1pPr>
            <a:lvl2pPr lvl="1" rtl="0">
              <a:buNone/>
              <a:defRPr sz="600">
                <a:solidFill>
                  <a:srgbClr val="000000"/>
                </a:solidFill>
              </a:defRPr>
            </a:lvl2pPr>
            <a:lvl3pPr lvl="2" rtl="0">
              <a:buNone/>
              <a:defRPr sz="600">
                <a:solidFill>
                  <a:srgbClr val="000000"/>
                </a:solidFill>
              </a:defRPr>
            </a:lvl3pPr>
            <a:lvl4pPr lvl="3" rtl="0">
              <a:buNone/>
              <a:defRPr sz="600">
                <a:solidFill>
                  <a:srgbClr val="000000"/>
                </a:solidFill>
              </a:defRPr>
            </a:lvl4pPr>
            <a:lvl5pPr lvl="4" rtl="0">
              <a:buNone/>
              <a:defRPr sz="600">
                <a:solidFill>
                  <a:srgbClr val="000000"/>
                </a:solidFill>
              </a:defRPr>
            </a:lvl5pPr>
            <a:lvl6pPr lvl="5" rtl="0">
              <a:buNone/>
              <a:defRPr sz="600">
                <a:solidFill>
                  <a:srgbClr val="000000"/>
                </a:solidFill>
              </a:defRPr>
            </a:lvl6pPr>
            <a:lvl7pPr lvl="6" rtl="0">
              <a:buNone/>
              <a:defRPr sz="600">
                <a:solidFill>
                  <a:srgbClr val="000000"/>
                </a:solidFill>
              </a:defRPr>
            </a:lvl7pPr>
            <a:lvl8pPr lvl="7" rtl="0">
              <a:buNone/>
              <a:defRPr sz="600">
                <a:solidFill>
                  <a:srgbClr val="000000"/>
                </a:solidFill>
              </a:defRPr>
            </a:lvl8pPr>
            <a:lvl9pPr lvl="8" rtl="0">
              <a:buNone/>
              <a:defRPr sz="600">
                <a:solidFill>
                  <a:srgbClr val="000000"/>
                </a:solidFill>
              </a:defRPr>
            </a:lvl9pPr>
          </a:lstStyle>
          <a:p>
            <a:pPr marL="0" lvl="0" indent="0" algn="r" rtl="0">
              <a:spcBef>
                <a:spcPts val="0"/>
              </a:spcBef>
              <a:spcAft>
                <a:spcPts val="0"/>
              </a:spcAft>
              <a:buNone/>
            </a:pPr>
            <a:fld id="{00000000-1234-1234-1234-123412341234}" type="slidenum">
              <a:rPr lang="en"/>
              <a:t>‹#›</a:t>
            </a:fld>
            <a:endParaRPr/>
          </a:p>
        </p:txBody>
      </p:sp>
      <p:sp>
        <p:nvSpPr>
          <p:cNvPr id="98" name="Google Shape;98;p25"/>
          <p:cNvSpPr/>
          <p:nvPr/>
        </p:nvSpPr>
        <p:spPr>
          <a:xfrm>
            <a:off x="815525" y="1804118"/>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99" name="Google Shape;99;p25"/>
          <p:cNvSpPr/>
          <p:nvPr/>
        </p:nvSpPr>
        <p:spPr>
          <a:xfrm>
            <a:off x="4349050" y="1804118"/>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00" name="Google Shape;100;p25"/>
          <p:cNvSpPr txBox="1">
            <a:spLocks noGrp="1"/>
          </p:cNvSpPr>
          <p:nvPr>
            <p:ph type="body" idx="2"/>
          </p:nvPr>
        </p:nvSpPr>
        <p:spPr>
          <a:xfrm>
            <a:off x="5027312" y="1694407"/>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01" name="Google Shape;101;p25"/>
          <p:cNvSpPr txBox="1">
            <a:spLocks noGrp="1"/>
          </p:cNvSpPr>
          <p:nvPr>
            <p:ph type="body" idx="3"/>
          </p:nvPr>
        </p:nvSpPr>
        <p:spPr>
          <a:xfrm>
            <a:off x="1493788" y="3313631"/>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02" name="Google Shape;102;p25"/>
          <p:cNvSpPr/>
          <p:nvPr/>
        </p:nvSpPr>
        <p:spPr>
          <a:xfrm>
            <a:off x="815525" y="3427125"/>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03" name="Google Shape;103;p25"/>
          <p:cNvSpPr/>
          <p:nvPr/>
        </p:nvSpPr>
        <p:spPr>
          <a:xfrm>
            <a:off x="4349050" y="3427125"/>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04" name="Google Shape;104;p25"/>
          <p:cNvSpPr txBox="1">
            <a:spLocks noGrp="1"/>
          </p:cNvSpPr>
          <p:nvPr>
            <p:ph type="body" idx="4"/>
          </p:nvPr>
        </p:nvSpPr>
        <p:spPr>
          <a:xfrm>
            <a:off x="5027312" y="3313631"/>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05" name="Google Shape;105;p25"/>
          <p:cNvSpPr txBox="1">
            <a:spLocks noGrp="1"/>
          </p:cNvSpPr>
          <p:nvPr>
            <p:ph type="ctrTitle"/>
          </p:nvPr>
        </p:nvSpPr>
        <p:spPr>
          <a:xfrm>
            <a:off x="712850" y="289402"/>
            <a:ext cx="7386600" cy="844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1C304A"/>
              </a:buClr>
              <a:buSzPts val="2600"/>
              <a:buNone/>
              <a:defRPr sz="2600" b="1">
                <a:solidFill>
                  <a:srgbClr val="1C304A"/>
                </a:solidFill>
              </a:defRPr>
            </a:lvl1pPr>
            <a:lvl2pPr lvl="1" algn="ctr" rtl="0">
              <a:spcBef>
                <a:spcPts val="0"/>
              </a:spcBef>
              <a:spcAft>
                <a:spcPts val="0"/>
              </a:spcAft>
              <a:buClr>
                <a:srgbClr val="1C304A"/>
              </a:buClr>
              <a:buSzPts val="2800"/>
              <a:buNone/>
              <a:defRPr>
                <a:solidFill>
                  <a:srgbClr val="1C304A"/>
                </a:solidFill>
              </a:defRPr>
            </a:lvl2pPr>
            <a:lvl3pPr lvl="2" algn="ctr" rtl="0">
              <a:spcBef>
                <a:spcPts val="0"/>
              </a:spcBef>
              <a:spcAft>
                <a:spcPts val="0"/>
              </a:spcAft>
              <a:buClr>
                <a:srgbClr val="1C304A"/>
              </a:buClr>
              <a:buSzPts val="2800"/>
              <a:buNone/>
              <a:defRPr>
                <a:solidFill>
                  <a:srgbClr val="1C304A"/>
                </a:solidFill>
              </a:defRPr>
            </a:lvl3pPr>
            <a:lvl4pPr lvl="3" algn="ctr" rtl="0">
              <a:spcBef>
                <a:spcPts val="0"/>
              </a:spcBef>
              <a:spcAft>
                <a:spcPts val="0"/>
              </a:spcAft>
              <a:buClr>
                <a:srgbClr val="1C304A"/>
              </a:buClr>
              <a:buSzPts val="2800"/>
              <a:buNone/>
              <a:defRPr>
                <a:solidFill>
                  <a:srgbClr val="1C304A"/>
                </a:solidFill>
              </a:defRPr>
            </a:lvl4pPr>
            <a:lvl5pPr lvl="4" algn="ctr" rtl="0">
              <a:spcBef>
                <a:spcPts val="0"/>
              </a:spcBef>
              <a:spcAft>
                <a:spcPts val="0"/>
              </a:spcAft>
              <a:buClr>
                <a:srgbClr val="1C304A"/>
              </a:buClr>
              <a:buSzPts val="2800"/>
              <a:buNone/>
              <a:defRPr>
                <a:solidFill>
                  <a:srgbClr val="1C304A"/>
                </a:solidFill>
              </a:defRPr>
            </a:lvl5pPr>
            <a:lvl6pPr lvl="5" algn="ctr" rtl="0">
              <a:spcBef>
                <a:spcPts val="0"/>
              </a:spcBef>
              <a:spcAft>
                <a:spcPts val="0"/>
              </a:spcAft>
              <a:buClr>
                <a:srgbClr val="1C304A"/>
              </a:buClr>
              <a:buSzPts val="2800"/>
              <a:buNone/>
              <a:defRPr>
                <a:solidFill>
                  <a:srgbClr val="1C304A"/>
                </a:solidFill>
              </a:defRPr>
            </a:lvl6pPr>
            <a:lvl7pPr lvl="6" algn="ctr" rtl="0">
              <a:spcBef>
                <a:spcPts val="0"/>
              </a:spcBef>
              <a:spcAft>
                <a:spcPts val="0"/>
              </a:spcAft>
              <a:buClr>
                <a:srgbClr val="1C304A"/>
              </a:buClr>
              <a:buSzPts val="2800"/>
              <a:buNone/>
              <a:defRPr>
                <a:solidFill>
                  <a:srgbClr val="1C304A"/>
                </a:solidFill>
              </a:defRPr>
            </a:lvl7pPr>
            <a:lvl8pPr lvl="7" algn="ctr" rtl="0">
              <a:spcBef>
                <a:spcPts val="0"/>
              </a:spcBef>
              <a:spcAft>
                <a:spcPts val="0"/>
              </a:spcAft>
              <a:buClr>
                <a:srgbClr val="1C304A"/>
              </a:buClr>
              <a:buSzPts val="2800"/>
              <a:buNone/>
              <a:defRPr>
                <a:solidFill>
                  <a:srgbClr val="1C304A"/>
                </a:solidFill>
              </a:defRPr>
            </a:lvl8pPr>
            <a:lvl9pPr lvl="8" algn="ctr" rtl="0">
              <a:spcBef>
                <a:spcPts val="0"/>
              </a:spcBef>
              <a:spcAft>
                <a:spcPts val="0"/>
              </a:spcAft>
              <a:buClr>
                <a:srgbClr val="1C304A"/>
              </a:buClr>
              <a:buSzPts val="2800"/>
              <a:buNone/>
              <a:defRPr>
                <a:solidFill>
                  <a:srgbClr val="1C304A"/>
                </a:solidFill>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ullet Dark - 3 column bullets">
  <p:cSld name="TITLE_AND_BODY_2_1_1_1_1_3_1">
    <p:bg>
      <p:bgPr>
        <a:solidFill>
          <a:srgbClr val="1C304A"/>
        </a:solidFill>
        <a:effectLst/>
      </p:bgPr>
    </p:bg>
    <p:spTree>
      <p:nvGrpSpPr>
        <p:cNvPr id="1" name="Shape 106"/>
        <p:cNvGrpSpPr/>
        <p:nvPr/>
      </p:nvGrpSpPr>
      <p:grpSpPr>
        <a:xfrm>
          <a:off x="0" y="0"/>
          <a:ext cx="0" cy="0"/>
          <a:chOff x="0" y="0"/>
          <a:chExt cx="0" cy="0"/>
        </a:xfrm>
      </p:grpSpPr>
      <p:sp>
        <p:nvSpPr>
          <p:cNvPr id="107" name="Google Shape;107;p26"/>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CFFF"/>
                </a:solidFill>
              </a:defRPr>
            </a:lvl1pPr>
            <a:lvl2pPr lvl="1" rtl="0">
              <a:buNone/>
              <a:defRPr sz="600">
                <a:solidFill>
                  <a:srgbClr val="00CFFF"/>
                </a:solidFill>
              </a:defRPr>
            </a:lvl2pPr>
            <a:lvl3pPr lvl="2" rtl="0">
              <a:buNone/>
              <a:defRPr sz="600">
                <a:solidFill>
                  <a:srgbClr val="00CFFF"/>
                </a:solidFill>
              </a:defRPr>
            </a:lvl3pPr>
            <a:lvl4pPr lvl="3" rtl="0">
              <a:buNone/>
              <a:defRPr sz="600">
                <a:solidFill>
                  <a:srgbClr val="00CFFF"/>
                </a:solidFill>
              </a:defRPr>
            </a:lvl4pPr>
            <a:lvl5pPr lvl="4" rtl="0">
              <a:buNone/>
              <a:defRPr sz="600">
                <a:solidFill>
                  <a:srgbClr val="00CFFF"/>
                </a:solidFill>
              </a:defRPr>
            </a:lvl5pPr>
            <a:lvl6pPr lvl="5" rtl="0">
              <a:buNone/>
              <a:defRPr sz="600">
                <a:solidFill>
                  <a:srgbClr val="00CFFF"/>
                </a:solidFill>
              </a:defRPr>
            </a:lvl6pPr>
            <a:lvl7pPr lvl="6" rtl="0">
              <a:buNone/>
              <a:defRPr sz="600">
                <a:solidFill>
                  <a:srgbClr val="00CFFF"/>
                </a:solidFill>
              </a:defRPr>
            </a:lvl7pPr>
            <a:lvl8pPr lvl="7" rtl="0">
              <a:buNone/>
              <a:defRPr sz="600">
                <a:solidFill>
                  <a:srgbClr val="00CFFF"/>
                </a:solidFill>
              </a:defRPr>
            </a:lvl8pPr>
            <a:lvl9pPr lvl="8" rtl="0">
              <a:buNone/>
              <a:defRPr sz="600">
                <a:solidFill>
                  <a:srgbClr val="00CFFF"/>
                </a:solidFill>
              </a:defRPr>
            </a:lvl9pPr>
          </a:lstStyle>
          <a:p>
            <a:pPr marL="0" lvl="0" indent="0" algn="r" rtl="0">
              <a:spcBef>
                <a:spcPts val="0"/>
              </a:spcBef>
              <a:spcAft>
                <a:spcPts val="0"/>
              </a:spcAft>
              <a:buNone/>
            </a:pPr>
            <a:fld id="{00000000-1234-1234-1234-123412341234}" type="slidenum">
              <a:rPr lang="en"/>
              <a:t>‹#›</a:t>
            </a:fld>
            <a:endParaRPr/>
          </a:p>
        </p:txBody>
      </p:sp>
      <p:sp>
        <p:nvSpPr>
          <p:cNvPr id="108" name="Google Shape;108;p26"/>
          <p:cNvSpPr txBox="1">
            <a:spLocks noGrp="1"/>
          </p:cNvSpPr>
          <p:nvPr>
            <p:ph type="ctrTitle"/>
          </p:nvPr>
        </p:nvSpPr>
        <p:spPr>
          <a:xfrm>
            <a:off x="718662" y="614727"/>
            <a:ext cx="7386600" cy="844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00CFFF"/>
              </a:buClr>
              <a:buSzPts val="2600"/>
              <a:buNone/>
              <a:defRPr sz="2600" b="1">
                <a:solidFill>
                  <a:srgbClr val="00CFFF"/>
                </a:solidFill>
              </a:defRPr>
            </a:lvl1pPr>
            <a:lvl2pPr lvl="1" algn="ctr" rtl="0">
              <a:spcBef>
                <a:spcPts val="0"/>
              </a:spcBef>
              <a:spcAft>
                <a:spcPts val="0"/>
              </a:spcAft>
              <a:buClr>
                <a:srgbClr val="1C304A"/>
              </a:buClr>
              <a:buSzPts val="2800"/>
              <a:buNone/>
              <a:defRPr>
                <a:solidFill>
                  <a:srgbClr val="1C304A"/>
                </a:solidFill>
              </a:defRPr>
            </a:lvl2pPr>
            <a:lvl3pPr lvl="2" algn="ctr" rtl="0">
              <a:spcBef>
                <a:spcPts val="0"/>
              </a:spcBef>
              <a:spcAft>
                <a:spcPts val="0"/>
              </a:spcAft>
              <a:buClr>
                <a:srgbClr val="1C304A"/>
              </a:buClr>
              <a:buSzPts val="2800"/>
              <a:buNone/>
              <a:defRPr>
                <a:solidFill>
                  <a:srgbClr val="1C304A"/>
                </a:solidFill>
              </a:defRPr>
            </a:lvl3pPr>
            <a:lvl4pPr lvl="3" algn="ctr" rtl="0">
              <a:spcBef>
                <a:spcPts val="0"/>
              </a:spcBef>
              <a:spcAft>
                <a:spcPts val="0"/>
              </a:spcAft>
              <a:buClr>
                <a:srgbClr val="1C304A"/>
              </a:buClr>
              <a:buSzPts val="2800"/>
              <a:buNone/>
              <a:defRPr>
                <a:solidFill>
                  <a:srgbClr val="1C304A"/>
                </a:solidFill>
              </a:defRPr>
            </a:lvl4pPr>
            <a:lvl5pPr lvl="4" algn="ctr" rtl="0">
              <a:spcBef>
                <a:spcPts val="0"/>
              </a:spcBef>
              <a:spcAft>
                <a:spcPts val="0"/>
              </a:spcAft>
              <a:buClr>
                <a:srgbClr val="1C304A"/>
              </a:buClr>
              <a:buSzPts val="2800"/>
              <a:buNone/>
              <a:defRPr>
                <a:solidFill>
                  <a:srgbClr val="1C304A"/>
                </a:solidFill>
              </a:defRPr>
            </a:lvl5pPr>
            <a:lvl6pPr lvl="5" algn="ctr" rtl="0">
              <a:spcBef>
                <a:spcPts val="0"/>
              </a:spcBef>
              <a:spcAft>
                <a:spcPts val="0"/>
              </a:spcAft>
              <a:buClr>
                <a:srgbClr val="1C304A"/>
              </a:buClr>
              <a:buSzPts val="2800"/>
              <a:buNone/>
              <a:defRPr>
                <a:solidFill>
                  <a:srgbClr val="1C304A"/>
                </a:solidFill>
              </a:defRPr>
            </a:lvl6pPr>
            <a:lvl7pPr lvl="6" algn="ctr" rtl="0">
              <a:spcBef>
                <a:spcPts val="0"/>
              </a:spcBef>
              <a:spcAft>
                <a:spcPts val="0"/>
              </a:spcAft>
              <a:buClr>
                <a:srgbClr val="1C304A"/>
              </a:buClr>
              <a:buSzPts val="2800"/>
              <a:buNone/>
              <a:defRPr>
                <a:solidFill>
                  <a:srgbClr val="1C304A"/>
                </a:solidFill>
              </a:defRPr>
            </a:lvl7pPr>
            <a:lvl8pPr lvl="7" algn="ctr" rtl="0">
              <a:spcBef>
                <a:spcPts val="0"/>
              </a:spcBef>
              <a:spcAft>
                <a:spcPts val="0"/>
              </a:spcAft>
              <a:buClr>
                <a:srgbClr val="1C304A"/>
              </a:buClr>
              <a:buSzPts val="2800"/>
              <a:buNone/>
              <a:defRPr>
                <a:solidFill>
                  <a:srgbClr val="1C304A"/>
                </a:solidFill>
              </a:defRPr>
            </a:lvl8pPr>
            <a:lvl9pPr lvl="8" algn="ctr" rtl="0">
              <a:spcBef>
                <a:spcPts val="0"/>
              </a:spcBef>
              <a:spcAft>
                <a:spcPts val="0"/>
              </a:spcAft>
              <a:buClr>
                <a:srgbClr val="1C304A"/>
              </a:buClr>
              <a:buSzPts val="2800"/>
              <a:buNone/>
              <a:defRPr>
                <a:solidFill>
                  <a:srgbClr val="1C304A"/>
                </a:solidFill>
              </a:defRPr>
            </a:lvl9pPr>
          </a:lstStyle>
          <a:p>
            <a:endParaRPr/>
          </a:p>
        </p:txBody>
      </p:sp>
      <p:sp>
        <p:nvSpPr>
          <p:cNvPr id="109" name="Google Shape;109;p26"/>
          <p:cNvSpPr txBox="1">
            <a:spLocks noGrp="1"/>
          </p:cNvSpPr>
          <p:nvPr>
            <p:ph type="subTitle" idx="1"/>
          </p:nvPr>
        </p:nvSpPr>
        <p:spPr>
          <a:xfrm>
            <a:off x="718647" y="292250"/>
            <a:ext cx="5017500" cy="667500"/>
          </a:xfrm>
          <a:prstGeom prst="rect">
            <a:avLst/>
          </a:prstGeom>
        </p:spPr>
        <p:txBody>
          <a:bodyPr spcFirstLastPara="1" wrap="square" lIns="91425" tIns="91425" rIns="91425" bIns="91425" anchor="ctr" anchorCtr="0">
            <a:normAutofit/>
          </a:bodyPr>
          <a:lstStyle>
            <a:lvl1pPr lvl="0" rtl="0">
              <a:spcBef>
                <a:spcPts val="0"/>
              </a:spcBef>
              <a:spcAft>
                <a:spcPts val="0"/>
              </a:spcAft>
              <a:buNone/>
              <a:defRPr sz="1200" b="1">
                <a:solidFill>
                  <a:srgbClr val="FFFFFF"/>
                </a:solidFill>
              </a:defRPr>
            </a:lvl1pPr>
            <a:lvl2pPr lvl="1" rtl="0">
              <a:spcBef>
                <a:spcPts val="1200"/>
              </a:spcBef>
              <a:spcAft>
                <a:spcPts val="0"/>
              </a:spcAft>
              <a:buNone/>
              <a:defRPr/>
            </a:lvl2pPr>
            <a:lvl3pPr lvl="2" rtl="0">
              <a:spcBef>
                <a:spcPts val="1200"/>
              </a:spcBef>
              <a:spcAft>
                <a:spcPts val="0"/>
              </a:spcAft>
              <a:buNone/>
              <a:defRPr/>
            </a:lvl3pPr>
            <a:lvl4pPr lvl="3" rtl="0">
              <a:spcBef>
                <a:spcPts val="1200"/>
              </a:spcBef>
              <a:spcAft>
                <a:spcPts val="0"/>
              </a:spcAft>
              <a:buNone/>
              <a:defRPr/>
            </a:lvl4pPr>
            <a:lvl5pPr lvl="4" rtl="0">
              <a:spcBef>
                <a:spcPts val="1200"/>
              </a:spcBef>
              <a:spcAft>
                <a:spcPts val="0"/>
              </a:spcAft>
              <a:buNone/>
              <a:defRPr/>
            </a:lvl5pPr>
            <a:lvl6pPr lvl="5" rtl="0">
              <a:spcBef>
                <a:spcPts val="1200"/>
              </a:spcBef>
              <a:spcAft>
                <a:spcPts val="0"/>
              </a:spcAft>
              <a:buNone/>
              <a:defRPr/>
            </a:lvl6pPr>
            <a:lvl7pPr lvl="6" rtl="0">
              <a:spcBef>
                <a:spcPts val="1200"/>
              </a:spcBef>
              <a:spcAft>
                <a:spcPts val="0"/>
              </a:spcAft>
              <a:buNone/>
              <a:defRPr/>
            </a:lvl7pPr>
            <a:lvl8pPr lvl="7" rtl="0">
              <a:spcBef>
                <a:spcPts val="1200"/>
              </a:spcBef>
              <a:spcAft>
                <a:spcPts val="0"/>
              </a:spcAft>
              <a:buNone/>
              <a:defRPr/>
            </a:lvl8pPr>
            <a:lvl9pPr lvl="8" rtl="0">
              <a:spcBef>
                <a:spcPts val="1200"/>
              </a:spcBef>
              <a:spcAft>
                <a:spcPts val="1200"/>
              </a:spcAft>
              <a:buNone/>
              <a:defRPr/>
            </a:lvl9pPr>
          </a:lstStyle>
          <a:p>
            <a:endParaRPr/>
          </a:p>
        </p:txBody>
      </p:sp>
      <p:sp>
        <p:nvSpPr>
          <p:cNvPr id="110" name="Google Shape;110;p26"/>
          <p:cNvSpPr txBox="1">
            <a:spLocks noGrp="1"/>
          </p:cNvSpPr>
          <p:nvPr>
            <p:ph type="body" idx="2"/>
          </p:nvPr>
        </p:nvSpPr>
        <p:spPr>
          <a:xfrm>
            <a:off x="737118" y="2495159"/>
            <a:ext cx="2258100" cy="13326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rgbClr val="FFFFFF"/>
              </a:buClr>
              <a:buSzPts val="1400"/>
              <a:buChar char="●"/>
              <a:defRPr sz="1400">
                <a:solidFill>
                  <a:srgbClr val="FFFFFF"/>
                </a:solidFill>
              </a:defRPr>
            </a:lvl1pPr>
            <a:lvl2pPr marL="914400" lvl="1" indent="-304800" rtl="0">
              <a:spcBef>
                <a:spcPts val="0"/>
              </a:spcBef>
              <a:spcAft>
                <a:spcPts val="0"/>
              </a:spcAft>
              <a:buClr>
                <a:srgbClr val="FFFFFF"/>
              </a:buClr>
              <a:buSzPts val="1200"/>
              <a:buChar char="○"/>
              <a:defRPr sz="1200">
                <a:solidFill>
                  <a:srgbClr val="FFFFFF"/>
                </a:solidFill>
              </a:defRPr>
            </a:lvl2pPr>
            <a:lvl3pPr marL="1371600" lvl="2" indent="-304800" rtl="0">
              <a:spcBef>
                <a:spcPts val="0"/>
              </a:spcBef>
              <a:spcAft>
                <a:spcPts val="0"/>
              </a:spcAft>
              <a:buClr>
                <a:srgbClr val="FFFFFF"/>
              </a:buClr>
              <a:buSzPts val="1200"/>
              <a:buChar char="■"/>
              <a:defRPr sz="1200">
                <a:solidFill>
                  <a:srgbClr val="FFFFFF"/>
                </a:solidFill>
              </a:defRPr>
            </a:lvl3pPr>
            <a:lvl4pPr marL="1828800" lvl="3" indent="-304800" rtl="0">
              <a:spcBef>
                <a:spcPts val="0"/>
              </a:spcBef>
              <a:spcAft>
                <a:spcPts val="0"/>
              </a:spcAft>
              <a:buClr>
                <a:srgbClr val="FFFFFF"/>
              </a:buClr>
              <a:buSzPts val="1200"/>
              <a:buChar char="●"/>
              <a:defRPr sz="1200">
                <a:solidFill>
                  <a:srgbClr val="FFFFFF"/>
                </a:solidFill>
              </a:defRPr>
            </a:lvl4pPr>
            <a:lvl5pPr marL="2286000" lvl="4" indent="-304800" rtl="0">
              <a:spcBef>
                <a:spcPts val="0"/>
              </a:spcBef>
              <a:spcAft>
                <a:spcPts val="0"/>
              </a:spcAft>
              <a:buClr>
                <a:srgbClr val="FFFFFF"/>
              </a:buClr>
              <a:buSzPts val="1200"/>
              <a:buChar char="○"/>
              <a:defRPr sz="1200">
                <a:solidFill>
                  <a:srgbClr val="FFFFFF"/>
                </a:solidFill>
              </a:defRPr>
            </a:lvl5pPr>
            <a:lvl6pPr marL="2743200" lvl="5" indent="-304800" rtl="0">
              <a:spcBef>
                <a:spcPts val="0"/>
              </a:spcBef>
              <a:spcAft>
                <a:spcPts val="0"/>
              </a:spcAft>
              <a:buClr>
                <a:srgbClr val="FFFFFF"/>
              </a:buClr>
              <a:buSzPts val="1200"/>
              <a:buChar char="■"/>
              <a:defRPr sz="1200">
                <a:solidFill>
                  <a:srgbClr val="FFFFFF"/>
                </a:solidFill>
              </a:defRPr>
            </a:lvl6pPr>
            <a:lvl7pPr marL="3200400" lvl="6" indent="-304800" rtl="0">
              <a:spcBef>
                <a:spcPts val="0"/>
              </a:spcBef>
              <a:spcAft>
                <a:spcPts val="0"/>
              </a:spcAft>
              <a:buClr>
                <a:srgbClr val="FFFFFF"/>
              </a:buClr>
              <a:buSzPts val="1200"/>
              <a:buChar char="●"/>
              <a:defRPr sz="1200">
                <a:solidFill>
                  <a:srgbClr val="FFFFFF"/>
                </a:solidFill>
              </a:defRPr>
            </a:lvl7pPr>
            <a:lvl8pPr marL="3657600" lvl="7" indent="-304800" rtl="0">
              <a:spcBef>
                <a:spcPts val="0"/>
              </a:spcBef>
              <a:spcAft>
                <a:spcPts val="0"/>
              </a:spcAft>
              <a:buClr>
                <a:srgbClr val="FFFFFF"/>
              </a:buClr>
              <a:buSzPts val="1200"/>
              <a:buChar char="○"/>
              <a:defRPr sz="1200">
                <a:solidFill>
                  <a:srgbClr val="FFFFFF"/>
                </a:solidFill>
              </a:defRPr>
            </a:lvl8pPr>
            <a:lvl9pPr marL="4114800" lvl="8" indent="-304800" rtl="0">
              <a:spcBef>
                <a:spcPts val="0"/>
              </a:spcBef>
              <a:spcAft>
                <a:spcPts val="0"/>
              </a:spcAft>
              <a:buClr>
                <a:srgbClr val="FFFFFF"/>
              </a:buClr>
              <a:buSzPts val="1200"/>
              <a:buChar char="■"/>
              <a:defRPr sz="1200">
                <a:solidFill>
                  <a:srgbClr val="FFFFFF"/>
                </a:solidFill>
              </a:defRPr>
            </a:lvl9pPr>
          </a:lstStyle>
          <a:p>
            <a:endParaRPr/>
          </a:p>
        </p:txBody>
      </p:sp>
      <p:sp>
        <p:nvSpPr>
          <p:cNvPr id="111" name="Google Shape;111;p26"/>
          <p:cNvSpPr txBox="1">
            <a:spLocks noGrp="1"/>
          </p:cNvSpPr>
          <p:nvPr>
            <p:ph type="body" idx="3"/>
          </p:nvPr>
        </p:nvSpPr>
        <p:spPr>
          <a:xfrm>
            <a:off x="3323393" y="2495159"/>
            <a:ext cx="2258100" cy="13326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rgbClr val="FFFFFF"/>
              </a:buClr>
              <a:buSzPts val="1400"/>
              <a:buChar char="●"/>
              <a:defRPr sz="1400">
                <a:solidFill>
                  <a:srgbClr val="FFFFFF"/>
                </a:solidFill>
              </a:defRPr>
            </a:lvl1pPr>
            <a:lvl2pPr marL="914400" lvl="1" indent="-304800" rtl="0">
              <a:spcBef>
                <a:spcPts val="0"/>
              </a:spcBef>
              <a:spcAft>
                <a:spcPts val="0"/>
              </a:spcAft>
              <a:buClr>
                <a:srgbClr val="FFFFFF"/>
              </a:buClr>
              <a:buSzPts val="1200"/>
              <a:buChar char="○"/>
              <a:defRPr sz="1200">
                <a:solidFill>
                  <a:srgbClr val="FFFFFF"/>
                </a:solidFill>
              </a:defRPr>
            </a:lvl2pPr>
            <a:lvl3pPr marL="1371600" lvl="2" indent="-304800" rtl="0">
              <a:spcBef>
                <a:spcPts val="0"/>
              </a:spcBef>
              <a:spcAft>
                <a:spcPts val="0"/>
              </a:spcAft>
              <a:buClr>
                <a:srgbClr val="FFFFFF"/>
              </a:buClr>
              <a:buSzPts val="1200"/>
              <a:buChar char="■"/>
              <a:defRPr sz="1200">
                <a:solidFill>
                  <a:srgbClr val="FFFFFF"/>
                </a:solidFill>
              </a:defRPr>
            </a:lvl3pPr>
            <a:lvl4pPr marL="1828800" lvl="3" indent="-304800" rtl="0">
              <a:spcBef>
                <a:spcPts val="0"/>
              </a:spcBef>
              <a:spcAft>
                <a:spcPts val="0"/>
              </a:spcAft>
              <a:buClr>
                <a:srgbClr val="FFFFFF"/>
              </a:buClr>
              <a:buSzPts val="1200"/>
              <a:buChar char="●"/>
              <a:defRPr sz="1200">
                <a:solidFill>
                  <a:srgbClr val="FFFFFF"/>
                </a:solidFill>
              </a:defRPr>
            </a:lvl4pPr>
            <a:lvl5pPr marL="2286000" lvl="4" indent="-304800" rtl="0">
              <a:spcBef>
                <a:spcPts val="0"/>
              </a:spcBef>
              <a:spcAft>
                <a:spcPts val="0"/>
              </a:spcAft>
              <a:buClr>
                <a:srgbClr val="FFFFFF"/>
              </a:buClr>
              <a:buSzPts val="1200"/>
              <a:buChar char="○"/>
              <a:defRPr sz="1200">
                <a:solidFill>
                  <a:srgbClr val="FFFFFF"/>
                </a:solidFill>
              </a:defRPr>
            </a:lvl5pPr>
            <a:lvl6pPr marL="2743200" lvl="5" indent="-304800" rtl="0">
              <a:spcBef>
                <a:spcPts val="0"/>
              </a:spcBef>
              <a:spcAft>
                <a:spcPts val="0"/>
              </a:spcAft>
              <a:buClr>
                <a:srgbClr val="FFFFFF"/>
              </a:buClr>
              <a:buSzPts val="1200"/>
              <a:buChar char="■"/>
              <a:defRPr sz="1200">
                <a:solidFill>
                  <a:srgbClr val="FFFFFF"/>
                </a:solidFill>
              </a:defRPr>
            </a:lvl6pPr>
            <a:lvl7pPr marL="3200400" lvl="6" indent="-304800" rtl="0">
              <a:spcBef>
                <a:spcPts val="0"/>
              </a:spcBef>
              <a:spcAft>
                <a:spcPts val="0"/>
              </a:spcAft>
              <a:buClr>
                <a:srgbClr val="FFFFFF"/>
              </a:buClr>
              <a:buSzPts val="1200"/>
              <a:buChar char="●"/>
              <a:defRPr sz="1200">
                <a:solidFill>
                  <a:srgbClr val="FFFFFF"/>
                </a:solidFill>
              </a:defRPr>
            </a:lvl7pPr>
            <a:lvl8pPr marL="3657600" lvl="7" indent="-304800" rtl="0">
              <a:spcBef>
                <a:spcPts val="0"/>
              </a:spcBef>
              <a:spcAft>
                <a:spcPts val="0"/>
              </a:spcAft>
              <a:buClr>
                <a:srgbClr val="FFFFFF"/>
              </a:buClr>
              <a:buSzPts val="1200"/>
              <a:buChar char="○"/>
              <a:defRPr sz="1200">
                <a:solidFill>
                  <a:srgbClr val="FFFFFF"/>
                </a:solidFill>
              </a:defRPr>
            </a:lvl8pPr>
            <a:lvl9pPr marL="4114800" lvl="8" indent="-304800" rtl="0">
              <a:spcBef>
                <a:spcPts val="0"/>
              </a:spcBef>
              <a:spcAft>
                <a:spcPts val="0"/>
              </a:spcAft>
              <a:buClr>
                <a:srgbClr val="FFFFFF"/>
              </a:buClr>
              <a:buSzPts val="1200"/>
              <a:buChar char="■"/>
              <a:defRPr sz="1200">
                <a:solidFill>
                  <a:srgbClr val="FFFFFF"/>
                </a:solidFill>
              </a:defRPr>
            </a:lvl9pPr>
          </a:lstStyle>
          <a:p>
            <a:endParaRPr/>
          </a:p>
        </p:txBody>
      </p:sp>
      <p:sp>
        <p:nvSpPr>
          <p:cNvPr id="112" name="Google Shape;112;p26"/>
          <p:cNvSpPr txBox="1">
            <a:spLocks noGrp="1"/>
          </p:cNvSpPr>
          <p:nvPr>
            <p:ph type="body" idx="4"/>
          </p:nvPr>
        </p:nvSpPr>
        <p:spPr>
          <a:xfrm>
            <a:off x="5909667" y="2495159"/>
            <a:ext cx="2258100" cy="13326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rgbClr val="FFFFFF"/>
              </a:buClr>
              <a:buSzPts val="1400"/>
              <a:buChar char="●"/>
              <a:defRPr sz="1400">
                <a:solidFill>
                  <a:srgbClr val="FFFFFF"/>
                </a:solidFill>
              </a:defRPr>
            </a:lvl1pPr>
            <a:lvl2pPr marL="914400" lvl="1" indent="-304800" rtl="0">
              <a:spcBef>
                <a:spcPts val="0"/>
              </a:spcBef>
              <a:spcAft>
                <a:spcPts val="0"/>
              </a:spcAft>
              <a:buClr>
                <a:srgbClr val="FFFFFF"/>
              </a:buClr>
              <a:buSzPts val="1200"/>
              <a:buChar char="○"/>
              <a:defRPr sz="1200">
                <a:solidFill>
                  <a:srgbClr val="FFFFFF"/>
                </a:solidFill>
              </a:defRPr>
            </a:lvl2pPr>
            <a:lvl3pPr marL="1371600" lvl="2" indent="-304800" rtl="0">
              <a:spcBef>
                <a:spcPts val="0"/>
              </a:spcBef>
              <a:spcAft>
                <a:spcPts val="0"/>
              </a:spcAft>
              <a:buClr>
                <a:srgbClr val="FFFFFF"/>
              </a:buClr>
              <a:buSzPts val="1200"/>
              <a:buChar char="■"/>
              <a:defRPr sz="1200">
                <a:solidFill>
                  <a:srgbClr val="FFFFFF"/>
                </a:solidFill>
              </a:defRPr>
            </a:lvl3pPr>
            <a:lvl4pPr marL="1828800" lvl="3" indent="-304800" rtl="0">
              <a:spcBef>
                <a:spcPts val="0"/>
              </a:spcBef>
              <a:spcAft>
                <a:spcPts val="0"/>
              </a:spcAft>
              <a:buClr>
                <a:srgbClr val="FFFFFF"/>
              </a:buClr>
              <a:buSzPts val="1200"/>
              <a:buChar char="●"/>
              <a:defRPr sz="1200">
                <a:solidFill>
                  <a:srgbClr val="FFFFFF"/>
                </a:solidFill>
              </a:defRPr>
            </a:lvl4pPr>
            <a:lvl5pPr marL="2286000" lvl="4" indent="-304800" rtl="0">
              <a:spcBef>
                <a:spcPts val="0"/>
              </a:spcBef>
              <a:spcAft>
                <a:spcPts val="0"/>
              </a:spcAft>
              <a:buClr>
                <a:srgbClr val="FFFFFF"/>
              </a:buClr>
              <a:buSzPts val="1200"/>
              <a:buChar char="○"/>
              <a:defRPr sz="1200">
                <a:solidFill>
                  <a:srgbClr val="FFFFFF"/>
                </a:solidFill>
              </a:defRPr>
            </a:lvl5pPr>
            <a:lvl6pPr marL="2743200" lvl="5" indent="-304800" rtl="0">
              <a:spcBef>
                <a:spcPts val="0"/>
              </a:spcBef>
              <a:spcAft>
                <a:spcPts val="0"/>
              </a:spcAft>
              <a:buClr>
                <a:srgbClr val="FFFFFF"/>
              </a:buClr>
              <a:buSzPts val="1200"/>
              <a:buChar char="■"/>
              <a:defRPr sz="1200">
                <a:solidFill>
                  <a:srgbClr val="FFFFFF"/>
                </a:solidFill>
              </a:defRPr>
            </a:lvl6pPr>
            <a:lvl7pPr marL="3200400" lvl="6" indent="-304800" rtl="0">
              <a:spcBef>
                <a:spcPts val="0"/>
              </a:spcBef>
              <a:spcAft>
                <a:spcPts val="0"/>
              </a:spcAft>
              <a:buClr>
                <a:srgbClr val="FFFFFF"/>
              </a:buClr>
              <a:buSzPts val="1200"/>
              <a:buChar char="●"/>
              <a:defRPr sz="1200">
                <a:solidFill>
                  <a:srgbClr val="FFFFFF"/>
                </a:solidFill>
              </a:defRPr>
            </a:lvl7pPr>
            <a:lvl8pPr marL="3657600" lvl="7" indent="-304800" rtl="0">
              <a:spcBef>
                <a:spcPts val="0"/>
              </a:spcBef>
              <a:spcAft>
                <a:spcPts val="0"/>
              </a:spcAft>
              <a:buClr>
                <a:srgbClr val="FFFFFF"/>
              </a:buClr>
              <a:buSzPts val="1200"/>
              <a:buChar char="○"/>
              <a:defRPr sz="1200">
                <a:solidFill>
                  <a:srgbClr val="FFFFFF"/>
                </a:solidFill>
              </a:defRPr>
            </a:lvl8pPr>
            <a:lvl9pPr marL="4114800" lvl="8" indent="-304800" rtl="0">
              <a:spcBef>
                <a:spcPts val="0"/>
              </a:spcBef>
              <a:spcAft>
                <a:spcPts val="0"/>
              </a:spcAft>
              <a:buClr>
                <a:srgbClr val="FFFFFF"/>
              </a:buClr>
              <a:buSzPts val="1200"/>
              <a:buChar char="■"/>
              <a:defRPr sz="1200">
                <a:solidFill>
                  <a:srgbClr val="FFFFFF"/>
                </a:solidFill>
              </a:defRPr>
            </a:lvl9pPr>
          </a:lstStyle>
          <a:p>
            <a:endParaRPr/>
          </a:p>
        </p:txBody>
      </p:sp>
      <p:sp>
        <p:nvSpPr>
          <p:cNvPr id="113" name="Google Shape;113;p26"/>
          <p:cNvSpPr/>
          <p:nvPr/>
        </p:nvSpPr>
        <p:spPr>
          <a:xfrm>
            <a:off x="815525"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14" name="Google Shape;114;p26"/>
          <p:cNvSpPr txBox="1"/>
          <p:nvPr/>
        </p:nvSpPr>
        <p:spPr>
          <a:xfrm>
            <a:off x="811575" y="1876000"/>
            <a:ext cx="467100" cy="42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1C304A"/>
                </a:solidFill>
                <a:latin typeface="Helvetica Neue"/>
                <a:ea typeface="Helvetica Neue"/>
                <a:cs typeface="Helvetica Neue"/>
                <a:sym typeface="Helvetica Neue"/>
              </a:rPr>
              <a:t>1</a:t>
            </a:r>
            <a:endParaRPr sz="1800">
              <a:solidFill>
                <a:srgbClr val="1C304A"/>
              </a:solidFill>
            </a:endParaRPr>
          </a:p>
        </p:txBody>
      </p:sp>
      <p:sp>
        <p:nvSpPr>
          <p:cNvPr id="115" name="Google Shape;115;p26"/>
          <p:cNvSpPr/>
          <p:nvPr/>
        </p:nvSpPr>
        <p:spPr>
          <a:xfrm>
            <a:off x="3375583"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16" name="Google Shape;116;p26"/>
          <p:cNvSpPr txBox="1"/>
          <p:nvPr/>
        </p:nvSpPr>
        <p:spPr>
          <a:xfrm>
            <a:off x="3371633" y="1876000"/>
            <a:ext cx="467100" cy="42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1C304A"/>
                </a:solidFill>
                <a:latin typeface="Helvetica Neue"/>
                <a:ea typeface="Helvetica Neue"/>
                <a:cs typeface="Helvetica Neue"/>
                <a:sym typeface="Helvetica Neue"/>
              </a:rPr>
              <a:t>2</a:t>
            </a:r>
            <a:endParaRPr sz="1800">
              <a:solidFill>
                <a:srgbClr val="1C304A"/>
              </a:solidFill>
            </a:endParaRPr>
          </a:p>
        </p:txBody>
      </p:sp>
      <p:sp>
        <p:nvSpPr>
          <p:cNvPr id="117" name="Google Shape;117;p26"/>
          <p:cNvSpPr/>
          <p:nvPr/>
        </p:nvSpPr>
        <p:spPr>
          <a:xfrm>
            <a:off x="5993435"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18" name="Google Shape;118;p26"/>
          <p:cNvSpPr txBox="1"/>
          <p:nvPr/>
        </p:nvSpPr>
        <p:spPr>
          <a:xfrm>
            <a:off x="5989485" y="1876000"/>
            <a:ext cx="467100" cy="42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1C304A"/>
                </a:solidFill>
                <a:latin typeface="Helvetica Neue"/>
                <a:ea typeface="Helvetica Neue"/>
                <a:cs typeface="Helvetica Neue"/>
                <a:sym typeface="Helvetica Neue"/>
              </a:rPr>
              <a:t>3</a:t>
            </a:r>
            <a:endParaRPr sz="1800">
              <a:solidFill>
                <a:srgbClr val="1C304A"/>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3 Column - Dark">
  <p:cSld name="TITLE_AND_BODY_2_1_1_1_1_3_1_1">
    <p:bg>
      <p:bgPr>
        <a:solidFill>
          <a:srgbClr val="1C304A"/>
        </a:solidFill>
        <a:effectLst/>
      </p:bgPr>
    </p:bg>
    <p:spTree>
      <p:nvGrpSpPr>
        <p:cNvPr id="1" name="Shape 119"/>
        <p:cNvGrpSpPr/>
        <p:nvPr/>
      </p:nvGrpSpPr>
      <p:grpSpPr>
        <a:xfrm>
          <a:off x="0" y="0"/>
          <a:ext cx="0" cy="0"/>
          <a:chOff x="0" y="0"/>
          <a:chExt cx="0" cy="0"/>
        </a:xfrm>
      </p:grpSpPr>
      <p:sp>
        <p:nvSpPr>
          <p:cNvPr id="120" name="Google Shape;120;p27"/>
          <p:cNvSpPr txBox="1">
            <a:spLocks noGrp="1"/>
          </p:cNvSpPr>
          <p:nvPr>
            <p:ph type="ctrTitle"/>
          </p:nvPr>
        </p:nvSpPr>
        <p:spPr>
          <a:xfrm>
            <a:off x="841248" y="704088"/>
            <a:ext cx="7425000" cy="841200"/>
          </a:xfrm>
          <a:prstGeom prst="rect">
            <a:avLst/>
          </a:prstGeom>
          <a:noFill/>
          <a:ln>
            <a:noFill/>
          </a:ln>
        </p:spPr>
        <p:txBody>
          <a:bodyPr spcFirstLastPara="1" wrap="square" lIns="91425" tIns="91425" rIns="91425" bIns="91425" anchor="t" anchorCtr="0">
            <a:normAutofit/>
          </a:bodyPr>
          <a:lstStyle>
            <a:lvl1pPr lvl="0" algn="l" rtl="0">
              <a:lnSpc>
                <a:spcPct val="100000"/>
              </a:lnSpc>
              <a:spcBef>
                <a:spcPts val="0"/>
              </a:spcBef>
              <a:spcAft>
                <a:spcPts val="0"/>
              </a:spcAft>
              <a:buClr>
                <a:srgbClr val="00CFFF"/>
              </a:buClr>
              <a:buSzPts val="2600"/>
              <a:buNone/>
              <a:defRPr sz="2600" b="1">
                <a:solidFill>
                  <a:srgbClr val="00CFFF"/>
                </a:solidFill>
              </a:defRPr>
            </a:lvl1pPr>
            <a:lvl2pPr lvl="1" algn="ctr" rtl="0">
              <a:lnSpc>
                <a:spcPct val="100000"/>
              </a:lnSpc>
              <a:spcBef>
                <a:spcPts val="0"/>
              </a:spcBef>
              <a:spcAft>
                <a:spcPts val="0"/>
              </a:spcAft>
              <a:buClr>
                <a:srgbClr val="1C304A"/>
              </a:buClr>
              <a:buSzPts val="2800"/>
              <a:buNone/>
              <a:defRPr>
                <a:solidFill>
                  <a:srgbClr val="1C304A"/>
                </a:solidFill>
              </a:defRPr>
            </a:lvl2pPr>
            <a:lvl3pPr lvl="2" algn="ctr" rtl="0">
              <a:lnSpc>
                <a:spcPct val="100000"/>
              </a:lnSpc>
              <a:spcBef>
                <a:spcPts val="0"/>
              </a:spcBef>
              <a:spcAft>
                <a:spcPts val="0"/>
              </a:spcAft>
              <a:buClr>
                <a:srgbClr val="1C304A"/>
              </a:buClr>
              <a:buSzPts val="2800"/>
              <a:buNone/>
              <a:defRPr>
                <a:solidFill>
                  <a:srgbClr val="1C304A"/>
                </a:solidFill>
              </a:defRPr>
            </a:lvl3pPr>
            <a:lvl4pPr lvl="3" algn="ctr" rtl="0">
              <a:lnSpc>
                <a:spcPct val="100000"/>
              </a:lnSpc>
              <a:spcBef>
                <a:spcPts val="0"/>
              </a:spcBef>
              <a:spcAft>
                <a:spcPts val="0"/>
              </a:spcAft>
              <a:buClr>
                <a:srgbClr val="1C304A"/>
              </a:buClr>
              <a:buSzPts val="2800"/>
              <a:buNone/>
              <a:defRPr>
                <a:solidFill>
                  <a:srgbClr val="1C304A"/>
                </a:solidFill>
              </a:defRPr>
            </a:lvl4pPr>
            <a:lvl5pPr lvl="4" algn="ctr" rtl="0">
              <a:lnSpc>
                <a:spcPct val="100000"/>
              </a:lnSpc>
              <a:spcBef>
                <a:spcPts val="0"/>
              </a:spcBef>
              <a:spcAft>
                <a:spcPts val="0"/>
              </a:spcAft>
              <a:buClr>
                <a:srgbClr val="1C304A"/>
              </a:buClr>
              <a:buSzPts val="2800"/>
              <a:buNone/>
              <a:defRPr>
                <a:solidFill>
                  <a:srgbClr val="1C304A"/>
                </a:solidFill>
              </a:defRPr>
            </a:lvl5pPr>
            <a:lvl6pPr lvl="5" algn="ctr" rtl="0">
              <a:lnSpc>
                <a:spcPct val="100000"/>
              </a:lnSpc>
              <a:spcBef>
                <a:spcPts val="0"/>
              </a:spcBef>
              <a:spcAft>
                <a:spcPts val="0"/>
              </a:spcAft>
              <a:buClr>
                <a:srgbClr val="1C304A"/>
              </a:buClr>
              <a:buSzPts val="2800"/>
              <a:buNone/>
              <a:defRPr>
                <a:solidFill>
                  <a:srgbClr val="1C304A"/>
                </a:solidFill>
              </a:defRPr>
            </a:lvl6pPr>
            <a:lvl7pPr lvl="6" algn="ctr" rtl="0">
              <a:lnSpc>
                <a:spcPct val="100000"/>
              </a:lnSpc>
              <a:spcBef>
                <a:spcPts val="0"/>
              </a:spcBef>
              <a:spcAft>
                <a:spcPts val="0"/>
              </a:spcAft>
              <a:buClr>
                <a:srgbClr val="1C304A"/>
              </a:buClr>
              <a:buSzPts val="2800"/>
              <a:buNone/>
              <a:defRPr>
                <a:solidFill>
                  <a:srgbClr val="1C304A"/>
                </a:solidFill>
              </a:defRPr>
            </a:lvl7pPr>
            <a:lvl8pPr lvl="7" algn="ctr" rtl="0">
              <a:lnSpc>
                <a:spcPct val="100000"/>
              </a:lnSpc>
              <a:spcBef>
                <a:spcPts val="0"/>
              </a:spcBef>
              <a:spcAft>
                <a:spcPts val="0"/>
              </a:spcAft>
              <a:buClr>
                <a:srgbClr val="1C304A"/>
              </a:buClr>
              <a:buSzPts val="2800"/>
              <a:buNone/>
              <a:defRPr>
                <a:solidFill>
                  <a:srgbClr val="1C304A"/>
                </a:solidFill>
              </a:defRPr>
            </a:lvl8pPr>
            <a:lvl9pPr lvl="8" algn="ctr" rtl="0">
              <a:lnSpc>
                <a:spcPct val="100000"/>
              </a:lnSpc>
              <a:spcBef>
                <a:spcPts val="0"/>
              </a:spcBef>
              <a:spcAft>
                <a:spcPts val="0"/>
              </a:spcAft>
              <a:buClr>
                <a:srgbClr val="1C304A"/>
              </a:buClr>
              <a:buSzPts val="2800"/>
              <a:buNone/>
              <a:defRPr>
                <a:solidFill>
                  <a:srgbClr val="1C304A"/>
                </a:solidFill>
              </a:defRPr>
            </a:lvl9pPr>
          </a:lstStyle>
          <a:p>
            <a:endParaRPr/>
          </a:p>
        </p:txBody>
      </p:sp>
      <p:sp>
        <p:nvSpPr>
          <p:cNvPr id="121" name="Google Shape;121;p27"/>
          <p:cNvSpPr txBox="1">
            <a:spLocks noGrp="1"/>
          </p:cNvSpPr>
          <p:nvPr>
            <p:ph type="subTitle" idx="1"/>
          </p:nvPr>
        </p:nvSpPr>
        <p:spPr>
          <a:xfrm>
            <a:off x="841248" y="384048"/>
            <a:ext cx="7470600" cy="310800"/>
          </a:xfrm>
          <a:prstGeom prst="rect">
            <a:avLst/>
          </a:prstGeom>
          <a:noFill/>
          <a:ln>
            <a:noFill/>
          </a:ln>
        </p:spPr>
        <p:txBody>
          <a:bodyPr spcFirstLastPara="1" wrap="square" lIns="91425" tIns="91425" rIns="91425" bIns="91425" anchor="ctr" anchorCtr="0">
            <a:normAutofit/>
          </a:bodyPr>
          <a:lstStyle>
            <a:lvl1pPr lvl="0" algn="l" rtl="0">
              <a:lnSpc>
                <a:spcPct val="115000"/>
              </a:lnSpc>
              <a:spcBef>
                <a:spcPts val="0"/>
              </a:spcBef>
              <a:spcAft>
                <a:spcPts val="0"/>
              </a:spcAft>
              <a:buSzPts val="1800"/>
              <a:buNone/>
              <a:defRPr sz="1200" b="1">
                <a:solidFill>
                  <a:srgbClr val="FFFFFF"/>
                </a:solidFill>
              </a:defRPr>
            </a:lvl1pPr>
            <a:lvl2pPr lvl="1" algn="l" rtl="0">
              <a:lnSpc>
                <a:spcPct val="115000"/>
              </a:lnSpc>
              <a:spcBef>
                <a:spcPts val="1600"/>
              </a:spcBef>
              <a:spcAft>
                <a:spcPts val="0"/>
              </a:spcAft>
              <a:buSzPts val="1400"/>
              <a:buNone/>
              <a:defRPr/>
            </a:lvl2pPr>
            <a:lvl3pPr lvl="2" algn="l" rtl="0">
              <a:lnSpc>
                <a:spcPct val="115000"/>
              </a:lnSpc>
              <a:spcBef>
                <a:spcPts val="1600"/>
              </a:spcBef>
              <a:spcAft>
                <a:spcPts val="0"/>
              </a:spcAft>
              <a:buSzPts val="1400"/>
              <a:buNone/>
              <a:defRPr/>
            </a:lvl3pPr>
            <a:lvl4pPr lvl="3" algn="l" rtl="0">
              <a:lnSpc>
                <a:spcPct val="115000"/>
              </a:lnSpc>
              <a:spcBef>
                <a:spcPts val="1600"/>
              </a:spcBef>
              <a:spcAft>
                <a:spcPts val="0"/>
              </a:spcAft>
              <a:buSzPts val="1200"/>
              <a:buNone/>
              <a:defRPr/>
            </a:lvl4pPr>
            <a:lvl5pPr lvl="4" algn="l" rtl="0">
              <a:lnSpc>
                <a:spcPct val="115000"/>
              </a:lnSpc>
              <a:spcBef>
                <a:spcPts val="1600"/>
              </a:spcBef>
              <a:spcAft>
                <a:spcPts val="0"/>
              </a:spcAft>
              <a:buSzPts val="1000"/>
              <a:buNone/>
              <a:defRPr/>
            </a:lvl5pPr>
            <a:lvl6pPr lvl="5" algn="l" rtl="0">
              <a:lnSpc>
                <a:spcPct val="115000"/>
              </a:lnSpc>
              <a:spcBef>
                <a:spcPts val="1600"/>
              </a:spcBef>
              <a:spcAft>
                <a:spcPts val="0"/>
              </a:spcAft>
              <a:buSzPts val="800"/>
              <a:buNone/>
              <a:defRPr/>
            </a:lvl6pPr>
            <a:lvl7pPr lvl="6" algn="l" rtl="0">
              <a:lnSpc>
                <a:spcPct val="115000"/>
              </a:lnSpc>
              <a:spcBef>
                <a:spcPts val="1600"/>
              </a:spcBef>
              <a:spcAft>
                <a:spcPts val="0"/>
              </a:spcAft>
              <a:buSzPts val="800"/>
              <a:buNone/>
              <a:defRPr/>
            </a:lvl7pPr>
            <a:lvl8pPr lvl="7" algn="l" rtl="0">
              <a:lnSpc>
                <a:spcPct val="115000"/>
              </a:lnSpc>
              <a:spcBef>
                <a:spcPts val="1600"/>
              </a:spcBef>
              <a:spcAft>
                <a:spcPts val="0"/>
              </a:spcAft>
              <a:buSzPts val="800"/>
              <a:buNone/>
              <a:defRPr/>
            </a:lvl8pPr>
            <a:lvl9pPr lvl="8" algn="l" rtl="0">
              <a:lnSpc>
                <a:spcPct val="115000"/>
              </a:lnSpc>
              <a:spcBef>
                <a:spcPts val="1600"/>
              </a:spcBef>
              <a:spcAft>
                <a:spcPts val="1600"/>
              </a:spcAft>
              <a:buSzPts val="800"/>
              <a:buNone/>
              <a:defRPr/>
            </a:lvl9pPr>
          </a:lstStyle>
          <a:p>
            <a:endParaRPr/>
          </a:p>
        </p:txBody>
      </p:sp>
      <p:sp>
        <p:nvSpPr>
          <p:cNvPr id="122" name="Google Shape;122;p27"/>
          <p:cNvSpPr txBox="1">
            <a:spLocks noGrp="1"/>
          </p:cNvSpPr>
          <p:nvPr>
            <p:ph type="body" idx="2"/>
          </p:nvPr>
        </p:nvSpPr>
        <p:spPr>
          <a:xfrm>
            <a:off x="737118" y="2495159"/>
            <a:ext cx="2258100" cy="13326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Clr>
                <a:srgbClr val="FFFFFF"/>
              </a:buClr>
              <a:buSzPts val="1400"/>
              <a:buChar char="●"/>
              <a:defRPr sz="1400">
                <a:solidFill>
                  <a:srgbClr val="FFFFFF"/>
                </a:solidFill>
              </a:defRPr>
            </a:lvl1pPr>
            <a:lvl2pPr marL="914400" lvl="1" indent="-304800" algn="l" rtl="0">
              <a:lnSpc>
                <a:spcPct val="115000"/>
              </a:lnSpc>
              <a:spcBef>
                <a:spcPts val="1600"/>
              </a:spcBef>
              <a:spcAft>
                <a:spcPts val="0"/>
              </a:spcAft>
              <a:buClr>
                <a:srgbClr val="FFFFFF"/>
              </a:buClr>
              <a:buSzPts val="1200"/>
              <a:buChar char="○"/>
              <a:defRPr sz="1200">
                <a:solidFill>
                  <a:srgbClr val="FFFFFF"/>
                </a:solidFill>
              </a:defRPr>
            </a:lvl2pPr>
            <a:lvl3pPr marL="1371600" lvl="2" indent="-304800" algn="l" rtl="0">
              <a:lnSpc>
                <a:spcPct val="115000"/>
              </a:lnSpc>
              <a:spcBef>
                <a:spcPts val="1600"/>
              </a:spcBef>
              <a:spcAft>
                <a:spcPts val="0"/>
              </a:spcAft>
              <a:buClr>
                <a:srgbClr val="FFFFFF"/>
              </a:buClr>
              <a:buSzPts val="1200"/>
              <a:buChar char="■"/>
              <a:defRPr sz="1200">
                <a:solidFill>
                  <a:srgbClr val="FFFFFF"/>
                </a:solidFill>
              </a:defRPr>
            </a:lvl3pPr>
            <a:lvl4pPr marL="1828800" lvl="3" indent="-304800" algn="l" rtl="0">
              <a:lnSpc>
                <a:spcPct val="115000"/>
              </a:lnSpc>
              <a:spcBef>
                <a:spcPts val="1600"/>
              </a:spcBef>
              <a:spcAft>
                <a:spcPts val="0"/>
              </a:spcAft>
              <a:buClr>
                <a:srgbClr val="FFFFFF"/>
              </a:buClr>
              <a:buSzPts val="1200"/>
              <a:buChar char="●"/>
              <a:defRPr sz="1200">
                <a:solidFill>
                  <a:srgbClr val="FFFFFF"/>
                </a:solidFill>
              </a:defRPr>
            </a:lvl4pPr>
            <a:lvl5pPr marL="2286000" lvl="4" indent="-304800" algn="l" rtl="0">
              <a:lnSpc>
                <a:spcPct val="115000"/>
              </a:lnSpc>
              <a:spcBef>
                <a:spcPts val="1600"/>
              </a:spcBef>
              <a:spcAft>
                <a:spcPts val="0"/>
              </a:spcAft>
              <a:buClr>
                <a:srgbClr val="FFFFFF"/>
              </a:buClr>
              <a:buSzPts val="1200"/>
              <a:buChar char="○"/>
              <a:defRPr sz="1200">
                <a:solidFill>
                  <a:srgbClr val="FFFFFF"/>
                </a:solidFill>
              </a:defRPr>
            </a:lvl5pPr>
            <a:lvl6pPr marL="2743200" lvl="5" indent="-304800" algn="l" rtl="0">
              <a:lnSpc>
                <a:spcPct val="115000"/>
              </a:lnSpc>
              <a:spcBef>
                <a:spcPts val="1600"/>
              </a:spcBef>
              <a:spcAft>
                <a:spcPts val="0"/>
              </a:spcAft>
              <a:buClr>
                <a:srgbClr val="FFFFFF"/>
              </a:buClr>
              <a:buSzPts val="1200"/>
              <a:buChar char="■"/>
              <a:defRPr sz="1200">
                <a:solidFill>
                  <a:srgbClr val="FFFFFF"/>
                </a:solidFill>
              </a:defRPr>
            </a:lvl6pPr>
            <a:lvl7pPr marL="3200400" lvl="6" indent="-304800" algn="l" rtl="0">
              <a:lnSpc>
                <a:spcPct val="115000"/>
              </a:lnSpc>
              <a:spcBef>
                <a:spcPts val="1600"/>
              </a:spcBef>
              <a:spcAft>
                <a:spcPts val="0"/>
              </a:spcAft>
              <a:buClr>
                <a:srgbClr val="FFFFFF"/>
              </a:buClr>
              <a:buSzPts val="1200"/>
              <a:buChar char="●"/>
              <a:defRPr sz="1200">
                <a:solidFill>
                  <a:srgbClr val="FFFFFF"/>
                </a:solidFill>
              </a:defRPr>
            </a:lvl7pPr>
            <a:lvl8pPr marL="3657600" lvl="7" indent="-304800" algn="l" rtl="0">
              <a:lnSpc>
                <a:spcPct val="115000"/>
              </a:lnSpc>
              <a:spcBef>
                <a:spcPts val="1600"/>
              </a:spcBef>
              <a:spcAft>
                <a:spcPts val="0"/>
              </a:spcAft>
              <a:buClr>
                <a:srgbClr val="FFFFFF"/>
              </a:buClr>
              <a:buSzPts val="1200"/>
              <a:buChar char="○"/>
              <a:defRPr sz="1200">
                <a:solidFill>
                  <a:srgbClr val="FFFFFF"/>
                </a:solidFill>
              </a:defRPr>
            </a:lvl8pPr>
            <a:lvl9pPr marL="4114800" lvl="8" indent="-304800" algn="l" rtl="0">
              <a:lnSpc>
                <a:spcPct val="115000"/>
              </a:lnSpc>
              <a:spcBef>
                <a:spcPts val="1600"/>
              </a:spcBef>
              <a:spcAft>
                <a:spcPts val="1600"/>
              </a:spcAft>
              <a:buClr>
                <a:srgbClr val="FFFFFF"/>
              </a:buClr>
              <a:buSzPts val="1200"/>
              <a:buChar char="■"/>
              <a:defRPr sz="1200">
                <a:solidFill>
                  <a:srgbClr val="FFFFFF"/>
                </a:solidFill>
              </a:defRPr>
            </a:lvl9pPr>
          </a:lstStyle>
          <a:p>
            <a:endParaRPr/>
          </a:p>
        </p:txBody>
      </p:sp>
      <p:sp>
        <p:nvSpPr>
          <p:cNvPr id="123" name="Google Shape;123;p27"/>
          <p:cNvSpPr txBox="1">
            <a:spLocks noGrp="1"/>
          </p:cNvSpPr>
          <p:nvPr>
            <p:ph type="body" idx="3"/>
          </p:nvPr>
        </p:nvSpPr>
        <p:spPr>
          <a:xfrm>
            <a:off x="3323393" y="2495159"/>
            <a:ext cx="2258100" cy="13326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Clr>
                <a:srgbClr val="FFFFFF"/>
              </a:buClr>
              <a:buSzPts val="1400"/>
              <a:buChar char="●"/>
              <a:defRPr sz="1400">
                <a:solidFill>
                  <a:srgbClr val="FFFFFF"/>
                </a:solidFill>
              </a:defRPr>
            </a:lvl1pPr>
            <a:lvl2pPr marL="914400" lvl="1" indent="-304800" algn="l" rtl="0">
              <a:lnSpc>
                <a:spcPct val="115000"/>
              </a:lnSpc>
              <a:spcBef>
                <a:spcPts val="1600"/>
              </a:spcBef>
              <a:spcAft>
                <a:spcPts val="0"/>
              </a:spcAft>
              <a:buClr>
                <a:srgbClr val="FFFFFF"/>
              </a:buClr>
              <a:buSzPts val="1200"/>
              <a:buChar char="○"/>
              <a:defRPr sz="1200">
                <a:solidFill>
                  <a:srgbClr val="FFFFFF"/>
                </a:solidFill>
              </a:defRPr>
            </a:lvl2pPr>
            <a:lvl3pPr marL="1371600" lvl="2" indent="-304800" algn="l" rtl="0">
              <a:lnSpc>
                <a:spcPct val="115000"/>
              </a:lnSpc>
              <a:spcBef>
                <a:spcPts val="1600"/>
              </a:spcBef>
              <a:spcAft>
                <a:spcPts val="0"/>
              </a:spcAft>
              <a:buClr>
                <a:srgbClr val="FFFFFF"/>
              </a:buClr>
              <a:buSzPts val="1200"/>
              <a:buChar char="■"/>
              <a:defRPr sz="1200">
                <a:solidFill>
                  <a:srgbClr val="FFFFFF"/>
                </a:solidFill>
              </a:defRPr>
            </a:lvl3pPr>
            <a:lvl4pPr marL="1828800" lvl="3" indent="-304800" algn="l" rtl="0">
              <a:lnSpc>
                <a:spcPct val="115000"/>
              </a:lnSpc>
              <a:spcBef>
                <a:spcPts val="1600"/>
              </a:spcBef>
              <a:spcAft>
                <a:spcPts val="0"/>
              </a:spcAft>
              <a:buClr>
                <a:srgbClr val="FFFFFF"/>
              </a:buClr>
              <a:buSzPts val="1200"/>
              <a:buChar char="●"/>
              <a:defRPr sz="1200">
                <a:solidFill>
                  <a:srgbClr val="FFFFFF"/>
                </a:solidFill>
              </a:defRPr>
            </a:lvl4pPr>
            <a:lvl5pPr marL="2286000" lvl="4" indent="-304800" algn="l" rtl="0">
              <a:lnSpc>
                <a:spcPct val="115000"/>
              </a:lnSpc>
              <a:spcBef>
                <a:spcPts val="1600"/>
              </a:spcBef>
              <a:spcAft>
                <a:spcPts val="0"/>
              </a:spcAft>
              <a:buClr>
                <a:srgbClr val="FFFFFF"/>
              </a:buClr>
              <a:buSzPts val="1200"/>
              <a:buChar char="○"/>
              <a:defRPr sz="1200">
                <a:solidFill>
                  <a:srgbClr val="FFFFFF"/>
                </a:solidFill>
              </a:defRPr>
            </a:lvl5pPr>
            <a:lvl6pPr marL="2743200" lvl="5" indent="-304800" algn="l" rtl="0">
              <a:lnSpc>
                <a:spcPct val="115000"/>
              </a:lnSpc>
              <a:spcBef>
                <a:spcPts val="1600"/>
              </a:spcBef>
              <a:spcAft>
                <a:spcPts val="0"/>
              </a:spcAft>
              <a:buClr>
                <a:srgbClr val="FFFFFF"/>
              </a:buClr>
              <a:buSzPts val="1200"/>
              <a:buChar char="■"/>
              <a:defRPr sz="1200">
                <a:solidFill>
                  <a:srgbClr val="FFFFFF"/>
                </a:solidFill>
              </a:defRPr>
            </a:lvl6pPr>
            <a:lvl7pPr marL="3200400" lvl="6" indent="-304800" algn="l" rtl="0">
              <a:lnSpc>
                <a:spcPct val="115000"/>
              </a:lnSpc>
              <a:spcBef>
                <a:spcPts val="1600"/>
              </a:spcBef>
              <a:spcAft>
                <a:spcPts val="0"/>
              </a:spcAft>
              <a:buClr>
                <a:srgbClr val="FFFFFF"/>
              </a:buClr>
              <a:buSzPts val="1200"/>
              <a:buChar char="●"/>
              <a:defRPr sz="1200">
                <a:solidFill>
                  <a:srgbClr val="FFFFFF"/>
                </a:solidFill>
              </a:defRPr>
            </a:lvl7pPr>
            <a:lvl8pPr marL="3657600" lvl="7" indent="-304800" algn="l" rtl="0">
              <a:lnSpc>
                <a:spcPct val="115000"/>
              </a:lnSpc>
              <a:spcBef>
                <a:spcPts val="1600"/>
              </a:spcBef>
              <a:spcAft>
                <a:spcPts val="0"/>
              </a:spcAft>
              <a:buClr>
                <a:srgbClr val="FFFFFF"/>
              </a:buClr>
              <a:buSzPts val="1200"/>
              <a:buChar char="○"/>
              <a:defRPr sz="1200">
                <a:solidFill>
                  <a:srgbClr val="FFFFFF"/>
                </a:solidFill>
              </a:defRPr>
            </a:lvl8pPr>
            <a:lvl9pPr marL="4114800" lvl="8" indent="-304800" algn="l" rtl="0">
              <a:lnSpc>
                <a:spcPct val="115000"/>
              </a:lnSpc>
              <a:spcBef>
                <a:spcPts val="1600"/>
              </a:spcBef>
              <a:spcAft>
                <a:spcPts val="1600"/>
              </a:spcAft>
              <a:buClr>
                <a:srgbClr val="FFFFFF"/>
              </a:buClr>
              <a:buSzPts val="1200"/>
              <a:buChar char="■"/>
              <a:defRPr sz="1200">
                <a:solidFill>
                  <a:srgbClr val="FFFFFF"/>
                </a:solidFill>
              </a:defRPr>
            </a:lvl9pPr>
          </a:lstStyle>
          <a:p>
            <a:endParaRPr/>
          </a:p>
        </p:txBody>
      </p:sp>
      <p:sp>
        <p:nvSpPr>
          <p:cNvPr id="124" name="Google Shape;124;p27"/>
          <p:cNvSpPr txBox="1">
            <a:spLocks noGrp="1"/>
          </p:cNvSpPr>
          <p:nvPr>
            <p:ph type="body" idx="4"/>
          </p:nvPr>
        </p:nvSpPr>
        <p:spPr>
          <a:xfrm>
            <a:off x="5909667" y="2495159"/>
            <a:ext cx="2258100" cy="13326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Clr>
                <a:srgbClr val="FFFFFF"/>
              </a:buClr>
              <a:buSzPts val="1400"/>
              <a:buChar char="●"/>
              <a:defRPr sz="1400">
                <a:solidFill>
                  <a:srgbClr val="FFFFFF"/>
                </a:solidFill>
              </a:defRPr>
            </a:lvl1pPr>
            <a:lvl2pPr marL="914400" lvl="1" indent="-304800" algn="l" rtl="0">
              <a:lnSpc>
                <a:spcPct val="115000"/>
              </a:lnSpc>
              <a:spcBef>
                <a:spcPts val="1600"/>
              </a:spcBef>
              <a:spcAft>
                <a:spcPts val="0"/>
              </a:spcAft>
              <a:buClr>
                <a:srgbClr val="FFFFFF"/>
              </a:buClr>
              <a:buSzPts val="1200"/>
              <a:buChar char="○"/>
              <a:defRPr sz="1200">
                <a:solidFill>
                  <a:srgbClr val="FFFFFF"/>
                </a:solidFill>
              </a:defRPr>
            </a:lvl2pPr>
            <a:lvl3pPr marL="1371600" lvl="2" indent="-304800" algn="l" rtl="0">
              <a:lnSpc>
                <a:spcPct val="115000"/>
              </a:lnSpc>
              <a:spcBef>
                <a:spcPts val="1600"/>
              </a:spcBef>
              <a:spcAft>
                <a:spcPts val="0"/>
              </a:spcAft>
              <a:buClr>
                <a:srgbClr val="FFFFFF"/>
              </a:buClr>
              <a:buSzPts val="1200"/>
              <a:buChar char="■"/>
              <a:defRPr sz="1200">
                <a:solidFill>
                  <a:srgbClr val="FFFFFF"/>
                </a:solidFill>
              </a:defRPr>
            </a:lvl3pPr>
            <a:lvl4pPr marL="1828800" lvl="3" indent="-304800" algn="l" rtl="0">
              <a:lnSpc>
                <a:spcPct val="115000"/>
              </a:lnSpc>
              <a:spcBef>
                <a:spcPts val="1600"/>
              </a:spcBef>
              <a:spcAft>
                <a:spcPts val="0"/>
              </a:spcAft>
              <a:buClr>
                <a:srgbClr val="FFFFFF"/>
              </a:buClr>
              <a:buSzPts val="1200"/>
              <a:buChar char="●"/>
              <a:defRPr sz="1200">
                <a:solidFill>
                  <a:srgbClr val="FFFFFF"/>
                </a:solidFill>
              </a:defRPr>
            </a:lvl4pPr>
            <a:lvl5pPr marL="2286000" lvl="4" indent="-304800" algn="l" rtl="0">
              <a:lnSpc>
                <a:spcPct val="115000"/>
              </a:lnSpc>
              <a:spcBef>
                <a:spcPts val="1600"/>
              </a:spcBef>
              <a:spcAft>
                <a:spcPts val="0"/>
              </a:spcAft>
              <a:buClr>
                <a:srgbClr val="FFFFFF"/>
              </a:buClr>
              <a:buSzPts val="1200"/>
              <a:buChar char="○"/>
              <a:defRPr sz="1200">
                <a:solidFill>
                  <a:srgbClr val="FFFFFF"/>
                </a:solidFill>
              </a:defRPr>
            </a:lvl5pPr>
            <a:lvl6pPr marL="2743200" lvl="5" indent="-304800" algn="l" rtl="0">
              <a:lnSpc>
                <a:spcPct val="115000"/>
              </a:lnSpc>
              <a:spcBef>
                <a:spcPts val="1600"/>
              </a:spcBef>
              <a:spcAft>
                <a:spcPts val="0"/>
              </a:spcAft>
              <a:buClr>
                <a:srgbClr val="FFFFFF"/>
              </a:buClr>
              <a:buSzPts val="1200"/>
              <a:buChar char="■"/>
              <a:defRPr sz="1200">
                <a:solidFill>
                  <a:srgbClr val="FFFFFF"/>
                </a:solidFill>
              </a:defRPr>
            </a:lvl6pPr>
            <a:lvl7pPr marL="3200400" lvl="6" indent="-304800" algn="l" rtl="0">
              <a:lnSpc>
                <a:spcPct val="115000"/>
              </a:lnSpc>
              <a:spcBef>
                <a:spcPts val="1600"/>
              </a:spcBef>
              <a:spcAft>
                <a:spcPts val="0"/>
              </a:spcAft>
              <a:buClr>
                <a:srgbClr val="FFFFFF"/>
              </a:buClr>
              <a:buSzPts val="1200"/>
              <a:buChar char="●"/>
              <a:defRPr sz="1200">
                <a:solidFill>
                  <a:srgbClr val="FFFFFF"/>
                </a:solidFill>
              </a:defRPr>
            </a:lvl7pPr>
            <a:lvl8pPr marL="3657600" lvl="7" indent="-304800" algn="l" rtl="0">
              <a:lnSpc>
                <a:spcPct val="115000"/>
              </a:lnSpc>
              <a:spcBef>
                <a:spcPts val="1600"/>
              </a:spcBef>
              <a:spcAft>
                <a:spcPts val="0"/>
              </a:spcAft>
              <a:buClr>
                <a:srgbClr val="FFFFFF"/>
              </a:buClr>
              <a:buSzPts val="1200"/>
              <a:buChar char="○"/>
              <a:defRPr sz="1200">
                <a:solidFill>
                  <a:srgbClr val="FFFFFF"/>
                </a:solidFill>
              </a:defRPr>
            </a:lvl8pPr>
            <a:lvl9pPr marL="4114800" lvl="8" indent="-304800" algn="l" rtl="0">
              <a:lnSpc>
                <a:spcPct val="115000"/>
              </a:lnSpc>
              <a:spcBef>
                <a:spcPts val="1600"/>
              </a:spcBef>
              <a:spcAft>
                <a:spcPts val="1600"/>
              </a:spcAft>
              <a:buClr>
                <a:srgbClr val="FFFFFF"/>
              </a:buClr>
              <a:buSzPts val="1200"/>
              <a:buChar char="■"/>
              <a:defRPr sz="1200">
                <a:solidFill>
                  <a:srgbClr val="FFFFFF"/>
                </a:solidFill>
              </a:defRPr>
            </a:lvl9pPr>
          </a:lstStyle>
          <a:p>
            <a:endParaRPr/>
          </a:p>
        </p:txBody>
      </p:sp>
      <p:sp>
        <p:nvSpPr>
          <p:cNvPr id="125" name="Google Shape;125;p27"/>
          <p:cNvSpPr/>
          <p:nvPr/>
        </p:nvSpPr>
        <p:spPr>
          <a:xfrm>
            <a:off x="842957"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Helvetica Neue"/>
              <a:ea typeface="Helvetica Neue"/>
              <a:cs typeface="Helvetica Neue"/>
              <a:sym typeface="Helvetica Neue"/>
            </a:endParaRPr>
          </a:p>
        </p:txBody>
      </p:sp>
      <p:sp>
        <p:nvSpPr>
          <p:cNvPr id="126" name="Google Shape;126;p27"/>
          <p:cNvSpPr txBox="1"/>
          <p:nvPr/>
        </p:nvSpPr>
        <p:spPr>
          <a:xfrm>
            <a:off x="841248" y="1876000"/>
            <a:ext cx="467100" cy="420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none" strike="noStrike" cap="none">
                <a:solidFill>
                  <a:srgbClr val="1C304A"/>
                </a:solidFill>
                <a:latin typeface="Helvetica Neue"/>
                <a:ea typeface="Helvetica Neue"/>
                <a:cs typeface="Helvetica Neue"/>
                <a:sym typeface="Helvetica Neue"/>
              </a:rPr>
              <a:t>1</a:t>
            </a:r>
            <a:endParaRPr sz="1800" b="0" i="0" u="none" strike="noStrike" cap="none">
              <a:solidFill>
                <a:srgbClr val="1C304A"/>
              </a:solidFill>
              <a:latin typeface="Arial"/>
              <a:ea typeface="Arial"/>
              <a:cs typeface="Arial"/>
              <a:sym typeface="Arial"/>
            </a:endParaRPr>
          </a:p>
        </p:txBody>
      </p:sp>
      <p:sp>
        <p:nvSpPr>
          <p:cNvPr id="127" name="Google Shape;127;p27"/>
          <p:cNvSpPr/>
          <p:nvPr/>
        </p:nvSpPr>
        <p:spPr>
          <a:xfrm>
            <a:off x="3375583"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Helvetica Neue"/>
              <a:ea typeface="Helvetica Neue"/>
              <a:cs typeface="Helvetica Neue"/>
              <a:sym typeface="Helvetica Neue"/>
            </a:endParaRPr>
          </a:p>
        </p:txBody>
      </p:sp>
      <p:sp>
        <p:nvSpPr>
          <p:cNvPr id="128" name="Google Shape;128;p27"/>
          <p:cNvSpPr txBox="1"/>
          <p:nvPr/>
        </p:nvSpPr>
        <p:spPr>
          <a:xfrm>
            <a:off x="3371633" y="1876000"/>
            <a:ext cx="467100" cy="420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none" strike="noStrike" cap="none">
                <a:solidFill>
                  <a:srgbClr val="1C304A"/>
                </a:solidFill>
                <a:latin typeface="Helvetica Neue"/>
                <a:ea typeface="Helvetica Neue"/>
                <a:cs typeface="Helvetica Neue"/>
                <a:sym typeface="Helvetica Neue"/>
              </a:rPr>
              <a:t>2</a:t>
            </a:r>
            <a:endParaRPr sz="1800" b="0" i="0" u="none" strike="noStrike" cap="none">
              <a:solidFill>
                <a:srgbClr val="1C304A"/>
              </a:solidFill>
              <a:latin typeface="Arial"/>
              <a:ea typeface="Arial"/>
              <a:cs typeface="Arial"/>
              <a:sym typeface="Arial"/>
            </a:endParaRPr>
          </a:p>
        </p:txBody>
      </p:sp>
      <p:sp>
        <p:nvSpPr>
          <p:cNvPr id="129" name="Google Shape;129;p27"/>
          <p:cNvSpPr/>
          <p:nvPr/>
        </p:nvSpPr>
        <p:spPr>
          <a:xfrm>
            <a:off x="5993435"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Helvetica Neue"/>
              <a:ea typeface="Helvetica Neue"/>
              <a:cs typeface="Helvetica Neue"/>
              <a:sym typeface="Helvetica Neue"/>
            </a:endParaRPr>
          </a:p>
        </p:txBody>
      </p:sp>
      <p:sp>
        <p:nvSpPr>
          <p:cNvPr id="130" name="Google Shape;130;p27"/>
          <p:cNvSpPr txBox="1"/>
          <p:nvPr/>
        </p:nvSpPr>
        <p:spPr>
          <a:xfrm>
            <a:off x="5989485" y="1876000"/>
            <a:ext cx="467100" cy="420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none" strike="noStrike" cap="none">
                <a:solidFill>
                  <a:srgbClr val="1C304A"/>
                </a:solidFill>
                <a:latin typeface="Helvetica Neue"/>
                <a:ea typeface="Helvetica Neue"/>
                <a:cs typeface="Helvetica Neue"/>
                <a:sym typeface="Helvetica Neue"/>
              </a:rPr>
              <a:t>3</a:t>
            </a:r>
            <a:endParaRPr sz="1800" b="0" i="0" u="none" strike="noStrike" cap="none">
              <a:solidFill>
                <a:srgbClr val="1C304A"/>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hyperlink" Target="https://acquisitiongateway.gov/" TargetMode="External"/><Relationship Id="rId7" Type="http://schemas.openxmlformats.org/officeDocument/2006/relationships/hyperlink" Target="mailto:gateway@gsa.gov" TargetMode="External"/><Relationship Id="rId2" Type="http://schemas.openxmlformats.org/officeDocument/2006/relationships/notesSlide" Target="../notesSlides/notesSlide13.xml"/><Relationship Id="rId1" Type="http://schemas.openxmlformats.org/officeDocument/2006/relationships/slideLayout" Target="../slideLayouts/slideLayout17.xml"/><Relationship Id="rId6" Type="http://schemas.openxmlformats.org/officeDocument/2006/relationships/hyperlink" Target="https://acquisitiongateway.gsa.gov/doormat/resources/content-managers-resources" TargetMode="External"/><Relationship Id="rId5" Type="http://schemas.openxmlformats.org/officeDocument/2006/relationships/hyperlink" Target="https://twitter.com/Acq_Gateway" TargetMode="External"/><Relationship Id="rId4" Type="http://schemas.openxmlformats.org/officeDocument/2006/relationships/hyperlink" Target="https://www.linkedin.com/company/acquisition-gateway"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tA5R_ed2_yY"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acquisitiongateway.gov"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134"/>
        <p:cNvGrpSpPr/>
        <p:nvPr/>
      </p:nvGrpSpPr>
      <p:grpSpPr>
        <a:xfrm>
          <a:off x="0" y="0"/>
          <a:ext cx="0" cy="0"/>
          <a:chOff x="0" y="0"/>
          <a:chExt cx="0" cy="0"/>
        </a:xfrm>
      </p:grpSpPr>
      <p:pic>
        <p:nvPicPr>
          <p:cNvPr id="138" name="Google Shape;138;p28" descr="Acquisition training for the real world logo"/>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0" y="1"/>
            <a:ext cx="2736002" cy="1231955"/>
          </a:xfrm>
          <a:prstGeom prst="rect">
            <a:avLst/>
          </a:prstGeom>
          <a:noFill/>
          <a:ln>
            <a:noFill/>
          </a:ln>
        </p:spPr>
      </p:pic>
      <p:sp>
        <p:nvSpPr>
          <p:cNvPr id="135" name="Google Shape;135;p28"/>
          <p:cNvSpPr txBox="1">
            <a:spLocks noGrp="1"/>
          </p:cNvSpPr>
          <p:nvPr>
            <p:ph type="ctrTitle"/>
          </p:nvPr>
        </p:nvSpPr>
        <p:spPr>
          <a:xfrm>
            <a:off x="0" y="1593425"/>
            <a:ext cx="4256700" cy="925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3600" dirty="0">
                <a:solidFill>
                  <a:srgbClr val="00CFFF"/>
                </a:solidFill>
                <a:highlight>
                  <a:srgbClr val="1C304A"/>
                </a:highlight>
                <a:latin typeface="Helvetica Neue"/>
                <a:ea typeface="Helvetica Neue"/>
                <a:cs typeface="Helvetica Neue"/>
                <a:sym typeface="Helvetica Neue"/>
              </a:rPr>
              <a:t>Weighing In on the New Gateway</a:t>
            </a:r>
            <a:endParaRPr sz="3600" dirty="0">
              <a:solidFill>
                <a:srgbClr val="00CFFF"/>
              </a:solidFill>
              <a:highlight>
                <a:srgbClr val="1C304A"/>
              </a:highlight>
              <a:latin typeface="Helvetica Neue"/>
              <a:ea typeface="Helvetica Neue"/>
              <a:cs typeface="Helvetica Neue"/>
              <a:sym typeface="Helvetica Neue"/>
            </a:endParaRPr>
          </a:p>
        </p:txBody>
      </p:sp>
      <p:pic>
        <p:nvPicPr>
          <p:cNvPr id="140" name="Google Shape;140;p28" descr="Acquisition Gateway Logo"/>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964325" y="3043264"/>
            <a:ext cx="2182441" cy="654488"/>
          </a:xfrm>
          <a:prstGeom prst="rect">
            <a:avLst/>
          </a:prstGeom>
          <a:noFill/>
          <a:ln>
            <a:noFill/>
          </a:ln>
        </p:spPr>
      </p:pic>
      <p:sp>
        <p:nvSpPr>
          <p:cNvPr id="136" name="Google Shape;136;p28"/>
          <p:cNvSpPr txBox="1">
            <a:spLocks noGrp="1"/>
          </p:cNvSpPr>
          <p:nvPr>
            <p:ph type="subTitle" idx="1"/>
          </p:nvPr>
        </p:nvSpPr>
        <p:spPr>
          <a:xfrm>
            <a:off x="0" y="3506725"/>
            <a:ext cx="4300200" cy="792600"/>
          </a:xfrm>
          <a:prstGeom prst="rect">
            <a:avLst/>
          </a:prstGeom>
        </p:spPr>
        <p:txBody>
          <a:bodyPr spcFirstLastPara="1" wrap="square" lIns="91425" tIns="91425" rIns="91425" bIns="91425" anchor="t" anchorCtr="0">
            <a:normAutofit lnSpcReduction="10000"/>
          </a:bodyPr>
          <a:lstStyle/>
          <a:p>
            <a:pPr marL="0" lvl="0" indent="0" algn="ctr" rtl="0">
              <a:spcBef>
                <a:spcPts val="0"/>
              </a:spcBef>
              <a:spcAft>
                <a:spcPts val="0"/>
              </a:spcAft>
              <a:buNone/>
            </a:pPr>
            <a:endParaRPr sz="2100" dirty="0">
              <a:solidFill>
                <a:srgbClr val="00CFFF"/>
              </a:solidFill>
              <a:latin typeface="Helvetica Neue"/>
              <a:ea typeface="Helvetica Neue"/>
              <a:cs typeface="Helvetica Neue"/>
              <a:sym typeface="Helvetica Neue"/>
            </a:endParaRPr>
          </a:p>
          <a:p>
            <a:pPr marL="0" lvl="0" indent="0" algn="ctr" rtl="0">
              <a:spcBef>
                <a:spcPts val="0"/>
              </a:spcBef>
              <a:spcAft>
                <a:spcPts val="0"/>
              </a:spcAft>
              <a:buNone/>
            </a:pPr>
            <a:r>
              <a:rPr lang="en" sz="2100" dirty="0">
                <a:solidFill>
                  <a:srgbClr val="00CFFF"/>
                </a:solidFill>
                <a:latin typeface="Helvetica Neue"/>
                <a:ea typeface="Helvetica Neue"/>
                <a:cs typeface="Helvetica Neue"/>
                <a:sym typeface="Helvetica Neue"/>
              </a:rPr>
              <a:t>February 1st, 2024</a:t>
            </a:r>
            <a:endParaRPr sz="2100" dirty="0">
              <a:solidFill>
                <a:srgbClr val="00CFFF"/>
              </a:solidFill>
              <a:latin typeface="Helvetica Neue"/>
              <a:ea typeface="Helvetica Neue"/>
              <a:cs typeface="Helvetica Neue"/>
              <a:sym typeface="Helvetica Neue"/>
            </a:endParaRPr>
          </a:p>
        </p:txBody>
      </p:sp>
      <p:sp>
        <p:nvSpPr>
          <p:cNvPr id="137" name="Google Shape;137;p28"/>
          <p:cNvSpPr txBox="1">
            <a:spLocks noGrp="1"/>
          </p:cNvSpPr>
          <p:nvPr>
            <p:ph type="subTitle" idx="2"/>
          </p:nvPr>
        </p:nvSpPr>
        <p:spPr>
          <a:xfrm>
            <a:off x="1160925" y="4473705"/>
            <a:ext cx="2736000" cy="2619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1200"/>
              </a:spcAft>
              <a:buNone/>
            </a:pPr>
            <a:r>
              <a:rPr lang="en" sz="1100" dirty="0">
                <a:solidFill>
                  <a:srgbClr val="00CFFF"/>
                </a:solidFill>
              </a:rPr>
              <a:t>Office of Integrated Marketing</a:t>
            </a:r>
            <a:endParaRPr sz="1100" dirty="0">
              <a:solidFill>
                <a:srgbClr val="00CFFF"/>
              </a:solidFill>
            </a:endParaRPr>
          </a:p>
        </p:txBody>
      </p:sp>
      <p:pic>
        <p:nvPicPr>
          <p:cNvPr id="139" name="Google Shape;139;p28" descr="Gray and white icy snowflake graphic"/>
          <p:cNvPicPr preferRelativeResize="0"/>
          <p:nvPr/>
        </p:nvPicPr>
        <p:blipFill>
          <a:blip r:embed="rId5" cstate="email">
            <a:alphaModFix/>
            <a:extLst>
              <a:ext uri="{28A0092B-C50C-407E-A947-70E740481C1C}">
                <a14:useLocalDpi xmlns:a14="http://schemas.microsoft.com/office/drawing/2010/main"/>
              </a:ext>
            </a:extLst>
          </a:blip>
          <a:stretch>
            <a:fillRect/>
          </a:stretch>
        </p:blipFill>
        <p:spPr>
          <a:xfrm>
            <a:off x="4300150" y="34900"/>
            <a:ext cx="4843850" cy="510860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209"/>
        <p:cNvGrpSpPr/>
        <p:nvPr/>
      </p:nvGrpSpPr>
      <p:grpSpPr>
        <a:xfrm>
          <a:off x="0" y="0"/>
          <a:ext cx="0" cy="0"/>
          <a:chOff x="0" y="0"/>
          <a:chExt cx="0" cy="0"/>
        </a:xfrm>
      </p:grpSpPr>
      <p:sp>
        <p:nvSpPr>
          <p:cNvPr id="211" name="Google Shape;211;p37"/>
          <p:cNvSpPr txBox="1">
            <a:spLocks noGrp="1"/>
          </p:cNvSpPr>
          <p:nvPr>
            <p:ph type="title" idx="4294967295"/>
          </p:nvPr>
        </p:nvSpPr>
        <p:spPr>
          <a:xfrm>
            <a:off x="785950" y="207525"/>
            <a:ext cx="7511400" cy="8313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200" b="1" i="0" u="none" strike="noStrike" kern="0" cap="none" spc="0" normalizeH="0" baseline="0" noProof="0" dirty="0">
                <a:ln>
                  <a:noFill/>
                </a:ln>
                <a:solidFill>
                  <a:srgbClr val="00CFFF"/>
                </a:solidFill>
                <a:effectLst/>
                <a:uLnTx/>
                <a:uFillTx/>
                <a:latin typeface="Arial"/>
                <a:ea typeface="Arial"/>
                <a:cs typeface="Arial"/>
                <a:sym typeface="Arial"/>
              </a:rPr>
              <a:t>Broad Categories</a:t>
            </a:r>
          </a:p>
        </p:txBody>
      </p:sp>
      <p:sp>
        <p:nvSpPr>
          <p:cNvPr id="213" name="Google Shape;213;p37"/>
          <p:cNvSpPr txBox="1"/>
          <p:nvPr/>
        </p:nvSpPr>
        <p:spPr>
          <a:xfrm>
            <a:off x="1482500" y="1531175"/>
            <a:ext cx="5771700" cy="258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chemeClr val="lt1"/>
                </a:solidFill>
              </a:rPr>
              <a:t>External Resources</a:t>
            </a:r>
            <a:endParaRPr sz="2400">
              <a:solidFill>
                <a:schemeClr val="lt1"/>
              </a:solidFill>
            </a:endParaRPr>
          </a:p>
          <a:p>
            <a:pPr marL="457200" lvl="0" indent="-355600" algn="l" rtl="0">
              <a:spcBef>
                <a:spcPts val="0"/>
              </a:spcBef>
              <a:spcAft>
                <a:spcPts val="0"/>
              </a:spcAft>
              <a:buClr>
                <a:schemeClr val="lt1"/>
              </a:buClr>
              <a:buSzPts val="2000"/>
              <a:buChar char="●"/>
            </a:pPr>
            <a:r>
              <a:rPr lang="en" sz="2000">
                <a:solidFill>
                  <a:schemeClr val="lt1"/>
                </a:solidFill>
              </a:rPr>
              <a:t>GSA </a:t>
            </a:r>
            <a:endParaRPr sz="2000">
              <a:solidFill>
                <a:schemeClr val="lt1"/>
              </a:solidFill>
            </a:endParaRPr>
          </a:p>
          <a:p>
            <a:pPr marL="457200" lvl="0" indent="-355600" algn="l" rtl="0">
              <a:spcBef>
                <a:spcPts val="0"/>
              </a:spcBef>
              <a:spcAft>
                <a:spcPts val="0"/>
              </a:spcAft>
              <a:buClr>
                <a:schemeClr val="lt1"/>
              </a:buClr>
              <a:buSzPts val="2000"/>
              <a:buChar char="●"/>
            </a:pPr>
            <a:r>
              <a:rPr lang="en" sz="2000">
                <a:solidFill>
                  <a:schemeClr val="lt1"/>
                </a:solidFill>
              </a:rPr>
              <a:t>eBuy Open</a:t>
            </a:r>
            <a:endParaRPr sz="2000">
              <a:solidFill>
                <a:schemeClr val="lt1"/>
              </a:solidFill>
            </a:endParaRPr>
          </a:p>
          <a:p>
            <a:pPr marL="457200" lvl="0" indent="-355600" algn="l" rtl="0">
              <a:spcBef>
                <a:spcPts val="0"/>
              </a:spcBef>
              <a:spcAft>
                <a:spcPts val="0"/>
              </a:spcAft>
              <a:buClr>
                <a:schemeClr val="lt1"/>
              </a:buClr>
              <a:buSzPts val="2000"/>
              <a:buChar char="●"/>
            </a:pPr>
            <a:r>
              <a:rPr lang="en" sz="2000">
                <a:solidFill>
                  <a:schemeClr val="lt1"/>
                </a:solidFill>
              </a:rPr>
              <a:t>Prices Paid Portal</a:t>
            </a:r>
            <a:endParaRPr sz="2000">
              <a:solidFill>
                <a:schemeClr val="lt1"/>
              </a:solidFill>
            </a:endParaRPr>
          </a:p>
          <a:p>
            <a:pPr marL="457200" lvl="0" indent="-355600" algn="l" rtl="0">
              <a:spcBef>
                <a:spcPts val="0"/>
              </a:spcBef>
              <a:spcAft>
                <a:spcPts val="0"/>
              </a:spcAft>
              <a:buClr>
                <a:schemeClr val="lt1"/>
              </a:buClr>
              <a:buSzPts val="2000"/>
              <a:buChar char="●"/>
            </a:pPr>
            <a:r>
              <a:rPr lang="en" sz="2000">
                <a:solidFill>
                  <a:schemeClr val="lt1"/>
                </a:solidFill>
              </a:rPr>
              <a:t>FAS Policy Library</a:t>
            </a:r>
            <a:endParaRPr sz="2000">
              <a:solidFill>
                <a:schemeClr val="lt1"/>
              </a:solidFill>
            </a:endParaRPr>
          </a:p>
          <a:p>
            <a:pPr marL="457200" lvl="0" indent="-355600" algn="l" rtl="0">
              <a:spcBef>
                <a:spcPts val="0"/>
              </a:spcBef>
              <a:spcAft>
                <a:spcPts val="0"/>
              </a:spcAft>
              <a:buClr>
                <a:schemeClr val="lt1"/>
              </a:buClr>
              <a:buSzPts val="2000"/>
              <a:buChar char="●"/>
            </a:pPr>
            <a:r>
              <a:rPr lang="en" sz="2000">
                <a:solidFill>
                  <a:schemeClr val="lt1"/>
                </a:solidFill>
              </a:rPr>
              <a:t>Wireless RFQ Tool</a:t>
            </a:r>
            <a:endParaRPr sz="2000">
              <a:solidFill>
                <a:schemeClr val="lt1"/>
              </a:solidFill>
            </a:endParaRPr>
          </a:p>
          <a:p>
            <a:pPr marL="457200" lvl="0" indent="-355600" algn="l" rtl="0">
              <a:spcBef>
                <a:spcPts val="0"/>
              </a:spcBef>
              <a:spcAft>
                <a:spcPts val="0"/>
              </a:spcAft>
              <a:buClr>
                <a:schemeClr val="lt1"/>
              </a:buClr>
              <a:buSzPts val="2000"/>
              <a:buChar char="●"/>
            </a:pPr>
            <a:r>
              <a:rPr lang="en" sz="2000">
                <a:solidFill>
                  <a:schemeClr val="lt1"/>
                </a:solidFill>
              </a:rPr>
              <a:t>IGCE Tool</a:t>
            </a:r>
            <a:endParaRPr sz="2000">
              <a:solidFill>
                <a:schemeClr val="lt1"/>
              </a:solidFill>
            </a:endParaRPr>
          </a:p>
          <a:p>
            <a:pPr marL="457200" lvl="0" indent="-355600" algn="l" rtl="0">
              <a:spcBef>
                <a:spcPts val="0"/>
              </a:spcBef>
              <a:spcAft>
                <a:spcPts val="0"/>
              </a:spcAft>
              <a:buClr>
                <a:schemeClr val="lt1"/>
              </a:buClr>
              <a:buSzPts val="2000"/>
              <a:buChar char="●"/>
            </a:pPr>
            <a:r>
              <a:rPr lang="en" sz="2000">
                <a:solidFill>
                  <a:schemeClr val="lt1"/>
                </a:solidFill>
              </a:rPr>
              <a:t>Market Research As a Service</a:t>
            </a:r>
            <a:endParaRPr sz="2000">
              <a:solidFill>
                <a:schemeClr val="lt1"/>
              </a:solidFill>
            </a:endParaRPr>
          </a:p>
          <a:p>
            <a:pPr marL="0" lvl="0" indent="0" algn="l" rtl="0">
              <a:spcBef>
                <a:spcPts val="0"/>
              </a:spcBef>
              <a:spcAft>
                <a:spcPts val="0"/>
              </a:spcAft>
              <a:buNone/>
            </a:pPr>
            <a:endParaRPr sz="1900" b="1">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8"/>
          <p:cNvSpPr txBox="1">
            <a:spLocks noGrp="1"/>
          </p:cNvSpPr>
          <p:nvPr>
            <p:ph type="title"/>
          </p:nvPr>
        </p:nvSpPr>
        <p:spPr>
          <a:xfrm>
            <a:off x="911175" y="195350"/>
            <a:ext cx="7388400" cy="11925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4200" b="1"/>
              <a:t>Live Demo</a:t>
            </a:r>
            <a:endParaRPr sz="4200" b="1"/>
          </a:p>
        </p:txBody>
      </p:sp>
      <p:sp>
        <p:nvSpPr>
          <p:cNvPr id="219" name="Google Shape;219;p38"/>
          <p:cNvSpPr txBox="1"/>
          <p:nvPr/>
        </p:nvSpPr>
        <p:spPr>
          <a:xfrm>
            <a:off x="782950" y="1490275"/>
            <a:ext cx="7544400" cy="30768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Clr>
                <a:schemeClr val="lt1"/>
              </a:buClr>
              <a:buSzPts val="2000"/>
              <a:buChar char="●"/>
            </a:pPr>
            <a:r>
              <a:rPr lang="en" sz="2000">
                <a:solidFill>
                  <a:schemeClr val="lt1"/>
                </a:solidFill>
              </a:rPr>
              <a:t>Logging into Acquisition Gateway</a:t>
            </a:r>
            <a:endParaRPr sz="2000">
              <a:solidFill>
                <a:schemeClr val="lt1"/>
              </a:solidFill>
            </a:endParaRPr>
          </a:p>
          <a:p>
            <a:pPr marL="457200" lvl="0" indent="-355600" algn="l" rtl="0">
              <a:spcBef>
                <a:spcPts val="0"/>
              </a:spcBef>
              <a:spcAft>
                <a:spcPts val="0"/>
              </a:spcAft>
              <a:buClr>
                <a:schemeClr val="lt1"/>
              </a:buClr>
              <a:buSzPts val="2000"/>
              <a:buChar char="●"/>
            </a:pPr>
            <a:r>
              <a:rPr lang="en" sz="2000">
                <a:solidFill>
                  <a:schemeClr val="lt1"/>
                </a:solidFill>
              </a:rPr>
              <a:t>Demo Areas of Category Management</a:t>
            </a:r>
            <a:endParaRPr sz="2000">
              <a:solidFill>
                <a:schemeClr val="lt1"/>
              </a:solidFill>
            </a:endParaRPr>
          </a:p>
          <a:p>
            <a:pPr marL="457200" lvl="0" indent="-355600" algn="l" rtl="0">
              <a:spcBef>
                <a:spcPts val="0"/>
              </a:spcBef>
              <a:spcAft>
                <a:spcPts val="0"/>
              </a:spcAft>
              <a:buClr>
                <a:schemeClr val="lt1"/>
              </a:buClr>
              <a:buSzPts val="2000"/>
              <a:buChar char="●"/>
            </a:pPr>
            <a:r>
              <a:rPr lang="en" sz="2000">
                <a:solidFill>
                  <a:schemeClr val="lt1"/>
                </a:solidFill>
              </a:rPr>
              <a:t>Demo Dashboards</a:t>
            </a:r>
            <a:endParaRPr sz="2000">
              <a:solidFill>
                <a:schemeClr val="lt1"/>
              </a:solidFill>
            </a:endParaRPr>
          </a:p>
          <a:p>
            <a:pPr marL="457200" lvl="0" indent="-355600" algn="l" rtl="0">
              <a:spcBef>
                <a:spcPts val="0"/>
              </a:spcBef>
              <a:spcAft>
                <a:spcPts val="0"/>
              </a:spcAft>
              <a:buClr>
                <a:schemeClr val="lt1"/>
              </a:buClr>
              <a:buSzPts val="2000"/>
              <a:buChar char="●"/>
            </a:pPr>
            <a:r>
              <a:rPr lang="en" sz="2000">
                <a:solidFill>
                  <a:schemeClr val="lt1"/>
                </a:solidFill>
              </a:rPr>
              <a:t>Demo Forecast of Contracting Opportunities</a:t>
            </a:r>
            <a:endParaRPr sz="2000">
              <a:solidFill>
                <a:schemeClr val="lt1"/>
              </a:solidFill>
            </a:endParaRPr>
          </a:p>
          <a:p>
            <a:pPr marL="457200" lvl="0" indent="-355600" algn="l" rtl="0">
              <a:spcBef>
                <a:spcPts val="0"/>
              </a:spcBef>
              <a:spcAft>
                <a:spcPts val="0"/>
              </a:spcAft>
              <a:buClr>
                <a:schemeClr val="lt1"/>
              </a:buClr>
              <a:buSzPts val="2000"/>
              <a:buChar char="●"/>
            </a:pPr>
            <a:r>
              <a:rPr lang="en" sz="2000">
                <a:solidFill>
                  <a:schemeClr val="lt1"/>
                </a:solidFill>
              </a:rPr>
              <a:t>Demo Best in Class Section</a:t>
            </a:r>
            <a:endParaRPr sz="2000">
              <a:solidFill>
                <a:schemeClr val="lt1"/>
              </a:solidFill>
            </a:endParaRPr>
          </a:p>
          <a:p>
            <a:pPr marL="457200" lvl="0" indent="-355600" algn="l" rtl="0">
              <a:spcBef>
                <a:spcPts val="0"/>
              </a:spcBef>
              <a:spcAft>
                <a:spcPts val="0"/>
              </a:spcAft>
              <a:buClr>
                <a:schemeClr val="lt1"/>
              </a:buClr>
              <a:buSzPts val="2000"/>
              <a:buChar char="●"/>
            </a:pPr>
            <a:r>
              <a:rPr lang="en" sz="2000">
                <a:solidFill>
                  <a:schemeClr val="lt1"/>
                </a:solidFill>
              </a:rPr>
              <a:t>Demo Solution Finder</a:t>
            </a:r>
            <a:endParaRPr sz="2000">
              <a:solidFill>
                <a:schemeClr val="lt1"/>
              </a:solidFill>
            </a:endParaRPr>
          </a:p>
          <a:p>
            <a:pPr marL="457200" lvl="0" indent="-355600" algn="l" rtl="0">
              <a:spcBef>
                <a:spcPts val="0"/>
              </a:spcBef>
              <a:spcAft>
                <a:spcPts val="0"/>
              </a:spcAft>
              <a:buClr>
                <a:schemeClr val="lt1"/>
              </a:buClr>
              <a:buSzPts val="2000"/>
              <a:buChar char="●"/>
            </a:pPr>
            <a:r>
              <a:rPr lang="en" sz="2000">
                <a:solidFill>
                  <a:schemeClr val="lt1"/>
                </a:solidFill>
              </a:rPr>
              <a:t>Demo Success Story Finder</a:t>
            </a:r>
            <a:endParaRPr sz="2000">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9"/>
          <p:cNvSpPr txBox="1">
            <a:spLocks noGrp="1"/>
          </p:cNvSpPr>
          <p:nvPr>
            <p:ph type="title"/>
          </p:nvPr>
        </p:nvSpPr>
        <p:spPr>
          <a:xfrm>
            <a:off x="841248" y="1216152"/>
            <a:ext cx="7388400" cy="2889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4200" b="1">
                <a:latin typeface="Helvetica Neue"/>
                <a:ea typeface="Helvetica Neue"/>
                <a:cs typeface="Helvetica Neue"/>
                <a:sym typeface="Helvetica Neue"/>
              </a:rPr>
              <a:t>Questions???</a:t>
            </a:r>
            <a:endParaRPr sz="4200" b="1">
              <a:latin typeface="Helvetica Neue"/>
              <a:ea typeface="Helvetica Neue"/>
              <a:cs typeface="Helvetica Neue"/>
              <a:sym typeface="Helvetica Neue"/>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40"/>
          <p:cNvSpPr txBox="1">
            <a:spLocks noGrp="1"/>
          </p:cNvSpPr>
          <p:nvPr>
            <p:ph type="title"/>
          </p:nvPr>
        </p:nvSpPr>
        <p:spPr>
          <a:xfrm>
            <a:off x="877800" y="130126"/>
            <a:ext cx="7388400" cy="9681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4200" b="1">
                <a:latin typeface="Helvetica Neue"/>
                <a:ea typeface="Helvetica Neue"/>
                <a:cs typeface="Helvetica Neue"/>
                <a:sym typeface="Helvetica Neue"/>
              </a:rPr>
              <a:t>Resources</a:t>
            </a:r>
            <a:endParaRPr sz="4200" b="1">
              <a:solidFill>
                <a:schemeClr val="lt1"/>
              </a:solidFill>
              <a:latin typeface="Helvetica Neue"/>
              <a:ea typeface="Helvetica Neue"/>
              <a:cs typeface="Helvetica Neue"/>
              <a:sym typeface="Helvetica Neue"/>
            </a:endParaRPr>
          </a:p>
        </p:txBody>
      </p:sp>
      <p:sp>
        <p:nvSpPr>
          <p:cNvPr id="230" name="Google Shape;230;p40"/>
          <p:cNvSpPr txBox="1"/>
          <p:nvPr/>
        </p:nvSpPr>
        <p:spPr>
          <a:xfrm>
            <a:off x="727500" y="1276550"/>
            <a:ext cx="7596900" cy="2291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u="sng">
                <a:solidFill>
                  <a:schemeClr val="lt1"/>
                </a:solidFill>
                <a:hlinkClick r:id="rId3">
                  <a:extLst>
                    <a:ext uri="{A12FA001-AC4F-418D-AE19-62706E023703}">
                      <ahyp:hlinkClr xmlns:ahyp="http://schemas.microsoft.com/office/drawing/2018/hyperlinkcolor" val="tx"/>
                    </a:ext>
                  </a:extLst>
                </a:hlinkClick>
              </a:rPr>
              <a:t>New Acquisition Gateway</a:t>
            </a:r>
            <a:endParaRPr sz="2000">
              <a:solidFill>
                <a:schemeClr val="lt1"/>
              </a:solidFill>
            </a:endParaRPr>
          </a:p>
          <a:p>
            <a:pPr marL="457200" lvl="0" indent="-355600" algn="l" rtl="0">
              <a:spcBef>
                <a:spcPts val="0"/>
              </a:spcBef>
              <a:spcAft>
                <a:spcPts val="0"/>
              </a:spcAft>
              <a:buClr>
                <a:schemeClr val="lt1"/>
              </a:buClr>
              <a:buSzPts val="2000"/>
              <a:buChar char="●"/>
            </a:pPr>
            <a:r>
              <a:rPr lang="en" sz="2000">
                <a:solidFill>
                  <a:schemeClr val="lt1"/>
                </a:solidFill>
              </a:rPr>
              <a:t>Acquisition Gateway Social Media</a:t>
            </a:r>
            <a:endParaRPr sz="2000">
              <a:solidFill>
                <a:schemeClr val="lt1"/>
              </a:solidFill>
            </a:endParaRPr>
          </a:p>
          <a:p>
            <a:pPr marL="914400" lvl="1" indent="-355600" algn="l" rtl="0">
              <a:spcBef>
                <a:spcPts val="0"/>
              </a:spcBef>
              <a:spcAft>
                <a:spcPts val="0"/>
              </a:spcAft>
              <a:buClr>
                <a:schemeClr val="lt1"/>
              </a:buClr>
              <a:buSzPts val="2000"/>
              <a:buChar char="○"/>
            </a:pPr>
            <a:r>
              <a:rPr lang="en" sz="2000" u="sng">
                <a:solidFill>
                  <a:schemeClr val="lt1"/>
                </a:solidFill>
                <a:hlinkClick r:id="rId4">
                  <a:extLst>
                    <a:ext uri="{A12FA001-AC4F-418D-AE19-62706E023703}">
                      <ahyp:hlinkClr xmlns:ahyp="http://schemas.microsoft.com/office/drawing/2018/hyperlinkcolor" val="tx"/>
                    </a:ext>
                  </a:extLst>
                </a:hlinkClick>
              </a:rPr>
              <a:t>LinkedIn</a:t>
            </a:r>
            <a:endParaRPr sz="2000">
              <a:solidFill>
                <a:schemeClr val="lt1"/>
              </a:solidFill>
            </a:endParaRPr>
          </a:p>
          <a:p>
            <a:pPr marL="914400" lvl="1" indent="-355600" algn="l" rtl="0">
              <a:spcBef>
                <a:spcPts val="0"/>
              </a:spcBef>
              <a:spcAft>
                <a:spcPts val="0"/>
              </a:spcAft>
              <a:buClr>
                <a:schemeClr val="lt1"/>
              </a:buClr>
              <a:buSzPts val="2000"/>
              <a:buChar char="○"/>
            </a:pPr>
            <a:r>
              <a:rPr lang="en" sz="2000" u="sng">
                <a:solidFill>
                  <a:schemeClr val="lt1"/>
                </a:solidFill>
                <a:hlinkClick r:id="rId5">
                  <a:extLst>
                    <a:ext uri="{A12FA001-AC4F-418D-AE19-62706E023703}">
                      <ahyp:hlinkClr xmlns:ahyp="http://schemas.microsoft.com/office/drawing/2018/hyperlinkcolor" val="tx"/>
                    </a:ext>
                  </a:extLst>
                </a:hlinkClick>
              </a:rPr>
              <a:t>X</a:t>
            </a:r>
            <a:endParaRPr sz="2000">
              <a:solidFill>
                <a:schemeClr val="lt1"/>
              </a:solidFill>
            </a:endParaRPr>
          </a:p>
          <a:p>
            <a:pPr marL="457200" lvl="0" indent="-355600" algn="l" rtl="0">
              <a:spcBef>
                <a:spcPts val="0"/>
              </a:spcBef>
              <a:spcAft>
                <a:spcPts val="0"/>
              </a:spcAft>
              <a:buClr>
                <a:schemeClr val="lt1"/>
              </a:buClr>
              <a:buSzPts val="2000"/>
              <a:buChar char="●"/>
            </a:pPr>
            <a:r>
              <a:rPr lang="en" sz="2000" u="sng">
                <a:solidFill>
                  <a:schemeClr val="lt1"/>
                </a:solidFill>
                <a:hlinkClick r:id="rId6">
                  <a:extLst>
                    <a:ext uri="{A12FA001-AC4F-418D-AE19-62706E023703}">
                      <ahyp:hlinkClr xmlns:ahyp="http://schemas.microsoft.com/office/drawing/2018/hyperlinkcolor" val="tx"/>
                    </a:ext>
                  </a:extLst>
                </a:hlinkClick>
              </a:rPr>
              <a:t>Acquisition Gateway training</a:t>
            </a:r>
            <a:r>
              <a:rPr lang="en" sz="2000">
                <a:solidFill>
                  <a:schemeClr val="lt1"/>
                </a:solidFill>
              </a:rPr>
              <a:t> (On Demand)</a:t>
            </a:r>
            <a:endParaRPr sz="2000">
              <a:solidFill>
                <a:schemeClr val="lt1"/>
              </a:solidFill>
            </a:endParaRPr>
          </a:p>
          <a:p>
            <a:pPr marL="457200" lvl="0" indent="-355600" algn="l" rtl="0">
              <a:spcBef>
                <a:spcPts val="0"/>
              </a:spcBef>
              <a:spcAft>
                <a:spcPts val="0"/>
              </a:spcAft>
              <a:buClr>
                <a:schemeClr val="lt1"/>
              </a:buClr>
              <a:buSzPts val="2000"/>
              <a:buChar char="●"/>
            </a:pPr>
            <a:r>
              <a:rPr lang="en" sz="2000">
                <a:solidFill>
                  <a:schemeClr val="lt1"/>
                </a:solidFill>
              </a:rPr>
              <a:t>Sign up for AG email updates (monthly via govdelivery) - email </a:t>
            </a:r>
            <a:r>
              <a:rPr lang="en" sz="2000" u="sng">
                <a:solidFill>
                  <a:schemeClr val="lt1"/>
                </a:solidFill>
                <a:hlinkClick r:id="rId7">
                  <a:extLst>
                    <a:ext uri="{A12FA001-AC4F-418D-AE19-62706E023703}">
                      <ahyp:hlinkClr xmlns:ahyp="http://schemas.microsoft.com/office/drawing/2018/hyperlinkcolor" val="tx"/>
                    </a:ext>
                  </a:extLst>
                </a:hlinkClick>
              </a:rPr>
              <a:t>gateway@gsa.gov</a:t>
            </a:r>
            <a:endParaRPr sz="2000">
              <a:solidFill>
                <a:schemeClr val="l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234"/>
        <p:cNvGrpSpPr/>
        <p:nvPr/>
      </p:nvGrpSpPr>
      <p:grpSpPr>
        <a:xfrm>
          <a:off x="0" y="0"/>
          <a:ext cx="0" cy="0"/>
          <a:chOff x="0" y="0"/>
          <a:chExt cx="0" cy="0"/>
        </a:xfrm>
      </p:grpSpPr>
      <p:sp>
        <p:nvSpPr>
          <p:cNvPr id="235" name="Google Shape;235;p41"/>
          <p:cNvSpPr txBox="1">
            <a:spLocks noGrp="1"/>
          </p:cNvSpPr>
          <p:nvPr>
            <p:ph type="ctrTitle"/>
          </p:nvPr>
        </p:nvSpPr>
        <p:spPr>
          <a:xfrm>
            <a:off x="232100" y="2108850"/>
            <a:ext cx="4095300" cy="925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200" dirty="0">
                <a:solidFill>
                  <a:srgbClr val="00CFFF"/>
                </a:solidFill>
                <a:highlight>
                  <a:srgbClr val="1C304A"/>
                </a:highlight>
              </a:rPr>
              <a:t>Thank You!</a:t>
            </a:r>
            <a:endParaRPr sz="4200" dirty="0">
              <a:solidFill>
                <a:srgbClr val="00CFFF"/>
              </a:solidFill>
              <a:highlight>
                <a:srgbClr val="1C304A"/>
              </a:highlight>
            </a:endParaRPr>
          </a:p>
        </p:txBody>
      </p:sp>
      <p:sp>
        <p:nvSpPr>
          <p:cNvPr id="236" name="Google Shape;236;p41"/>
          <p:cNvSpPr txBox="1">
            <a:spLocks noGrp="1"/>
          </p:cNvSpPr>
          <p:nvPr>
            <p:ph type="subTitle" idx="2"/>
          </p:nvPr>
        </p:nvSpPr>
        <p:spPr>
          <a:xfrm>
            <a:off x="1190575" y="4444055"/>
            <a:ext cx="2736000" cy="2619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1200"/>
              </a:spcAft>
              <a:buNone/>
            </a:pPr>
            <a:r>
              <a:rPr lang="en" sz="1100">
                <a:solidFill>
                  <a:srgbClr val="00CFFF"/>
                </a:solidFill>
              </a:rPr>
              <a:t>Office of Integrated Marketing</a:t>
            </a:r>
            <a:endParaRPr sz="1100">
              <a:solidFill>
                <a:srgbClr val="00CFFF"/>
              </a:solidFill>
            </a:endParaRPr>
          </a:p>
        </p:txBody>
      </p:sp>
      <p:pic>
        <p:nvPicPr>
          <p:cNvPr id="237" name="Google Shape;237;p41" descr="acquisition training for the real world logo" title="ATRW logo"/>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0" y="1"/>
            <a:ext cx="2736002" cy="1231955"/>
          </a:xfrm>
          <a:prstGeom prst="rect">
            <a:avLst/>
          </a:prstGeom>
          <a:noFill/>
          <a:ln>
            <a:noFill/>
          </a:ln>
        </p:spPr>
      </p:pic>
      <p:pic>
        <p:nvPicPr>
          <p:cNvPr id="238" name="Google Shape;238;p41" descr="Icy snowflake graphic"/>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4145875" y="34900"/>
            <a:ext cx="4998125" cy="51086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144"/>
        <p:cNvGrpSpPr/>
        <p:nvPr/>
      </p:nvGrpSpPr>
      <p:grpSpPr>
        <a:xfrm>
          <a:off x="0" y="0"/>
          <a:ext cx="0" cy="0"/>
          <a:chOff x="0" y="0"/>
          <a:chExt cx="0" cy="0"/>
        </a:xfrm>
      </p:grpSpPr>
      <p:sp>
        <p:nvSpPr>
          <p:cNvPr id="146" name="Google Shape;146;p29"/>
          <p:cNvSpPr txBox="1">
            <a:spLocks noGrp="1"/>
          </p:cNvSpPr>
          <p:nvPr>
            <p:ph type="title" idx="4294967295"/>
          </p:nvPr>
        </p:nvSpPr>
        <p:spPr>
          <a:xfrm>
            <a:off x="3046800" y="207525"/>
            <a:ext cx="2687700" cy="8313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200" b="1" i="0" u="none" strike="noStrike" kern="0" cap="none" spc="0" normalizeH="0" baseline="0" noProof="0" dirty="0">
                <a:ln>
                  <a:noFill/>
                </a:ln>
                <a:solidFill>
                  <a:srgbClr val="00CFFF"/>
                </a:solidFill>
                <a:effectLst/>
                <a:uLnTx/>
                <a:uFillTx/>
                <a:latin typeface="Arial"/>
                <a:ea typeface="Arial"/>
                <a:cs typeface="Arial"/>
                <a:sym typeface="Arial"/>
              </a:rPr>
              <a:t>     Poll</a:t>
            </a:r>
          </a:p>
        </p:txBody>
      </p:sp>
      <p:sp>
        <p:nvSpPr>
          <p:cNvPr id="148" name="Google Shape;148;p29"/>
          <p:cNvSpPr txBox="1"/>
          <p:nvPr/>
        </p:nvSpPr>
        <p:spPr>
          <a:xfrm>
            <a:off x="659775" y="1107175"/>
            <a:ext cx="7689900" cy="31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strike="sngStrike">
              <a:solidFill>
                <a:schemeClr val="lt1"/>
              </a:solidFill>
            </a:endParaRPr>
          </a:p>
          <a:p>
            <a:pPr marL="457200" lvl="0" indent="-342900" algn="l" rtl="0">
              <a:spcBef>
                <a:spcPts val="0"/>
              </a:spcBef>
              <a:spcAft>
                <a:spcPts val="0"/>
              </a:spcAft>
              <a:buClr>
                <a:schemeClr val="lt1"/>
              </a:buClr>
              <a:buSzPts val="1800"/>
              <a:buChar char="●"/>
            </a:pPr>
            <a:r>
              <a:rPr lang="en" sz="1800">
                <a:solidFill>
                  <a:schemeClr val="lt1"/>
                </a:solidFill>
              </a:rPr>
              <a:t>What components/aspects of the Acquisition Gateway do you find most useful? Government-wide Acquisitions, Tools and Resources, External Resources</a:t>
            </a:r>
            <a:endParaRPr sz="1800">
              <a:solidFill>
                <a:schemeClr val="lt1"/>
              </a:solidFill>
            </a:endParaRPr>
          </a:p>
          <a:p>
            <a:pPr marL="457200" lvl="0" indent="-342900" algn="l" rtl="0">
              <a:spcBef>
                <a:spcPts val="0"/>
              </a:spcBef>
              <a:spcAft>
                <a:spcPts val="0"/>
              </a:spcAft>
              <a:buClr>
                <a:schemeClr val="lt1"/>
              </a:buClr>
              <a:buSzPts val="1800"/>
              <a:buChar char="●"/>
            </a:pPr>
            <a:r>
              <a:rPr lang="en" sz="1800">
                <a:solidFill>
                  <a:schemeClr val="lt1"/>
                </a:solidFill>
              </a:rPr>
              <a:t>What is your role in the acquisition process? Contracting Officer (CO), Contracting Officer Representative (COR), Project Manager (PM), Contracting Specialist (CS), Office of Small and Disadvantaged Business Utilization/Small Business Advocate</a:t>
            </a:r>
            <a:endParaRPr sz="1800">
              <a:solidFill>
                <a:schemeClr val="lt1"/>
              </a:solidFill>
            </a:endParaRPr>
          </a:p>
          <a:p>
            <a:pPr marL="457200" lvl="0" indent="-342900" algn="l" rtl="0">
              <a:spcBef>
                <a:spcPts val="0"/>
              </a:spcBef>
              <a:spcAft>
                <a:spcPts val="0"/>
              </a:spcAft>
              <a:buClr>
                <a:schemeClr val="lt1"/>
              </a:buClr>
              <a:buSzPts val="1800"/>
              <a:buChar char="●"/>
            </a:pPr>
            <a:r>
              <a:rPr lang="en" sz="1800">
                <a:solidFill>
                  <a:schemeClr val="lt1"/>
                </a:solidFill>
              </a:rPr>
              <a:t>What key initiatives and government-wide goals does the Acquisition Gateway help you address? Categories of spend, using data to reduce and consolidate contracts when possible, better managing suppliers and demand, reducing the total cost of ownership</a:t>
            </a:r>
            <a:endParaRPr sz="1800">
              <a:solidFill>
                <a:schemeClr val="lt1"/>
              </a:solidFill>
            </a:endParaRPr>
          </a:p>
          <a:p>
            <a:pPr marL="457200" lvl="0" indent="0" algn="l" rtl="0">
              <a:spcBef>
                <a:spcPts val="0"/>
              </a:spcBef>
              <a:spcAft>
                <a:spcPts val="0"/>
              </a:spcAft>
              <a:buNone/>
            </a:pPr>
            <a:endParaRPr sz="180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152"/>
        <p:cNvGrpSpPr/>
        <p:nvPr/>
      </p:nvGrpSpPr>
      <p:grpSpPr>
        <a:xfrm>
          <a:off x="0" y="0"/>
          <a:ext cx="0" cy="0"/>
          <a:chOff x="0" y="0"/>
          <a:chExt cx="0" cy="0"/>
        </a:xfrm>
      </p:grpSpPr>
      <p:sp>
        <p:nvSpPr>
          <p:cNvPr id="154" name="Google Shape;154;p30"/>
          <p:cNvSpPr txBox="1"/>
          <p:nvPr/>
        </p:nvSpPr>
        <p:spPr>
          <a:xfrm>
            <a:off x="2970600" y="207525"/>
            <a:ext cx="2687700" cy="2770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200" b="1">
                <a:solidFill>
                  <a:srgbClr val="00CFFF"/>
                </a:solidFill>
              </a:rPr>
              <a:t>     Poll</a:t>
            </a:r>
            <a:endParaRPr sz="4200" b="1">
              <a:solidFill>
                <a:srgbClr val="00CFFF"/>
              </a:solidFill>
            </a:endParaRPr>
          </a:p>
          <a:p>
            <a:pPr marL="0" lvl="0" indent="0" algn="l" rtl="0">
              <a:spcBef>
                <a:spcPts val="0"/>
              </a:spcBef>
              <a:spcAft>
                <a:spcPts val="0"/>
              </a:spcAft>
              <a:buNone/>
            </a:pPr>
            <a:endParaRPr sz="4200" b="1">
              <a:solidFill>
                <a:srgbClr val="00CFFF"/>
              </a:solidFill>
            </a:endParaRPr>
          </a:p>
          <a:p>
            <a:pPr marL="0" lvl="0" indent="0" algn="l" rtl="0">
              <a:spcBef>
                <a:spcPts val="0"/>
              </a:spcBef>
              <a:spcAft>
                <a:spcPts val="0"/>
              </a:spcAft>
              <a:buNone/>
            </a:pPr>
            <a:endParaRPr sz="4200" b="1">
              <a:solidFill>
                <a:srgbClr val="00CFFF"/>
              </a:solidFill>
            </a:endParaRPr>
          </a:p>
          <a:p>
            <a:pPr marL="0" lvl="0" indent="0" algn="l" rtl="0">
              <a:spcBef>
                <a:spcPts val="0"/>
              </a:spcBef>
              <a:spcAft>
                <a:spcPts val="0"/>
              </a:spcAft>
              <a:buNone/>
            </a:pPr>
            <a:endParaRPr sz="4200" b="1">
              <a:solidFill>
                <a:srgbClr val="00CFFF"/>
              </a:solidFill>
            </a:endParaRPr>
          </a:p>
        </p:txBody>
      </p:sp>
      <p:sp>
        <p:nvSpPr>
          <p:cNvPr id="156" name="Google Shape;156;p30"/>
          <p:cNvSpPr txBox="1">
            <a:spLocks noGrp="1"/>
          </p:cNvSpPr>
          <p:nvPr>
            <p:ph type="title" idx="4294967295"/>
          </p:nvPr>
        </p:nvSpPr>
        <p:spPr>
          <a:xfrm>
            <a:off x="898950" y="1284950"/>
            <a:ext cx="7689900" cy="31575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0" cap="none" spc="0" normalizeH="0" baseline="0" noProof="0" dirty="0">
                <a:ln>
                  <a:noFill/>
                </a:ln>
                <a:solidFill>
                  <a:schemeClr val="lt1"/>
                </a:solidFill>
                <a:effectLst/>
                <a:uLnTx/>
                <a:uFillTx/>
                <a:latin typeface="Arial"/>
                <a:ea typeface="Arial"/>
                <a:cs typeface="Arial"/>
                <a:sym typeface="Arial"/>
              </a:rPr>
              <a:t>Would like this video playing while the poll is up.</a:t>
            </a: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800" b="0" i="0" u="none" strike="noStrike" kern="0" cap="none" spc="0" normalizeH="0" baseline="0" noProof="0" dirty="0">
              <a:ln>
                <a:noFill/>
              </a:ln>
              <a:solidFill>
                <a:schemeClr val="lt1"/>
              </a:solidFill>
              <a:effectLst/>
              <a:uLnTx/>
              <a:uFillTx/>
              <a:latin typeface="Arial"/>
              <a:ea typeface="Arial"/>
              <a:cs typeface="Arial"/>
              <a:sym typeface="Arial"/>
            </a:endParaRPr>
          </a:p>
        </p:txBody>
      </p:sp>
      <p:pic>
        <p:nvPicPr>
          <p:cNvPr id="157" name="Google Shape;157;p30" descr="A new, modernized Acquisition Gateway is launching on a brand new site: AcquisitionGateway.gov.  Users will continue to find government-wide content and applications on the new AG, while other GSA-specific applications, including Independent Government Cost Estimator (IGCE) tool and the RFQ Wireless Generator, will be migrated to buy.gsa.gov.&#10;&#10;The new Gateway launched September 1st, 2023 and will continue to host both public and secure content. All secured content will require OMB MAX authentication. The legacy Acquisition Gateway (hallways.cap.gsa.gov) will be decommissioned on November 28, 2023." title="The New Acquisition Gateway">
            <a:hlinkClick r:id="rId3"/>
          </p:cNvPr>
          <p:cNvPicPr preferRelativeResize="0"/>
          <p:nvPr/>
        </p:nvPicPr>
        <p:blipFill>
          <a:blip r:embed="rId4">
            <a:alphaModFix/>
          </a:blip>
          <a:stretch>
            <a:fillRect/>
          </a:stretch>
        </p:blipFill>
        <p:spPr>
          <a:xfrm>
            <a:off x="2122813" y="1936875"/>
            <a:ext cx="4383275" cy="2465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7"/>
                                        </p:tgtEl>
                                        <p:attrNameLst>
                                          <p:attrName>style.visibility</p:attrName>
                                        </p:attrNameLst>
                                      </p:cBhvr>
                                      <p:to>
                                        <p:strVal val="visible"/>
                                      </p:to>
                                    </p:set>
                                    <p:animEffect transition="in" filter="fade">
                                      <p:cBhvr>
                                        <p:cTn id="7" dur="1000"/>
                                        <p:tgtEl>
                                          <p:spTgt spid="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161"/>
        <p:cNvGrpSpPr/>
        <p:nvPr/>
      </p:nvGrpSpPr>
      <p:grpSpPr>
        <a:xfrm>
          <a:off x="0" y="0"/>
          <a:ext cx="0" cy="0"/>
          <a:chOff x="0" y="0"/>
          <a:chExt cx="0" cy="0"/>
        </a:xfrm>
      </p:grpSpPr>
      <p:sp>
        <p:nvSpPr>
          <p:cNvPr id="163" name="Google Shape;163;p31"/>
          <p:cNvSpPr txBox="1"/>
          <p:nvPr/>
        </p:nvSpPr>
        <p:spPr>
          <a:xfrm>
            <a:off x="706350" y="207525"/>
            <a:ext cx="7511400" cy="2770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200" b="1">
                <a:solidFill>
                  <a:srgbClr val="00CFFF"/>
                </a:solidFill>
              </a:rPr>
              <a:t>Vision</a:t>
            </a:r>
            <a:endParaRPr sz="4200" b="1">
              <a:solidFill>
                <a:srgbClr val="00CFFF"/>
              </a:solidFill>
            </a:endParaRPr>
          </a:p>
          <a:p>
            <a:pPr marL="0" lvl="0" indent="0" algn="l" rtl="0">
              <a:spcBef>
                <a:spcPts val="0"/>
              </a:spcBef>
              <a:spcAft>
                <a:spcPts val="0"/>
              </a:spcAft>
              <a:buNone/>
            </a:pPr>
            <a:endParaRPr sz="4200" b="1">
              <a:solidFill>
                <a:srgbClr val="00CFFF"/>
              </a:solidFill>
            </a:endParaRPr>
          </a:p>
          <a:p>
            <a:pPr marL="0" lvl="0" indent="0" algn="l" rtl="0">
              <a:spcBef>
                <a:spcPts val="0"/>
              </a:spcBef>
              <a:spcAft>
                <a:spcPts val="0"/>
              </a:spcAft>
              <a:buNone/>
            </a:pPr>
            <a:endParaRPr sz="4200" b="1">
              <a:solidFill>
                <a:srgbClr val="00CFFF"/>
              </a:solidFill>
            </a:endParaRPr>
          </a:p>
          <a:p>
            <a:pPr marL="0" lvl="0" indent="0" algn="l" rtl="0">
              <a:spcBef>
                <a:spcPts val="0"/>
              </a:spcBef>
              <a:spcAft>
                <a:spcPts val="0"/>
              </a:spcAft>
              <a:buNone/>
            </a:pPr>
            <a:endParaRPr sz="4200" b="1">
              <a:solidFill>
                <a:srgbClr val="00CFFF"/>
              </a:solidFill>
            </a:endParaRPr>
          </a:p>
        </p:txBody>
      </p:sp>
      <p:sp>
        <p:nvSpPr>
          <p:cNvPr id="165" name="Google Shape;165;p31"/>
          <p:cNvSpPr txBox="1">
            <a:spLocks noGrp="1"/>
          </p:cNvSpPr>
          <p:nvPr>
            <p:ph type="title" idx="4294967295"/>
          </p:nvPr>
        </p:nvSpPr>
        <p:spPr>
          <a:xfrm>
            <a:off x="1111100" y="1386300"/>
            <a:ext cx="6556200" cy="25803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0" i="0" u="none" strike="noStrike" kern="0" cap="none" spc="0" normalizeH="0" baseline="0" noProof="0" dirty="0">
                <a:ln>
                  <a:noFill/>
                </a:ln>
                <a:solidFill>
                  <a:schemeClr val="lt1"/>
                </a:solidFill>
                <a:effectLst/>
                <a:uLnTx/>
                <a:uFillTx/>
                <a:latin typeface="Arial"/>
                <a:ea typeface="Arial"/>
                <a:cs typeface="Arial"/>
                <a:sym typeface="Arial"/>
              </a:rPr>
              <a:t>Connecting acquisition professionals </a:t>
            </a:r>
          </a:p>
          <a:p>
            <a:pPr marL="45720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kumimoji="0" lang="en-US" sz="2400" b="0" i="0" u="none" strike="noStrike" kern="0" cap="none" spc="0" normalizeH="0" baseline="0" noProof="0" dirty="0">
                <a:ln>
                  <a:noFill/>
                </a:ln>
                <a:solidFill>
                  <a:schemeClr val="lt1"/>
                </a:solidFill>
                <a:effectLst/>
                <a:uLnTx/>
                <a:uFillTx/>
                <a:latin typeface="Arial"/>
                <a:ea typeface="Arial"/>
                <a:cs typeface="Arial"/>
                <a:sym typeface="Arial"/>
              </a:rPr>
              <a:t>and federal buyers with the information and resources to improve acquisition government-wide.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169"/>
        <p:cNvGrpSpPr/>
        <p:nvPr/>
      </p:nvGrpSpPr>
      <p:grpSpPr>
        <a:xfrm>
          <a:off x="0" y="0"/>
          <a:ext cx="0" cy="0"/>
          <a:chOff x="0" y="0"/>
          <a:chExt cx="0" cy="0"/>
        </a:xfrm>
      </p:grpSpPr>
      <p:sp>
        <p:nvSpPr>
          <p:cNvPr id="171" name="Google Shape;171;p32"/>
          <p:cNvSpPr txBox="1"/>
          <p:nvPr/>
        </p:nvSpPr>
        <p:spPr>
          <a:xfrm>
            <a:off x="2208600" y="207525"/>
            <a:ext cx="5198400" cy="2770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200" b="1">
                <a:solidFill>
                  <a:srgbClr val="00CFFF"/>
                </a:solidFill>
              </a:rPr>
              <a:t>     Overview</a:t>
            </a:r>
            <a:endParaRPr sz="4200" b="1">
              <a:solidFill>
                <a:srgbClr val="00CFFF"/>
              </a:solidFill>
            </a:endParaRPr>
          </a:p>
          <a:p>
            <a:pPr marL="0" lvl="0" indent="0" algn="l" rtl="0">
              <a:spcBef>
                <a:spcPts val="0"/>
              </a:spcBef>
              <a:spcAft>
                <a:spcPts val="0"/>
              </a:spcAft>
              <a:buNone/>
            </a:pPr>
            <a:endParaRPr sz="4200" b="1">
              <a:solidFill>
                <a:srgbClr val="00CFFF"/>
              </a:solidFill>
            </a:endParaRPr>
          </a:p>
          <a:p>
            <a:pPr marL="0" lvl="0" indent="0" algn="l" rtl="0">
              <a:spcBef>
                <a:spcPts val="0"/>
              </a:spcBef>
              <a:spcAft>
                <a:spcPts val="0"/>
              </a:spcAft>
              <a:buNone/>
            </a:pPr>
            <a:endParaRPr sz="4200" b="1">
              <a:solidFill>
                <a:srgbClr val="00CFFF"/>
              </a:solidFill>
            </a:endParaRPr>
          </a:p>
          <a:p>
            <a:pPr marL="0" lvl="0" indent="0" algn="l" rtl="0">
              <a:spcBef>
                <a:spcPts val="0"/>
              </a:spcBef>
              <a:spcAft>
                <a:spcPts val="0"/>
              </a:spcAft>
              <a:buNone/>
            </a:pPr>
            <a:endParaRPr sz="4200" b="1">
              <a:solidFill>
                <a:srgbClr val="00CFFF"/>
              </a:solidFill>
            </a:endParaRPr>
          </a:p>
        </p:txBody>
      </p:sp>
      <p:sp>
        <p:nvSpPr>
          <p:cNvPr id="173" name="Google Shape;173;p32"/>
          <p:cNvSpPr txBox="1">
            <a:spLocks noGrp="1"/>
          </p:cNvSpPr>
          <p:nvPr>
            <p:ph type="title" idx="4294967295"/>
          </p:nvPr>
        </p:nvSpPr>
        <p:spPr>
          <a:xfrm>
            <a:off x="915275" y="1378775"/>
            <a:ext cx="7382100" cy="25803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342900" marR="0" lvl="0" indent="-368300" algn="l" defTabSz="914400" rtl="0" eaLnBrk="1" fontAlgn="auto" latinLnBrk="0" hangingPunct="1">
              <a:lnSpc>
                <a:spcPct val="100000"/>
              </a:lnSpc>
              <a:spcBef>
                <a:spcPts val="0"/>
              </a:spcBef>
              <a:spcAft>
                <a:spcPts val="0"/>
              </a:spcAft>
              <a:buClr>
                <a:schemeClr val="lt1"/>
              </a:buClr>
              <a:buSzPts val="2400"/>
              <a:buFont typeface="Arial"/>
              <a:buChar char="•"/>
              <a:tabLst/>
              <a:defRPr/>
            </a:pPr>
            <a:r>
              <a:rPr kumimoji="0" lang="en-US" sz="2400" b="0" i="0" u="sng" strike="noStrike" kern="0" cap="none" spc="0" normalizeH="0" baseline="0" noProof="0" dirty="0">
                <a:ln>
                  <a:noFill/>
                </a:ln>
                <a:solidFill>
                  <a:schemeClr val="lt1"/>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Acquisition Gateway</a:t>
            </a:r>
            <a:endParaRPr kumimoji="0" lang="en-US" sz="2400" b="0" i="0" u="none" strike="noStrike" kern="0" cap="none" spc="0" normalizeH="0" baseline="0" noProof="0" dirty="0">
              <a:ln>
                <a:noFill/>
              </a:ln>
              <a:solidFill>
                <a:schemeClr val="lt1"/>
              </a:solidFill>
              <a:effectLst/>
              <a:uLnTx/>
              <a:uFillTx/>
              <a:latin typeface="Arial"/>
              <a:ea typeface="Arial"/>
              <a:cs typeface="Arial"/>
              <a:sym typeface="Arial"/>
            </a:endParaRPr>
          </a:p>
          <a:p>
            <a:pPr marL="742950" marR="0" lvl="1" indent="-285750" algn="l" defTabSz="914400" rtl="0" eaLnBrk="1" fontAlgn="auto" latinLnBrk="0" hangingPunct="1">
              <a:lnSpc>
                <a:spcPct val="100000"/>
              </a:lnSpc>
              <a:spcBef>
                <a:spcPts val="0"/>
              </a:spcBef>
              <a:spcAft>
                <a:spcPts val="0"/>
              </a:spcAft>
              <a:buClr>
                <a:schemeClr val="lt1"/>
              </a:buClr>
              <a:buSzPts val="2000"/>
              <a:buFont typeface="Arial"/>
              <a:buChar char="○"/>
              <a:tabLst/>
              <a:defRPr/>
            </a:pPr>
            <a:r>
              <a:rPr kumimoji="0" lang="en-US" sz="2000" b="0" i="0" u="none" strike="noStrike" kern="0" cap="none" spc="0" normalizeH="0" baseline="0" noProof="0" dirty="0">
                <a:ln>
                  <a:noFill/>
                </a:ln>
                <a:solidFill>
                  <a:schemeClr val="lt1"/>
                </a:solidFill>
                <a:effectLst/>
                <a:uLnTx/>
                <a:uFillTx/>
                <a:latin typeface="Arial"/>
                <a:ea typeface="Arial"/>
                <a:cs typeface="Arial"/>
                <a:sym typeface="Arial"/>
              </a:rPr>
              <a:t>Resources for acquisition professionals government-wide</a:t>
            </a:r>
          </a:p>
          <a:p>
            <a:pPr marL="742950" marR="0" lvl="1" indent="-285750" algn="l" defTabSz="914400" rtl="0" eaLnBrk="1" fontAlgn="auto" latinLnBrk="0" hangingPunct="1">
              <a:lnSpc>
                <a:spcPct val="100000"/>
              </a:lnSpc>
              <a:spcBef>
                <a:spcPts val="0"/>
              </a:spcBef>
              <a:spcAft>
                <a:spcPts val="0"/>
              </a:spcAft>
              <a:buClr>
                <a:schemeClr val="lt1"/>
              </a:buClr>
              <a:buSzPts val="2000"/>
              <a:buFont typeface="Arial"/>
              <a:buChar char="○"/>
              <a:tabLst/>
              <a:defRPr/>
            </a:pPr>
            <a:r>
              <a:rPr kumimoji="0" lang="en-US" sz="2000" b="0" i="0" u="none" strike="noStrike" kern="0" cap="none" spc="0" normalizeH="0" baseline="0" noProof="0" dirty="0">
                <a:ln>
                  <a:noFill/>
                </a:ln>
                <a:solidFill>
                  <a:schemeClr val="lt1"/>
                </a:solidFill>
                <a:effectLst/>
                <a:uLnTx/>
                <a:uFillTx/>
                <a:latin typeface="Arial"/>
                <a:ea typeface="Arial"/>
                <a:cs typeface="Arial"/>
                <a:sym typeface="Arial"/>
              </a:rPr>
              <a:t>Content available for the general public and authenticated access for sensitive content</a:t>
            </a:r>
          </a:p>
          <a:p>
            <a:pPr marL="742950" marR="0" lvl="1" indent="-285750" algn="l" defTabSz="914400" rtl="0" eaLnBrk="1" fontAlgn="auto" latinLnBrk="0" hangingPunct="1">
              <a:lnSpc>
                <a:spcPct val="100000"/>
              </a:lnSpc>
              <a:spcBef>
                <a:spcPts val="0"/>
              </a:spcBef>
              <a:spcAft>
                <a:spcPts val="0"/>
              </a:spcAft>
              <a:buClr>
                <a:schemeClr val="lt1"/>
              </a:buClr>
              <a:buSzPts val="2000"/>
              <a:buFont typeface="Arial"/>
              <a:buChar char="○"/>
              <a:tabLst/>
              <a:defRPr/>
            </a:pPr>
            <a:r>
              <a:rPr kumimoji="0" lang="en-US" sz="2000" b="0" i="0" u="none" strike="noStrike" kern="0" cap="none" spc="0" normalizeH="0" baseline="0" noProof="0" dirty="0">
                <a:ln>
                  <a:noFill/>
                </a:ln>
                <a:solidFill>
                  <a:schemeClr val="lt1"/>
                </a:solidFill>
                <a:effectLst/>
                <a:uLnTx/>
                <a:uFillTx/>
                <a:latin typeface="Arial"/>
                <a:ea typeface="Arial"/>
                <a:cs typeface="Arial"/>
                <a:sym typeface="Arial"/>
              </a:rPr>
              <a:t>Highly configurable platform, minimizing the need for multiple deployments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900" b="1" i="0" u="none" strike="noStrike" kern="0" cap="none" spc="0" normalizeH="0" baseline="0" noProof="0" dirty="0">
              <a:ln>
                <a:noFill/>
              </a:ln>
              <a:solidFill>
                <a:schemeClr val="lt1"/>
              </a:solidFill>
              <a:effectLst/>
              <a:uLnTx/>
              <a:uFillTx/>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177"/>
        <p:cNvGrpSpPr/>
        <p:nvPr/>
      </p:nvGrpSpPr>
      <p:grpSpPr>
        <a:xfrm>
          <a:off x="0" y="0"/>
          <a:ext cx="0" cy="0"/>
          <a:chOff x="0" y="0"/>
          <a:chExt cx="0" cy="0"/>
        </a:xfrm>
      </p:grpSpPr>
      <p:sp>
        <p:nvSpPr>
          <p:cNvPr id="179" name="Google Shape;179;p33"/>
          <p:cNvSpPr txBox="1">
            <a:spLocks noGrp="1"/>
          </p:cNvSpPr>
          <p:nvPr>
            <p:ph type="title" idx="4294967295"/>
          </p:nvPr>
        </p:nvSpPr>
        <p:spPr>
          <a:xfrm>
            <a:off x="673350" y="207525"/>
            <a:ext cx="7763100" cy="8313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200" b="1" i="0" u="none" strike="noStrike" kern="0" cap="none" spc="0" normalizeH="0" baseline="0" noProof="0" dirty="0">
                <a:ln>
                  <a:noFill/>
                </a:ln>
                <a:solidFill>
                  <a:srgbClr val="00CFFF"/>
                </a:solidFill>
                <a:effectLst/>
                <a:uLnTx/>
                <a:uFillTx/>
                <a:latin typeface="Arial"/>
                <a:ea typeface="Arial"/>
                <a:cs typeface="Arial"/>
                <a:sym typeface="Arial"/>
              </a:rPr>
              <a:t>Key Features Pt. 1</a:t>
            </a:r>
          </a:p>
        </p:txBody>
      </p:sp>
      <p:sp>
        <p:nvSpPr>
          <p:cNvPr id="181" name="Google Shape;181;p33"/>
          <p:cNvSpPr txBox="1"/>
          <p:nvPr/>
        </p:nvSpPr>
        <p:spPr>
          <a:xfrm>
            <a:off x="673350" y="1378775"/>
            <a:ext cx="7382100" cy="2580300"/>
          </a:xfrm>
          <a:prstGeom prst="rect">
            <a:avLst/>
          </a:prstGeom>
          <a:noFill/>
          <a:ln>
            <a:noFill/>
          </a:ln>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chemeClr val="lt1"/>
              </a:buClr>
              <a:buSzPts val="2000"/>
              <a:buChar char="●"/>
            </a:pPr>
            <a:r>
              <a:rPr lang="en" sz="2000">
                <a:solidFill>
                  <a:schemeClr val="lt1"/>
                </a:solidFill>
              </a:rPr>
              <a:t>Content about govt.-wide programs, such as Category Management and the Quality Service Management Offices (QSMOs), which help federal buyers identify contract vehicles, vendors, and go-to-market strategies </a:t>
            </a:r>
            <a:endParaRPr sz="2000">
              <a:solidFill>
                <a:schemeClr val="lt1"/>
              </a:solidFill>
            </a:endParaRPr>
          </a:p>
          <a:p>
            <a:pPr marL="457200" lvl="0" indent="-355600" algn="l" rtl="0">
              <a:spcBef>
                <a:spcPts val="0"/>
              </a:spcBef>
              <a:spcAft>
                <a:spcPts val="0"/>
              </a:spcAft>
              <a:buClr>
                <a:schemeClr val="lt1"/>
              </a:buClr>
              <a:buSzPts val="2000"/>
              <a:buChar char="●"/>
            </a:pPr>
            <a:r>
              <a:rPr lang="en" sz="2000">
                <a:solidFill>
                  <a:schemeClr val="lt1"/>
                </a:solidFill>
              </a:rPr>
              <a:t>Collaboration with several federal agencies to update and host listings for services</a:t>
            </a:r>
            <a:endParaRPr sz="2000" b="1">
              <a:solidFill>
                <a:schemeClr val="lt1"/>
              </a:solidFill>
            </a:endParaRPr>
          </a:p>
          <a:p>
            <a:pPr marL="0" lvl="0" indent="0" algn="l" rtl="0">
              <a:spcBef>
                <a:spcPts val="0"/>
              </a:spcBef>
              <a:spcAft>
                <a:spcPts val="0"/>
              </a:spcAft>
              <a:buNone/>
            </a:pPr>
            <a:endParaRPr sz="1900" b="1">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185"/>
        <p:cNvGrpSpPr/>
        <p:nvPr/>
      </p:nvGrpSpPr>
      <p:grpSpPr>
        <a:xfrm>
          <a:off x="0" y="0"/>
          <a:ext cx="0" cy="0"/>
          <a:chOff x="0" y="0"/>
          <a:chExt cx="0" cy="0"/>
        </a:xfrm>
      </p:grpSpPr>
      <p:sp>
        <p:nvSpPr>
          <p:cNvPr id="187" name="Google Shape;187;p34"/>
          <p:cNvSpPr txBox="1">
            <a:spLocks noGrp="1"/>
          </p:cNvSpPr>
          <p:nvPr>
            <p:ph type="title" idx="4294967295"/>
          </p:nvPr>
        </p:nvSpPr>
        <p:spPr>
          <a:xfrm>
            <a:off x="615350" y="207525"/>
            <a:ext cx="7973400" cy="8313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200" b="1" i="0" u="none" strike="noStrike" kern="0" cap="none" spc="0" normalizeH="0" baseline="0" noProof="0" dirty="0">
                <a:ln>
                  <a:noFill/>
                </a:ln>
                <a:solidFill>
                  <a:srgbClr val="00CFFF"/>
                </a:solidFill>
                <a:effectLst/>
                <a:uLnTx/>
                <a:uFillTx/>
                <a:latin typeface="Arial"/>
                <a:ea typeface="Arial"/>
                <a:cs typeface="Arial"/>
                <a:sym typeface="Arial"/>
              </a:rPr>
              <a:t>Key Features Pt. 2</a:t>
            </a:r>
          </a:p>
        </p:txBody>
      </p:sp>
      <p:sp>
        <p:nvSpPr>
          <p:cNvPr id="189" name="Google Shape;189;p34"/>
          <p:cNvSpPr txBox="1"/>
          <p:nvPr/>
        </p:nvSpPr>
        <p:spPr>
          <a:xfrm>
            <a:off x="615350" y="1226375"/>
            <a:ext cx="7973400" cy="25803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Clr>
                <a:schemeClr val="lt1"/>
              </a:buClr>
              <a:buSzPts val="2000"/>
              <a:buChar char="●"/>
            </a:pPr>
            <a:r>
              <a:rPr lang="en" sz="2000" dirty="0">
                <a:solidFill>
                  <a:schemeClr val="lt1"/>
                </a:solidFill>
              </a:rPr>
              <a:t>Bulk Upload feature, for federal agencies to upload multiple listings for forecasts and contracts</a:t>
            </a:r>
            <a:endParaRPr sz="2000" dirty="0">
              <a:solidFill>
                <a:schemeClr val="lt1"/>
              </a:solidFill>
            </a:endParaRPr>
          </a:p>
          <a:p>
            <a:pPr marL="457200" lvl="0" indent="-355600" algn="l" rtl="0">
              <a:spcBef>
                <a:spcPts val="0"/>
              </a:spcBef>
              <a:spcAft>
                <a:spcPts val="0"/>
              </a:spcAft>
              <a:buClr>
                <a:schemeClr val="lt1"/>
              </a:buClr>
              <a:buSzPts val="2000"/>
              <a:buChar char="●"/>
            </a:pPr>
            <a:r>
              <a:rPr lang="en" sz="2000" dirty="0">
                <a:solidFill>
                  <a:schemeClr val="lt1"/>
                </a:solidFill>
              </a:rPr>
              <a:t>Listing ingest feature, to automatically import lists based on a set cadence</a:t>
            </a:r>
            <a:endParaRPr sz="2000" dirty="0">
              <a:solidFill>
                <a:schemeClr val="lt1"/>
              </a:solidFill>
            </a:endParaRPr>
          </a:p>
          <a:p>
            <a:pPr marL="457200" lvl="0" indent="-355600" algn="l" rtl="0">
              <a:spcBef>
                <a:spcPts val="0"/>
              </a:spcBef>
              <a:spcAft>
                <a:spcPts val="0"/>
              </a:spcAft>
              <a:buClr>
                <a:schemeClr val="lt1"/>
              </a:buClr>
              <a:buSzPts val="2000"/>
              <a:buChar char="●"/>
            </a:pPr>
            <a:r>
              <a:rPr lang="en" sz="2000" dirty="0">
                <a:solidFill>
                  <a:schemeClr val="lt1"/>
                </a:solidFill>
              </a:rPr>
              <a:t>Calendar functionality, to provide a single view of training opportunities and upcoming events</a:t>
            </a:r>
            <a:endParaRPr sz="2000" dirty="0">
              <a:solidFill>
                <a:schemeClr val="lt1"/>
              </a:solidFill>
            </a:endParaRPr>
          </a:p>
          <a:p>
            <a:pPr marL="457200" lvl="0" indent="-355600" algn="l" rtl="0">
              <a:spcBef>
                <a:spcPts val="0"/>
              </a:spcBef>
              <a:spcAft>
                <a:spcPts val="0"/>
              </a:spcAft>
              <a:buClr>
                <a:schemeClr val="lt1"/>
              </a:buClr>
              <a:buSzPts val="2000"/>
              <a:buChar char="●"/>
            </a:pPr>
            <a:r>
              <a:rPr lang="en" sz="2000" dirty="0">
                <a:solidFill>
                  <a:schemeClr val="lt1"/>
                </a:solidFill>
              </a:rPr>
              <a:t>Administrator access, to configure the ‘look and feel’ of the site with minimal code changes</a:t>
            </a:r>
            <a:endParaRPr sz="2000" dirty="0">
              <a:solidFill>
                <a:schemeClr val="lt1"/>
              </a:solidFill>
            </a:endParaRPr>
          </a:p>
          <a:p>
            <a:pPr marL="0" lvl="0" indent="0" algn="l" rtl="0">
              <a:spcBef>
                <a:spcPts val="0"/>
              </a:spcBef>
              <a:spcAft>
                <a:spcPts val="0"/>
              </a:spcAft>
              <a:buNone/>
            </a:pPr>
            <a:endParaRPr sz="2000" b="1" dirty="0">
              <a:solidFill>
                <a:schemeClr val="lt1"/>
              </a:solidFill>
            </a:endParaRPr>
          </a:p>
          <a:p>
            <a:pPr marL="0" lvl="0" indent="0" algn="l" rtl="0">
              <a:spcBef>
                <a:spcPts val="0"/>
              </a:spcBef>
              <a:spcAft>
                <a:spcPts val="0"/>
              </a:spcAft>
              <a:buNone/>
            </a:pPr>
            <a:endParaRPr sz="1900" b="1" dirty="0">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193"/>
        <p:cNvGrpSpPr/>
        <p:nvPr/>
      </p:nvGrpSpPr>
      <p:grpSpPr>
        <a:xfrm>
          <a:off x="0" y="0"/>
          <a:ext cx="0" cy="0"/>
          <a:chOff x="0" y="0"/>
          <a:chExt cx="0" cy="0"/>
        </a:xfrm>
      </p:grpSpPr>
      <p:sp>
        <p:nvSpPr>
          <p:cNvPr id="195" name="Google Shape;195;p35"/>
          <p:cNvSpPr txBox="1">
            <a:spLocks noGrp="1"/>
          </p:cNvSpPr>
          <p:nvPr>
            <p:ph type="title" idx="4294967295"/>
          </p:nvPr>
        </p:nvSpPr>
        <p:spPr>
          <a:xfrm>
            <a:off x="626775" y="223075"/>
            <a:ext cx="7560900" cy="8313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200" b="1" i="0" u="none" strike="noStrike" kern="0" cap="none" spc="0" normalizeH="0" baseline="0" noProof="0" dirty="0">
                <a:ln>
                  <a:noFill/>
                </a:ln>
                <a:solidFill>
                  <a:srgbClr val="00CFFF"/>
                </a:solidFill>
                <a:effectLst/>
                <a:uLnTx/>
                <a:uFillTx/>
                <a:latin typeface="Arial"/>
                <a:ea typeface="Arial"/>
                <a:cs typeface="Arial"/>
                <a:sym typeface="Arial"/>
              </a:rPr>
              <a:t>Broad Areas of Content</a:t>
            </a:r>
          </a:p>
        </p:txBody>
      </p:sp>
      <p:sp>
        <p:nvSpPr>
          <p:cNvPr id="197" name="Google Shape;197;p35"/>
          <p:cNvSpPr txBox="1"/>
          <p:nvPr/>
        </p:nvSpPr>
        <p:spPr>
          <a:xfrm>
            <a:off x="949100" y="1378775"/>
            <a:ext cx="6313500" cy="258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lt1"/>
                </a:solidFill>
              </a:rPr>
              <a:t>Government-wide Acquisitions</a:t>
            </a:r>
            <a:endParaRPr sz="2400" b="1">
              <a:solidFill>
                <a:schemeClr val="lt1"/>
              </a:solidFill>
            </a:endParaRPr>
          </a:p>
          <a:p>
            <a:pPr marL="742950" lvl="1" indent="-285750" algn="l" rtl="0">
              <a:spcBef>
                <a:spcPts val="0"/>
              </a:spcBef>
              <a:spcAft>
                <a:spcPts val="0"/>
              </a:spcAft>
              <a:buClr>
                <a:schemeClr val="lt1"/>
              </a:buClr>
              <a:buSzPts val="2000"/>
              <a:buChar char="–"/>
            </a:pPr>
            <a:r>
              <a:rPr lang="en" sz="2000">
                <a:solidFill>
                  <a:schemeClr val="lt1"/>
                </a:solidFill>
              </a:rPr>
              <a:t>Category Management</a:t>
            </a:r>
            <a:endParaRPr sz="2000">
              <a:solidFill>
                <a:schemeClr val="lt1"/>
              </a:solidFill>
            </a:endParaRPr>
          </a:p>
          <a:p>
            <a:pPr marL="1143000" lvl="2" indent="-228600" algn="l" rtl="0">
              <a:spcBef>
                <a:spcPts val="0"/>
              </a:spcBef>
              <a:spcAft>
                <a:spcPts val="0"/>
              </a:spcAft>
              <a:buClr>
                <a:schemeClr val="lt1"/>
              </a:buClr>
              <a:buSzPts val="2000"/>
              <a:buChar char="•"/>
            </a:pPr>
            <a:r>
              <a:rPr lang="en" sz="2000">
                <a:solidFill>
                  <a:schemeClr val="lt1"/>
                </a:solidFill>
              </a:rPr>
              <a:t>Government-Wide Categories</a:t>
            </a:r>
            <a:endParaRPr sz="2000">
              <a:solidFill>
                <a:schemeClr val="lt1"/>
              </a:solidFill>
            </a:endParaRPr>
          </a:p>
          <a:p>
            <a:pPr marL="1143000" lvl="2" indent="-228600" algn="l" rtl="0">
              <a:spcBef>
                <a:spcPts val="0"/>
              </a:spcBef>
              <a:spcAft>
                <a:spcPts val="0"/>
              </a:spcAft>
              <a:buClr>
                <a:schemeClr val="lt1"/>
              </a:buClr>
              <a:buSzPts val="2000"/>
              <a:buChar char="•"/>
            </a:pPr>
            <a:r>
              <a:rPr lang="en" sz="2000">
                <a:solidFill>
                  <a:schemeClr val="lt1"/>
                </a:solidFill>
              </a:rPr>
              <a:t>About Category Management (CM)</a:t>
            </a:r>
            <a:endParaRPr sz="2000">
              <a:solidFill>
                <a:schemeClr val="lt1"/>
              </a:solidFill>
            </a:endParaRPr>
          </a:p>
          <a:p>
            <a:pPr marL="1143000" lvl="2" indent="-228600" algn="l" rtl="0">
              <a:spcBef>
                <a:spcPts val="0"/>
              </a:spcBef>
              <a:spcAft>
                <a:spcPts val="0"/>
              </a:spcAft>
              <a:buClr>
                <a:schemeClr val="lt1"/>
              </a:buClr>
              <a:buSzPts val="2000"/>
              <a:buChar char="•"/>
            </a:pPr>
            <a:r>
              <a:rPr lang="en" sz="2000">
                <a:solidFill>
                  <a:schemeClr val="lt1"/>
                </a:solidFill>
              </a:rPr>
              <a:t>Resources for Government</a:t>
            </a:r>
            <a:endParaRPr sz="2000">
              <a:solidFill>
                <a:schemeClr val="lt1"/>
              </a:solidFill>
            </a:endParaRPr>
          </a:p>
          <a:p>
            <a:pPr marL="1143000" lvl="2" indent="-228600" algn="l" rtl="0">
              <a:spcBef>
                <a:spcPts val="0"/>
              </a:spcBef>
              <a:spcAft>
                <a:spcPts val="0"/>
              </a:spcAft>
              <a:buClr>
                <a:schemeClr val="lt1"/>
              </a:buClr>
              <a:buSzPts val="2000"/>
              <a:buChar char="•"/>
            </a:pPr>
            <a:r>
              <a:rPr lang="en" sz="2000">
                <a:solidFill>
                  <a:schemeClr val="lt1"/>
                </a:solidFill>
              </a:rPr>
              <a:t>Using Data and Dashboards</a:t>
            </a:r>
            <a:endParaRPr sz="2000">
              <a:solidFill>
                <a:schemeClr val="lt1"/>
              </a:solidFill>
            </a:endParaRPr>
          </a:p>
          <a:p>
            <a:pPr marL="742950" lvl="1" indent="-285750" algn="l" rtl="0">
              <a:spcBef>
                <a:spcPts val="0"/>
              </a:spcBef>
              <a:spcAft>
                <a:spcPts val="0"/>
              </a:spcAft>
              <a:buClr>
                <a:schemeClr val="lt1"/>
              </a:buClr>
              <a:buSzPts val="2000"/>
              <a:buChar char="–"/>
            </a:pPr>
            <a:r>
              <a:rPr lang="en" sz="2000">
                <a:solidFill>
                  <a:schemeClr val="lt1"/>
                </a:solidFill>
              </a:rPr>
              <a:t>Shared Services</a:t>
            </a:r>
            <a:endParaRPr sz="2000">
              <a:solidFill>
                <a:schemeClr val="lt1"/>
              </a:solidFill>
            </a:endParaRPr>
          </a:p>
          <a:p>
            <a:pPr marL="1143000" lvl="2" indent="-228600" algn="l" rtl="0">
              <a:spcBef>
                <a:spcPts val="0"/>
              </a:spcBef>
              <a:spcAft>
                <a:spcPts val="0"/>
              </a:spcAft>
              <a:buClr>
                <a:schemeClr val="lt1"/>
              </a:buClr>
              <a:buSzPts val="2000"/>
              <a:buChar char="•"/>
            </a:pPr>
            <a:r>
              <a:rPr lang="en" sz="2000">
                <a:solidFill>
                  <a:schemeClr val="lt1"/>
                </a:solidFill>
              </a:rPr>
              <a:t>QSMO</a:t>
            </a:r>
            <a:endParaRPr sz="2000">
              <a:solidFill>
                <a:schemeClr val="lt1"/>
              </a:solidFill>
            </a:endParaRPr>
          </a:p>
          <a:p>
            <a:pPr marL="742950" lvl="1" indent="-285750" algn="l" rtl="0">
              <a:spcBef>
                <a:spcPts val="0"/>
              </a:spcBef>
              <a:spcAft>
                <a:spcPts val="0"/>
              </a:spcAft>
              <a:buClr>
                <a:schemeClr val="lt1"/>
              </a:buClr>
              <a:buSzPts val="2000"/>
              <a:buChar char="–"/>
            </a:pPr>
            <a:r>
              <a:rPr lang="en" sz="2000">
                <a:solidFill>
                  <a:schemeClr val="lt1"/>
                </a:solidFill>
              </a:rPr>
              <a:t>Equity in Procurement</a:t>
            </a:r>
            <a:endParaRPr sz="2000" b="1">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201"/>
        <p:cNvGrpSpPr/>
        <p:nvPr/>
      </p:nvGrpSpPr>
      <p:grpSpPr>
        <a:xfrm>
          <a:off x="0" y="0"/>
          <a:ext cx="0" cy="0"/>
          <a:chOff x="0" y="0"/>
          <a:chExt cx="0" cy="0"/>
        </a:xfrm>
      </p:grpSpPr>
      <p:sp>
        <p:nvSpPr>
          <p:cNvPr id="203" name="Google Shape;203;p36"/>
          <p:cNvSpPr txBox="1">
            <a:spLocks noGrp="1"/>
          </p:cNvSpPr>
          <p:nvPr>
            <p:ph type="title" idx="4294967295"/>
          </p:nvPr>
        </p:nvSpPr>
        <p:spPr>
          <a:xfrm>
            <a:off x="686475" y="207525"/>
            <a:ext cx="7690500" cy="8313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200" b="1" i="0" u="none" strike="noStrike" kern="0" cap="none" spc="0" normalizeH="0" baseline="0" noProof="0" dirty="0">
                <a:ln>
                  <a:noFill/>
                </a:ln>
                <a:solidFill>
                  <a:srgbClr val="00CFFF"/>
                </a:solidFill>
                <a:effectLst/>
                <a:uLnTx/>
                <a:uFillTx/>
                <a:latin typeface="Arial"/>
                <a:ea typeface="Arial"/>
                <a:cs typeface="Arial"/>
                <a:sym typeface="Arial"/>
              </a:rPr>
              <a:t>Multiple Tools &amp; Resources</a:t>
            </a:r>
          </a:p>
        </p:txBody>
      </p:sp>
      <p:sp>
        <p:nvSpPr>
          <p:cNvPr id="205" name="Google Shape;205;p36"/>
          <p:cNvSpPr txBox="1"/>
          <p:nvPr/>
        </p:nvSpPr>
        <p:spPr>
          <a:xfrm>
            <a:off x="1634900" y="1378775"/>
            <a:ext cx="5771700" cy="25803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Clr>
                <a:schemeClr val="lt1"/>
              </a:buClr>
              <a:buSzPts val="2000"/>
              <a:buChar char="●"/>
            </a:pPr>
            <a:r>
              <a:rPr lang="en" sz="2000" dirty="0">
                <a:solidFill>
                  <a:schemeClr val="lt1"/>
                </a:solidFill>
              </a:rPr>
              <a:t>Forecast of Contracting Opportunities</a:t>
            </a:r>
            <a:endParaRPr sz="2000" dirty="0">
              <a:solidFill>
                <a:schemeClr val="lt1"/>
              </a:solidFill>
            </a:endParaRPr>
          </a:p>
          <a:p>
            <a:pPr marL="457200" lvl="0" indent="-355600" algn="l" rtl="0">
              <a:spcBef>
                <a:spcPts val="0"/>
              </a:spcBef>
              <a:spcAft>
                <a:spcPts val="0"/>
              </a:spcAft>
              <a:buClr>
                <a:schemeClr val="lt1"/>
              </a:buClr>
              <a:buSzPts val="2000"/>
              <a:buChar char="●"/>
            </a:pPr>
            <a:r>
              <a:rPr lang="en" sz="2000" dirty="0">
                <a:solidFill>
                  <a:schemeClr val="lt1"/>
                </a:solidFill>
              </a:rPr>
              <a:t>Solution Finder</a:t>
            </a:r>
            <a:endParaRPr sz="2000" dirty="0">
              <a:solidFill>
                <a:schemeClr val="lt1"/>
              </a:solidFill>
            </a:endParaRPr>
          </a:p>
          <a:p>
            <a:pPr marL="457200" lvl="0" indent="-355600" algn="l" rtl="0">
              <a:spcBef>
                <a:spcPts val="0"/>
              </a:spcBef>
              <a:spcAft>
                <a:spcPts val="0"/>
              </a:spcAft>
              <a:buClr>
                <a:schemeClr val="lt1"/>
              </a:buClr>
              <a:buSzPts val="2000"/>
              <a:buChar char="●"/>
            </a:pPr>
            <a:r>
              <a:rPr lang="en" sz="2000" dirty="0">
                <a:solidFill>
                  <a:schemeClr val="lt1"/>
                </a:solidFill>
              </a:rPr>
              <a:t>Success Stories Finder</a:t>
            </a:r>
            <a:endParaRPr sz="2000" dirty="0">
              <a:solidFill>
                <a:schemeClr val="lt1"/>
              </a:solidFill>
            </a:endParaRPr>
          </a:p>
          <a:p>
            <a:pPr marL="457200" lvl="0" indent="-355600" algn="l" rtl="0">
              <a:spcBef>
                <a:spcPts val="0"/>
              </a:spcBef>
              <a:spcAft>
                <a:spcPts val="0"/>
              </a:spcAft>
              <a:buClr>
                <a:schemeClr val="lt1"/>
              </a:buClr>
              <a:buSzPts val="2000"/>
              <a:buChar char="●"/>
            </a:pPr>
            <a:r>
              <a:rPr lang="en" sz="2000" dirty="0">
                <a:solidFill>
                  <a:schemeClr val="lt1"/>
                </a:solidFill>
              </a:rPr>
              <a:t>Document Library</a:t>
            </a:r>
            <a:endParaRPr sz="2000" dirty="0">
              <a:solidFill>
                <a:schemeClr val="lt1"/>
              </a:solidFill>
            </a:endParaRPr>
          </a:p>
          <a:p>
            <a:pPr marL="457200" lvl="0" indent="-355600" algn="l" rtl="0">
              <a:spcBef>
                <a:spcPts val="0"/>
              </a:spcBef>
              <a:spcAft>
                <a:spcPts val="0"/>
              </a:spcAft>
              <a:buClr>
                <a:schemeClr val="lt1"/>
              </a:buClr>
              <a:buSzPts val="2000"/>
              <a:buChar char="●"/>
            </a:pPr>
            <a:r>
              <a:rPr lang="en" sz="2000" dirty="0">
                <a:solidFill>
                  <a:schemeClr val="lt1"/>
                </a:solidFill>
              </a:rPr>
              <a:t>Additional Resources</a:t>
            </a:r>
            <a:endParaRPr sz="2000" dirty="0">
              <a:solidFill>
                <a:schemeClr val="lt1"/>
              </a:solidFill>
            </a:endParaRPr>
          </a:p>
          <a:p>
            <a:pPr marL="457200" lvl="0" indent="-355600" algn="l" rtl="0">
              <a:spcBef>
                <a:spcPts val="0"/>
              </a:spcBef>
              <a:spcAft>
                <a:spcPts val="0"/>
              </a:spcAft>
              <a:buClr>
                <a:schemeClr val="lt1"/>
              </a:buClr>
              <a:buSzPts val="2000"/>
              <a:buChar char="●"/>
            </a:pPr>
            <a:r>
              <a:rPr lang="en" sz="2000" dirty="0">
                <a:solidFill>
                  <a:schemeClr val="lt1"/>
                </a:solidFill>
              </a:rPr>
              <a:t>Periodic Table of Acquisition Innovations</a:t>
            </a:r>
            <a:endParaRPr sz="2000" dirty="0">
              <a:solidFill>
                <a:schemeClr val="lt1"/>
              </a:solidFill>
            </a:endParaRPr>
          </a:p>
          <a:p>
            <a:pPr marL="457200" lvl="0" indent="-355600" algn="l" rtl="0">
              <a:spcBef>
                <a:spcPts val="0"/>
              </a:spcBef>
              <a:spcAft>
                <a:spcPts val="0"/>
              </a:spcAft>
              <a:buClr>
                <a:schemeClr val="lt1"/>
              </a:buClr>
              <a:buSzPts val="2000"/>
              <a:buChar char="●"/>
            </a:pPr>
            <a:r>
              <a:rPr lang="en" sz="2000" dirty="0">
                <a:solidFill>
                  <a:schemeClr val="lt1"/>
                </a:solidFill>
              </a:rPr>
              <a:t>Procurement Co-Pilot</a:t>
            </a:r>
            <a:endParaRPr sz="1900" b="1" dirty="0">
              <a:solidFill>
                <a:schemeClr val="lt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765</Words>
  <Application>Microsoft Office PowerPoint</Application>
  <PresentationFormat>On-screen Show (16:9)</PresentationFormat>
  <Paragraphs>99</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Helvetica Neue</vt:lpstr>
      <vt:lpstr>Simple Light</vt:lpstr>
      <vt:lpstr>Weighing In on the New Gateway</vt:lpstr>
      <vt:lpstr>     Poll</vt:lpstr>
      <vt:lpstr>Would like this video playing while the poll is up. </vt:lpstr>
      <vt:lpstr>Connecting acquisition professionals  and federal buyers with the information and resources to improve acquisition government-wide.</vt:lpstr>
      <vt:lpstr>Acquisition Gateway Resources for acquisition professionals government-wide Content available for the general public and authenticated access for sensitive content Highly configurable platform, minimizing the need for multiple deployments </vt:lpstr>
      <vt:lpstr>Key Features Pt. 1</vt:lpstr>
      <vt:lpstr>Key Features Pt. 2</vt:lpstr>
      <vt:lpstr>Broad Areas of Content</vt:lpstr>
      <vt:lpstr>Multiple Tools &amp; Resources</vt:lpstr>
      <vt:lpstr>Broad Categories</vt:lpstr>
      <vt:lpstr>Live Demo</vt:lpstr>
      <vt:lpstr>Questions???</vt:lpstr>
      <vt:lpstr>Resources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Weighing In on the New Gateway</dc:title>
  <dc:creator>Kris Niewsiadomy</dc:creator>
  <cp:lastModifiedBy>SherellLFuller</cp:lastModifiedBy>
  <cp:revision>3</cp:revision>
  <dcterms:modified xsi:type="dcterms:W3CDTF">2024-02-12T19:33:01Z</dcterms:modified>
</cp:coreProperties>
</file>